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Lst>
  <p:sldSz cy="6858000" cx="12192000"/>
  <p:notesSz cx="6858000" cy="9144000"/>
  <p:embeddedFontLst>
    <p:embeddedFont>
      <p:font typeface="Roboto"/>
      <p:regular r:id="rId107"/>
      <p:bold r:id="rId108"/>
      <p:italic r:id="rId109"/>
      <p:boldItalic r:id="rId110"/>
    </p:embeddedFont>
    <p:embeddedFont>
      <p:font typeface="Tahoma"/>
      <p:regular r:id="rId111"/>
      <p:bold r:id="rId112"/>
    </p:embeddedFont>
    <p:embeddedFont>
      <p:font typeface="Gill Sans"/>
      <p:regular r:id="rId113"/>
      <p:bold r:id="rId1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1440">
          <p15:clr>
            <a:srgbClr val="A4A3A4"/>
          </p15:clr>
        </p15:guide>
        <p15:guide id="2" orient="horz" pos="3528">
          <p15:clr>
            <a:srgbClr val="A4A3A4"/>
          </p15:clr>
        </p15:guide>
      </p15:sldGuideLst>
    </p:ext>
    <p:ext uri="http://customooxmlschemas.google.com/">
      <go:slidesCustomData xmlns:go="http://customooxmlschemas.google.com/" r:id="rId115" roundtripDataSignature="AMtx7mh4ZQzx8VCKoj5pkys9X13dHiAo8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440"/>
        <p:guide pos="3528"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font" Target="fonts/Roboto-regular.fntdata"/><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9" Type="http://schemas.openxmlformats.org/officeDocument/2006/relationships/font" Target="fonts/Roboto-italic.fntdata"/><Relationship Id="rId108" Type="http://schemas.openxmlformats.org/officeDocument/2006/relationships/font" Target="fonts/Roboto-bold.fntdata"/><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5" Type="http://customschemas.google.com/relationships/presentationmetadata" Target="metadata"/><Relationship Id="rId15" Type="http://schemas.openxmlformats.org/officeDocument/2006/relationships/slide" Target="slides/slide10.xml"/><Relationship Id="rId110" Type="http://schemas.openxmlformats.org/officeDocument/2006/relationships/font" Target="fonts/Roboto-boldItalic.fntdata"/><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14" Type="http://schemas.openxmlformats.org/officeDocument/2006/relationships/font" Target="fonts/GillSans-bold.fntdata"/><Relationship Id="rId18" Type="http://schemas.openxmlformats.org/officeDocument/2006/relationships/slide" Target="slides/slide13.xml"/><Relationship Id="rId113" Type="http://schemas.openxmlformats.org/officeDocument/2006/relationships/font" Target="fonts/GillSans-regular.fntdata"/><Relationship Id="rId112" Type="http://schemas.openxmlformats.org/officeDocument/2006/relationships/font" Target="fonts/Tahoma-bold.fntdata"/><Relationship Id="rId111" Type="http://schemas.openxmlformats.org/officeDocument/2006/relationships/font" Target="fonts/Tahoma-regular.fntdata"/><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 name="Shape 29"/>
        <p:cNvGrpSpPr/>
        <p:nvPr/>
      </p:nvGrpSpPr>
      <p:grpSpPr>
        <a:xfrm>
          <a:off x="0" y="0"/>
          <a:ext cx="0" cy="0"/>
          <a:chOff x="0" y="0"/>
          <a:chExt cx="0" cy="0"/>
        </a:xfrm>
      </p:grpSpPr>
      <p:sp>
        <p:nvSpPr>
          <p:cNvPr id="30" name="Google Shape;3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 name="Google Shape;3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Version History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8.0  (May 2020)</a:t>
            </a:r>
            <a:endParaRPr/>
          </a:p>
          <a:p>
            <a:pPr indent="-171450" lvl="0" marL="171450" rtl="0" algn="l">
              <a:spcBef>
                <a:spcPts val="0"/>
              </a:spcBef>
              <a:spcAft>
                <a:spcPts val="0"/>
              </a:spcAft>
              <a:buClr>
                <a:schemeClr val="dk1"/>
              </a:buClr>
              <a:buSzPts val="1200"/>
              <a:buFont typeface="Arial"/>
              <a:buChar char="•"/>
            </a:pPr>
            <a:r>
              <a:rPr lang="en-US"/>
              <a:t>All slides reformatted for 16:9 aspect ratio</a:t>
            </a:r>
            <a:endParaRPr/>
          </a:p>
          <a:p>
            <a:pPr indent="-171450" lvl="0" marL="171450" rtl="0" algn="l">
              <a:spcBef>
                <a:spcPts val="0"/>
              </a:spcBef>
              <a:spcAft>
                <a:spcPts val="0"/>
              </a:spcAft>
              <a:buClr>
                <a:schemeClr val="dk1"/>
              </a:buClr>
              <a:buSzPts val="1200"/>
              <a:buFont typeface="Arial"/>
              <a:buChar char="•"/>
            </a:pPr>
            <a:r>
              <a:rPr lang="en-US"/>
              <a:t>All slides updated to 8</a:t>
            </a:r>
            <a:r>
              <a:rPr baseline="30000" lang="en-US"/>
              <a:t>th</a:t>
            </a:r>
            <a:r>
              <a:rPr lang="en-US"/>
              <a:t> edition material</a:t>
            </a:r>
            <a:endParaRPr/>
          </a:p>
          <a:p>
            <a:pPr indent="-171450" lvl="0" marL="171450" rtl="0" algn="l">
              <a:spcBef>
                <a:spcPts val="0"/>
              </a:spcBef>
              <a:spcAft>
                <a:spcPts val="0"/>
              </a:spcAft>
              <a:buClr>
                <a:schemeClr val="dk1"/>
              </a:buClr>
              <a:buSzPts val="1200"/>
              <a:buFont typeface="Arial"/>
              <a:buChar char="•"/>
            </a:pPr>
            <a:r>
              <a:rPr lang="en-US"/>
              <a:t>Use of Calibri font, rather that Gill Sans MT</a:t>
            </a:r>
            <a:endParaRPr/>
          </a:p>
          <a:p>
            <a:pPr indent="-171450" lvl="0" marL="171450" rtl="0" algn="l">
              <a:spcBef>
                <a:spcPts val="0"/>
              </a:spcBef>
              <a:spcAft>
                <a:spcPts val="0"/>
              </a:spcAft>
              <a:buClr>
                <a:schemeClr val="dk1"/>
              </a:buClr>
              <a:buSzPts val="1200"/>
              <a:buFont typeface="Arial"/>
              <a:buChar char="•"/>
            </a:pPr>
            <a:r>
              <a:rPr lang="en-US"/>
              <a:t>Add LOTS more animation throughout</a:t>
            </a:r>
            <a:endParaRPr/>
          </a:p>
          <a:p>
            <a:pPr indent="-171450" lvl="0" marL="171450" rtl="0" algn="l">
              <a:spcBef>
                <a:spcPts val="0"/>
              </a:spcBef>
              <a:spcAft>
                <a:spcPts val="0"/>
              </a:spcAft>
              <a:buClr>
                <a:schemeClr val="dk1"/>
              </a:buClr>
              <a:buSzPts val="1200"/>
              <a:buFont typeface="Arial"/>
              <a:buChar char="•"/>
            </a:pPr>
            <a:r>
              <a:rPr lang="en-US"/>
              <a:t>added new  8</a:t>
            </a:r>
            <a:r>
              <a:rPr baseline="30000" lang="en-US"/>
              <a:t>th</a:t>
            </a:r>
            <a:r>
              <a:rPr lang="en-US"/>
              <a:t> edition material on middleboxes (and Internet arch), Net neutrality, buffering …</a:t>
            </a:r>
            <a:endParaRPr/>
          </a:p>
          <a:p>
            <a:pPr indent="-171450" lvl="0" marL="171450" rtl="0" algn="l">
              <a:spcBef>
                <a:spcPts val="0"/>
              </a:spcBef>
              <a:spcAft>
                <a:spcPts val="0"/>
              </a:spcAft>
              <a:buClr>
                <a:schemeClr val="dk1"/>
              </a:buClr>
              <a:buSzPts val="1200"/>
              <a:buFont typeface="Arial"/>
              <a:buChar char="•"/>
            </a:pPr>
            <a:r>
              <a:rPr lang="en-US"/>
              <a:t>lighter header font</a:t>
            </a:r>
            <a:endParaRPr/>
          </a:p>
        </p:txBody>
      </p:sp>
      <p:sp>
        <p:nvSpPr>
          <p:cNvPr id="32" name="Google Shape;3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7" name="Shape 1267"/>
        <p:cNvGrpSpPr/>
        <p:nvPr/>
      </p:nvGrpSpPr>
      <p:grpSpPr>
        <a:xfrm>
          <a:off x="0" y="0"/>
          <a:ext cx="0" cy="0"/>
          <a:chOff x="0" y="0"/>
          <a:chExt cx="0" cy="0"/>
        </a:xfrm>
      </p:grpSpPr>
      <p:sp>
        <p:nvSpPr>
          <p:cNvPr id="1268" name="Google Shape;126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9" name="Google Shape;126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0" name="Google Shape;127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4" name="Shape 7454"/>
        <p:cNvGrpSpPr/>
        <p:nvPr/>
      </p:nvGrpSpPr>
      <p:grpSpPr>
        <a:xfrm>
          <a:off x="0" y="0"/>
          <a:ext cx="0" cy="0"/>
          <a:chOff x="0" y="0"/>
          <a:chExt cx="0" cy="0"/>
        </a:xfrm>
      </p:grpSpPr>
      <p:sp>
        <p:nvSpPr>
          <p:cNvPr id="7455" name="Google Shape;7455;p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56" name="Google Shape;7456;p10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57" name="Google Shape;7457;p10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9" name="Shape 7519"/>
        <p:cNvGrpSpPr/>
        <p:nvPr/>
      </p:nvGrpSpPr>
      <p:grpSpPr>
        <a:xfrm>
          <a:off x="0" y="0"/>
          <a:ext cx="0" cy="0"/>
          <a:chOff x="0" y="0"/>
          <a:chExt cx="0" cy="0"/>
        </a:xfrm>
      </p:grpSpPr>
      <p:sp>
        <p:nvSpPr>
          <p:cNvPr id="7520" name="Google Shape;7520;p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21" name="Google Shape;7521;p10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22" name="Google Shape;7522;p10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2" name="Shape 1292"/>
        <p:cNvGrpSpPr/>
        <p:nvPr/>
      </p:nvGrpSpPr>
      <p:grpSpPr>
        <a:xfrm>
          <a:off x="0" y="0"/>
          <a:ext cx="0" cy="0"/>
          <a:chOff x="0" y="0"/>
          <a:chExt cx="0" cy="0"/>
        </a:xfrm>
      </p:grpSpPr>
      <p:sp>
        <p:nvSpPr>
          <p:cNvPr id="1293" name="Google Shape;129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4" name="Google Shape;129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5" name="Google Shape;129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2" name="Shape 1312"/>
        <p:cNvGrpSpPr/>
        <p:nvPr/>
      </p:nvGrpSpPr>
      <p:grpSpPr>
        <a:xfrm>
          <a:off x="0" y="0"/>
          <a:ext cx="0" cy="0"/>
          <a:chOff x="0" y="0"/>
          <a:chExt cx="0" cy="0"/>
        </a:xfrm>
      </p:grpSpPr>
      <p:sp>
        <p:nvSpPr>
          <p:cNvPr id="1313" name="Google Shape;131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4" name="Google Shape;131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5" name="Google Shape;131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1" name="Shape 1321"/>
        <p:cNvGrpSpPr/>
        <p:nvPr/>
      </p:nvGrpSpPr>
      <p:grpSpPr>
        <a:xfrm>
          <a:off x="0" y="0"/>
          <a:ext cx="0" cy="0"/>
          <a:chOff x="0" y="0"/>
          <a:chExt cx="0" cy="0"/>
        </a:xfrm>
      </p:grpSpPr>
      <p:sp>
        <p:nvSpPr>
          <p:cNvPr id="1322" name="Google Shape;1322;gb840aa36fd_0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3" name="Google Shape;1323;gb840aa36fd_0_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4" name="Google Shape;1324;gb840aa36fd_0_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2" name="Shape 1332"/>
        <p:cNvGrpSpPr/>
        <p:nvPr/>
      </p:nvGrpSpPr>
      <p:grpSpPr>
        <a:xfrm>
          <a:off x="0" y="0"/>
          <a:ext cx="0" cy="0"/>
          <a:chOff x="0" y="0"/>
          <a:chExt cx="0" cy="0"/>
        </a:xfrm>
      </p:grpSpPr>
      <p:sp>
        <p:nvSpPr>
          <p:cNvPr id="1333" name="Google Shape;133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4" name="Google Shape;133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Τι βρίσκεται μέσα σε ένα δρομολογητή σελίδες βιβλίου: 313-325</a:t>
            </a:r>
            <a:endParaRPr/>
          </a:p>
        </p:txBody>
      </p:sp>
      <p:sp>
        <p:nvSpPr>
          <p:cNvPr id="1335" name="Google Shape;1335;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0" name="Shape 1390"/>
        <p:cNvGrpSpPr/>
        <p:nvPr/>
      </p:nvGrpSpPr>
      <p:grpSpPr>
        <a:xfrm>
          <a:off x="0" y="0"/>
          <a:ext cx="0" cy="0"/>
          <a:chOff x="0" y="0"/>
          <a:chExt cx="0" cy="0"/>
        </a:xfrm>
      </p:grpSpPr>
      <p:sp>
        <p:nvSpPr>
          <p:cNvPr id="1391" name="Google Shape;139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2" name="Google Shape;139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3" name="Google Shape;139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0" name="Shape 1430"/>
        <p:cNvGrpSpPr/>
        <p:nvPr/>
      </p:nvGrpSpPr>
      <p:grpSpPr>
        <a:xfrm>
          <a:off x="0" y="0"/>
          <a:ext cx="0" cy="0"/>
          <a:chOff x="0" y="0"/>
          <a:chExt cx="0" cy="0"/>
        </a:xfrm>
      </p:grpSpPr>
      <p:sp>
        <p:nvSpPr>
          <p:cNvPr id="1431" name="Google Shape;143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2" name="Google Shape;143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3" name="Google Shape;1433;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8" name="Shape 1468"/>
        <p:cNvGrpSpPr/>
        <p:nvPr/>
      </p:nvGrpSpPr>
      <p:grpSpPr>
        <a:xfrm>
          <a:off x="0" y="0"/>
          <a:ext cx="0" cy="0"/>
          <a:chOff x="0" y="0"/>
          <a:chExt cx="0" cy="0"/>
        </a:xfrm>
      </p:grpSpPr>
      <p:sp>
        <p:nvSpPr>
          <p:cNvPr id="1469" name="Google Shape;146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0" name="Google Shape;147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Text for this animation: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This all works out pretty nice and looks pretty simple!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But of course the devil is in the details, as the saying goes.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What happens,  for example, when a subset of addresses say in this first range should go to say interface 3, rather than interface 0.  Well, of course we could split the first address range into multiple pieces, and add in this new subrange with its new destination output port.  But it turns out there’s a much simpler and elegant way to do this.  Known as longest prefix matching.</a:t>
            </a:r>
            <a:endParaRPr/>
          </a:p>
        </p:txBody>
      </p:sp>
      <p:sp>
        <p:nvSpPr>
          <p:cNvPr id="1471" name="Google Shape;1471;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3" name="Shape 1483"/>
        <p:cNvGrpSpPr/>
        <p:nvPr/>
      </p:nvGrpSpPr>
      <p:grpSpPr>
        <a:xfrm>
          <a:off x="0" y="0"/>
          <a:ext cx="0" cy="0"/>
          <a:chOff x="0" y="0"/>
          <a:chExt cx="0" cy="0"/>
        </a:xfrm>
      </p:grpSpPr>
      <p:sp>
        <p:nvSpPr>
          <p:cNvPr id="1484" name="Google Shape;148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5" name="Google Shape;148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6" name="Google Shape;148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3" name="Shape 1513"/>
        <p:cNvGrpSpPr/>
        <p:nvPr/>
      </p:nvGrpSpPr>
      <p:grpSpPr>
        <a:xfrm>
          <a:off x="0" y="0"/>
          <a:ext cx="0" cy="0"/>
          <a:chOff x="0" y="0"/>
          <a:chExt cx="0" cy="0"/>
        </a:xfrm>
      </p:grpSpPr>
      <p:sp>
        <p:nvSpPr>
          <p:cNvPr id="1514" name="Google Shape;151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5" name="Google Shape;151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6" name="Google Shape;1516;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 name="Google Shape;4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 name="Google Shape;4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0" name="Shape 1550"/>
        <p:cNvGrpSpPr/>
        <p:nvPr/>
      </p:nvGrpSpPr>
      <p:grpSpPr>
        <a:xfrm>
          <a:off x="0" y="0"/>
          <a:ext cx="0" cy="0"/>
          <a:chOff x="0" y="0"/>
          <a:chExt cx="0" cy="0"/>
        </a:xfrm>
      </p:grpSpPr>
      <p:sp>
        <p:nvSpPr>
          <p:cNvPr id="1551" name="Google Shape;155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2" name="Google Shape;1552;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3" name="Google Shape;1553;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7" name="Shape 1587"/>
        <p:cNvGrpSpPr/>
        <p:nvPr/>
      </p:nvGrpSpPr>
      <p:grpSpPr>
        <a:xfrm>
          <a:off x="0" y="0"/>
          <a:ext cx="0" cy="0"/>
          <a:chOff x="0" y="0"/>
          <a:chExt cx="0" cy="0"/>
        </a:xfrm>
      </p:grpSpPr>
      <p:sp>
        <p:nvSpPr>
          <p:cNvPr id="1588" name="Google Shape;158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9" name="Google Shape;1589;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0" name="Google Shape;1590;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4" name="Shape 1624"/>
        <p:cNvGrpSpPr/>
        <p:nvPr/>
      </p:nvGrpSpPr>
      <p:grpSpPr>
        <a:xfrm>
          <a:off x="0" y="0"/>
          <a:ext cx="0" cy="0"/>
          <a:chOff x="0" y="0"/>
          <a:chExt cx="0" cy="0"/>
        </a:xfrm>
      </p:grpSpPr>
      <p:sp>
        <p:nvSpPr>
          <p:cNvPr id="1625" name="Google Shape;162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6" name="Google Shape;1626;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7" name="Google Shape;1627;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2" name="Shape 1632"/>
        <p:cNvGrpSpPr/>
        <p:nvPr/>
      </p:nvGrpSpPr>
      <p:grpSpPr>
        <a:xfrm>
          <a:off x="0" y="0"/>
          <a:ext cx="0" cy="0"/>
          <a:chOff x="0" y="0"/>
          <a:chExt cx="0" cy="0"/>
        </a:xfrm>
      </p:grpSpPr>
      <p:sp>
        <p:nvSpPr>
          <p:cNvPr id="1633" name="Google Shape;163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4" name="Google Shape;1634;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5" name="Google Shape;1635;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9" name="Shape 1679"/>
        <p:cNvGrpSpPr/>
        <p:nvPr/>
      </p:nvGrpSpPr>
      <p:grpSpPr>
        <a:xfrm>
          <a:off x="0" y="0"/>
          <a:ext cx="0" cy="0"/>
          <a:chOff x="0" y="0"/>
          <a:chExt cx="0" cy="0"/>
        </a:xfrm>
      </p:grpSpPr>
      <p:sp>
        <p:nvSpPr>
          <p:cNvPr id="1680" name="Google Shape;168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1" name="Google Shape;1681;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2" name="Google Shape;1682;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4" name="Shape 1824"/>
        <p:cNvGrpSpPr/>
        <p:nvPr/>
      </p:nvGrpSpPr>
      <p:grpSpPr>
        <a:xfrm>
          <a:off x="0" y="0"/>
          <a:ext cx="0" cy="0"/>
          <a:chOff x="0" y="0"/>
          <a:chExt cx="0" cy="0"/>
        </a:xfrm>
      </p:grpSpPr>
      <p:sp>
        <p:nvSpPr>
          <p:cNvPr id="1825" name="Google Shape;182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6" name="Google Shape;1826;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7" name="Google Shape;1827;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8" name="Shape 1848"/>
        <p:cNvGrpSpPr/>
        <p:nvPr/>
      </p:nvGrpSpPr>
      <p:grpSpPr>
        <a:xfrm>
          <a:off x="0" y="0"/>
          <a:ext cx="0" cy="0"/>
          <a:chOff x="0" y="0"/>
          <a:chExt cx="0" cy="0"/>
        </a:xfrm>
      </p:grpSpPr>
      <p:sp>
        <p:nvSpPr>
          <p:cNvPr id="1849" name="Google Shape;184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0" name="Google Shape;1850;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1" name="Google Shape;1851;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5" name="Shape 1895"/>
        <p:cNvGrpSpPr/>
        <p:nvPr/>
      </p:nvGrpSpPr>
      <p:grpSpPr>
        <a:xfrm>
          <a:off x="0" y="0"/>
          <a:ext cx="0" cy="0"/>
          <a:chOff x="0" y="0"/>
          <a:chExt cx="0" cy="0"/>
        </a:xfrm>
      </p:grpSpPr>
      <p:sp>
        <p:nvSpPr>
          <p:cNvPr id="1896" name="Google Shape;189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7" name="Google Shape;1897;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8" name="Google Shape;1898;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3" name="Shape 1983"/>
        <p:cNvGrpSpPr/>
        <p:nvPr/>
      </p:nvGrpSpPr>
      <p:grpSpPr>
        <a:xfrm>
          <a:off x="0" y="0"/>
          <a:ext cx="0" cy="0"/>
          <a:chOff x="0" y="0"/>
          <a:chExt cx="0" cy="0"/>
        </a:xfrm>
      </p:grpSpPr>
      <p:sp>
        <p:nvSpPr>
          <p:cNvPr id="1984" name="Google Shape;198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5" name="Google Shape;1985;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6" name="Google Shape;1986;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5" name="Shape 2175"/>
        <p:cNvGrpSpPr/>
        <p:nvPr/>
      </p:nvGrpSpPr>
      <p:grpSpPr>
        <a:xfrm>
          <a:off x="0" y="0"/>
          <a:ext cx="0" cy="0"/>
          <a:chOff x="0" y="0"/>
          <a:chExt cx="0" cy="0"/>
        </a:xfrm>
      </p:grpSpPr>
      <p:sp>
        <p:nvSpPr>
          <p:cNvPr id="2176" name="Google Shape;2176;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7" name="Google Shape;2177;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8" name="Google Shape;2178;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 name="Google Shape;5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 name="Google Shape;5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3" name="Shape 2253"/>
        <p:cNvGrpSpPr/>
        <p:nvPr/>
      </p:nvGrpSpPr>
      <p:grpSpPr>
        <a:xfrm>
          <a:off x="0" y="0"/>
          <a:ext cx="0" cy="0"/>
          <a:chOff x="0" y="0"/>
          <a:chExt cx="0" cy="0"/>
        </a:xfrm>
      </p:grpSpPr>
      <p:sp>
        <p:nvSpPr>
          <p:cNvPr id="2254" name="Google Shape;2254;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5" name="Google Shape;2255;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6" name="Google Shape;2256;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6" name="Shape 2296"/>
        <p:cNvGrpSpPr/>
        <p:nvPr/>
      </p:nvGrpSpPr>
      <p:grpSpPr>
        <a:xfrm>
          <a:off x="0" y="0"/>
          <a:ext cx="0" cy="0"/>
          <a:chOff x="0" y="0"/>
          <a:chExt cx="0" cy="0"/>
        </a:xfrm>
      </p:grpSpPr>
      <p:sp>
        <p:nvSpPr>
          <p:cNvPr id="2297" name="Google Shape;2297;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8" name="Google Shape;2298;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9" name="Google Shape;2299;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4" name="Shape 2374"/>
        <p:cNvGrpSpPr/>
        <p:nvPr/>
      </p:nvGrpSpPr>
      <p:grpSpPr>
        <a:xfrm>
          <a:off x="0" y="0"/>
          <a:ext cx="0" cy="0"/>
          <a:chOff x="0" y="0"/>
          <a:chExt cx="0" cy="0"/>
        </a:xfrm>
      </p:grpSpPr>
      <p:sp>
        <p:nvSpPr>
          <p:cNvPr id="2375" name="Google Shape;2375;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6" name="Google Shape;2376;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You might think that more buffering is a good thing.  Buffering is a bit like salt—just the right amount of salt makes food better, but too much makes it inedible!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a:p>
        </p:txBody>
      </p:sp>
      <p:sp>
        <p:nvSpPr>
          <p:cNvPr id="2377" name="Google Shape;2377;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0" name="Shape 2390"/>
        <p:cNvGrpSpPr/>
        <p:nvPr/>
      </p:nvGrpSpPr>
      <p:grpSpPr>
        <a:xfrm>
          <a:off x="0" y="0"/>
          <a:ext cx="0" cy="0"/>
          <a:chOff x="0" y="0"/>
          <a:chExt cx="0" cy="0"/>
        </a:xfrm>
      </p:grpSpPr>
      <p:sp>
        <p:nvSpPr>
          <p:cNvPr id="2391" name="Google Shape;2391;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2" name="Google Shape;2392;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3" name="Google Shape;2393;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5" name="Shape 2445"/>
        <p:cNvGrpSpPr/>
        <p:nvPr/>
      </p:nvGrpSpPr>
      <p:grpSpPr>
        <a:xfrm>
          <a:off x="0" y="0"/>
          <a:ext cx="0" cy="0"/>
          <a:chOff x="0" y="0"/>
          <a:chExt cx="0" cy="0"/>
        </a:xfrm>
      </p:grpSpPr>
      <p:sp>
        <p:nvSpPr>
          <p:cNvPr id="2446" name="Google Shape;2446;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7" name="Google Shape;2447;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Χρονοπρογραμματισμός σελίδες βιβλίου: 325-329</a:t>
            </a:r>
            <a:endParaRPr/>
          </a:p>
        </p:txBody>
      </p:sp>
      <p:sp>
        <p:nvSpPr>
          <p:cNvPr id="2448" name="Google Shape;2448;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7" name="Shape 2477"/>
        <p:cNvGrpSpPr/>
        <p:nvPr/>
      </p:nvGrpSpPr>
      <p:grpSpPr>
        <a:xfrm>
          <a:off x="0" y="0"/>
          <a:ext cx="0" cy="0"/>
          <a:chOff x="0" y="0"/>
          <a:chExt cx="0" cy="0"/>
        </a:xfrm>
      </p:grpSpPr>
      <p:sp>
        <p:nvSpPr>
          <p:cNvPr id="2478" name="Google Shape;2478;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9" name="Google Shape;2479;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0" name="Google Shape;2480;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8" name="Shape 2598"/>
        <p:cNvGrpSpPr/>
        <p:nvPr/>
      </p:nvGrpSpPr>
      <p:grpSpPr>
        <a:xfrm>
          <a:off x="0" y="0"/>
          <a:ext cx="0" cy="0"/>
          <a:chOff x="0" y="0"/>
          <a:chExt cx="0" cy="0"/>
        </a:xfrm>
      </p:grpSpPr>
      <p:sp>
        <p:nvSpPr>
          <p:cNvPr id="2599" name="Google Shape;2599;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0" name="Google Shape;2600;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1" name="Google Shape;2601;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6" name="Shape 2666"/>
        <p:cNvGrpSpPr/>
        <p:nvPr/>
      </p:nvGrpSpPr>
      <p:grpSpPr>
        <a:xfrm>
          <a:off x="0" y="0"/>
          <a:ext cx="0" cy="0"/>
          <a:chOff x="0" y="0"/>
          <a:chExt cx="0" cy="0"/>
        </a:xfrm>
      </p:grpSpPr>
      <p:sp>
        <p:nvSpPr>
          <p:cNvPr id="2667" name="Google Shape;2667;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8" name="Google Shape;2668;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9" name="Google Shape;2669;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1" name="Shape 2751"/>
        <p:cNvGrpSpPr/>
        <p:nvPr/>
      </p:nvGrpSpPr>
      <p:grpSpPr>
        <a:xfrm>
          <a:off x="0" y="0"/>
          <a:ext cx="0" cy="0"/>
          <a:chOff x="0" y="0"/>
          <a:chExt cx="0" cy="0"/>
        </a:xfrm>
      </p:grpSpPr>
      <p:sp>
        <p:nvSpPr>
          <p:cNvPr id="2752" name="Google Shape;2752;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3" name="Google Shape;2753;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4" name="Google Shape;2754;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0" name="Shape 2760"/>
        <p:cNvGrpSpPr/>
        <p:nvPr/>
      </p:nvGrpSpPr>
      <p:grpSpPr>
        <a:xfrm>
          <a:off x="0" y="0"/>
          <a:ext cx="0" cy="0"/>
          <a:chOff x="0" y="0"/>
          <a:chExt cx="0" cy="0"/>
        </a:xfrm>
      </p:grpSpPr>
      <p:sp>
        <p:nvSpPr>
          <p:cNvPr id="2761" name="Google Shape;2761;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2" name="Google Shape;2762;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3" name="Google Shape;2763;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 name="Google Shape;6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 name="Google Shape;6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8" name="Shape 2768"/>
        <p:cNvGrpSpPr/>
        <p:nvPr/>
      </p:nvGrpSpPr>
      <p:grpSpPr>
        <a:xfrm>
          <a:off x="0" y="0"/>
          <a:ext cx="0" cy="0"/>
          <a:chOff x="0" y="0"/>
          <a:chExt cx="0" cy="0"/>
        </a:xfrm>
      </p:grpSpPr>
      <p:sp>
        <p:nvSpPr>
          <p:cNvPr id="2769" name="Google Shape;2769;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0" name="Google Shape;2770;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1" name="Google Shape;2771;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7" name="Shape 2777"/>
        <p:cNvGrpSpPr/>
        <p:nvPr/>
      </p:nvGrpSpPr>
      <p:grpSpPr>
        <a:xfrm>
          <a:off x="0" y="0"/>
          <a:ext cx="0" cy="0"/>
          <a:chOff x="0" y="0"/>
          <a:chExt cx="0" cy="0"/>
        </a:xfrm>
      </p:grpSpPr>
      <p:sp>
        <p:nvSpPr>
          <p:cNvPr id="2778" name="Google Shape;2778;gb840aa36fd_0_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9" name="Google Shape;2779;gb840aa36fd_0_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0" name="Google Shape;2780;gb840aa36fd_0_7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8" name="Shape 2788"/>
        <p:cNvGrpSpPr/>
        <p:nvPr/>
      </p:nvGrpSpPr>
      <p:grpSpPr>
        <a:xfrm>
          <a:off x="0" y="0"/>
          <a:ext cx="0" cy="0"/>
          <a:chOff x="0" y="0"/>
          <a:chExt cx="0" cy="0"/>
        </a:xfrm>
      </p:grpSpPr>
      <p:sp>
        <p:nvSpPr>
          <p:cNvPr id="2789" name="Google Shape;2789;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0" name="Google Shape;2790;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1" name="Google Shape;2791;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4" name="Shape 2824"/>
        <p:cNvGrpSpPr/>
        <p:nvPr/>
      </p:nvGrpSpPr>
      <p:grpSpPr>
        <a:xfrm>
          <a:off x="0" y="0"/>
          <a:ext cx="0" cy="0"/>
          <a:chOff x="0" y="0"/>
          <a:chExt cx="0" cy="0"/>
        </a:xfrm>
      </p:grpSpPr>
      <p:sp>
        <p:nvSpPr>
          <p:cNvPr id="2825" name="Google Shape;2825;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6" name="Google Shape;2826;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7" name="Google Shape;2827;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7" name="Shape 2907"/>
        <p:cNvGrpSpPr/>
        <p:nvPr/>
      </p:nvGrpSpPr>
      <p:grpSpPr>
        <a:xfrm>
          <a:off x="0" y="0"/>
          <a:ext cx="0" cy="0"/>
          <a:chOff x="0" y="0"/>
          <a:chExt cx="0" cy="0"/>
        </a:xfrm>
      </p:grpSpPr>
      <p:sp>
        <p:nvSpPr>
          <p:cNvPr id="2908" name="Google Shape;2908;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9" name="Google Shape;2909;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Διευθυνσιοδότηση IP σελίδες βιβλίου: 329-341</a:t>
            </a:r>
            <a:endParaRPr/>
          </a:p>
        </p:txBody>
      </p:sp>
      <p:sp>
        <p:nvSpPr>
          <p:cNvPr id="2910" name="Google Shape;2910;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2" name="Shape 2982"/>
        <p:cNvGrpSpPr/>
        <p:nvPr/>
      </p:nvGrpSpPr>
      <p:grpSpPr>
        <a:xfrm>
          <a:off x="0" y="0"/>
          <a:ext cx="0" cy="0"/>
          <a:chOff x="0" y="0"/>
          <a:chExt cx="0" cy="0"/>
        </a:xfrm>
      </p:grpSpPr>
      <p:sp>
        <p:nvSpPr>
          <p:cNvPr id="2983" name="Google Shape;2983;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4" name="Google Shape;2984;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5" name="Google Shape;2985;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9" name="Shape 3059"/>
        <p:cNvGrpSpPr/>
        <p:nvPr/>
      </p:nvGrpSpPr>
      <p:grpSpPr>
        <a:xfrm>
          <a:off x="0" y="0"/>
          <a:ext cx="0" cy="0"/>
          <a:chOff x="0" y="0"/>
          <a:chExt cx="0" cy="0"/>
        </a:xfrm>
      </p:grpSpPr>
      <p:sp>
        <p:nvSpPr>
          <p:cNvPr id="3060" name="Google Shape;3060;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1" name="Google Shape;3061;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2" name="Google Shape;3062;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5" name="Shape 3125"/>
        <p:cNvGrpSpPr/>
        <p:nvPr/>
      </p:nvGrpSpPr>
      <p:grpSpPr>
        <a:xfrm>
          <a:off x="0" y="0"/>
          <a:ext cx="0" cy="0"/>
          <a:chOff x="0" y="0"/>
          <a:chExt cx="0" cy="0"/>
        </a:xfrm>
      </p:grpSpPr>
      <p:sp>
        <p:nvSpPr>
          <p:cNvPr id="3126" name="Google Shape;3126;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7" name="Google Shape;3127;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8" name="Google Shape;3128;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0" name="Shape 3200"/>
        <p:cNvGrpSpPr/>
        <p:nvPr/>
      </p:nvGrpSpPr>
      <p:grpSpPr>
        <a:xfrm>
          <a:off x="0" y="0"/>
          <a:ext cx="0" cy="0"/>
          <a:chOff x="0" y="0"/>
          <a:chExt cx="0" cy="0"/>
        </a:xfrm>
      </p:grpSpPr>
      <p:sp>
        <p:nvSpPr>
          <p:cNvPr id="3201" name="Google Shape;3201;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2" name="Google Shape;3202;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3" name="Google Shape;3203;p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1" name="Shape 3311"/>
        <p:cNvGrpSpPr/>
        <p:nvPr/>
      </p:nvGrpSpPr>
      <p:grpSpPr>
        <a:xfrm>
          <a:off x="0" y="0"/>
          <a:ext cx="0" cy="0"/>
          <a:chOff x="0" y="0"/>
          <a:chExt cx="0" cy="0"/>
        </a:xfrm>
      </p:grpSpPr>
      <p:sp>
        <p:nvSpPr>
          <p:cNvPr id="3312" name="Google Shape;3312;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3" name="Google Shape;3313;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4" name="Google Shape;3314;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6" name="Google Shape;60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7" name="Google Shape;60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8" name="Shape 3328"/>
        <p:cNvGrpSpPr/>
        <p:nvPr/>
      </p:nvGrpSpPr>
      <p:grpSpPr>
        <a:xfrm>
          <a:off x="0" y="0"/>
          <a:ext cx="0" cy="0"/>
          <a:chOff x="0" y="0"/>
          <a:chExt cx="0" cy="0"/>
        </a:xfrm>
      </p:grpSpPr>
      <p:sp>
        <p:nvSpPr>
          <p:cNvPr id="3329" name="Google Shape;3329;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0" name="Google Shape;3330;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1" name="Google Shape;3331;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7" name="Shape 3337"/>
        <p:cNvGrpSpPr/>
        <p:nvPr/>
      </p:nvGrpSpPr>
      <p:grpSpPr>
        <a:xfrm>
          <a:off x="0" y="0"/>
          <a:ext cx="0" cy="0"/>
          <a:chOff x="0" y="0"/>
          <a:chExt cx="0" cy="0"/>
        </a:xfrm>
      </p:grpSpPr>
      <p:sp>
        <p:nvSpPr>
          <p:cNvPr id="3338" name="Google Shape;3338;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9" name="Google Shape;3339;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DHCP σελίδες βιβλίου: 342-345</a:t>
            </a:r>
            <a:endParaRPr/>
          </a:p>
        </p:txBody>
      </p:sp>
      <p:sp>
        <p:nvSpPr>
          <p:cNvPr id="3340" name="Google Shape;3340;p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6" name="Shape 3346"/>
        <p:cNvGrpSpPr/>
        <p:nvPr/>
      </p:nvGrpSpPr>
      <p:grpSpPr>
        <a:xfrm>
          <a:off x="0" y="0"/>
          <a:ext cx="0" cy="0"/>
          <a:chOff x="0" y="0"/>
          <a:chExt cx="0" cy="0"/>
        </a:xfrm>
      </p:grpSpPr>
      <p:sp>
        <p:nvSpPr>
          <p:cNvPr id="3347" name="Google Shape;3347;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8" name="Google Shape;3348;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9" name="Google Shape;3349;p5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6" name="Shape 3476"/>
        <p:cNvGrpSpPr/>
        <p:nvPr/>
      </p:nvGrpSpPr>
      <p:grpSpPr>
        <a:xfrm>
          <a:off x="0" y="0"/>
          <a:ext cx="0" cy="0"/>
          <a:chOff x="0" y="0"/>
          <a:chExt cx="0" cy="0"/>
        </a:xfrm>
      </p:grpSpPr>
      <p:sp>
        <p:nvSpPr>
          <p:cNvPr id="3477" name="Google Shape;3477;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8" name="Google Shape;3478;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9" name="Google Shape;3479;p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3" name="Shape 3573"/>
        <p:cNvGrpSpPr/>
        <p:nvPr/>
      </p:nvGrpSpPr>
      <p:grpSpPr>
        <a:xfrm>
          <a:off x="0" y="0"/>
          <a:ext cx="0" cy="0"/>
          <a:chOff x="0" y="0"/>
          <a:chExt cx="0" cy="0"/>
        </a:xfrm>
      </p:grpSpPr>
      <p:sp>
        <p:nvSpPr>
          <p:cNvPr id="3574" name="Google Shape;3574;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5" name="Google Shape;3575;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6" name="Google Shape;3576;p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1" name="Shape 3581"/>
        <p:cNvGrpSpPr/>
        <p:nvPr/>
      </p:nvGrpSpPr>
      <p:grpSpPr>
        <a:xfrm>
          <a:off x="0" y="0"/>
          <a:ext cx="0" cy="0"/>
          <a:chOff x="0" y="0"/>
          <a:chExt cx="0" cy="0"/>
        </a:xfrm>
      </p:grpSpPr>
      <p:sp>
        <p:nvSpPr>
          <p:cNvPr id="3582" name="Google Shape;3582;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3" name="Google Shape;3583;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4" name="Google Shape;3584;p5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7" name="Shape 3777"/>
        <p:cNvGrpSpPr/>
        <p:nvPr/>
      </p:nvGrpSpPr>
      <p:grpSpPr>
        <a:xfrm>
          <a:off x="0" y="0"/>
          <a:ext cx="0" cy="0"/>
          <a:chOff x="0" y="0"/>
          <a:chExt cx="0" cy="0"/>
        </a:xfrm>
      </p:grpSpPr>
      <p:sp>
        <p:nvSpPr>
          <p:cNvPr id="3778" name="Google Shape;3778;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9" name="Google Shape;3779;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0" name="Google Shape;3780;p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7" name="Shape 3967"/>
        <p:cNvGrpSpPr/>
        <p:nvPr/>
      </p:nvGrpSpPr>
      <p:grpSpPr>
        <a:xfrm>
          <a:off x="0" y="0"/>
          <a:ext cx="0" cy="0"/>
          <a:chOff x="0" y="0"/>
          <a:chExt cx="0" cy="0"/>
        </a:xfrm>
      </p:grpSpPr>
      <p:sp>
        <p:nvSpPr>
          <p:cNvPr id="3968" name="Google Shape;3968;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69" name="Google Shape;3969;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0" name="Google Shape;3970;p5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7" name="Shape 3977"/>
        <p:cNvGrpSpPr/>
        <p:nvPr/>
      </p:nvGrpSpPr>
      <p:grpSpPr>
        <a:xfrm>
          <a:off x="0" y="0"/>
          <a:ext cx="0" cy="0"/>
          <a:chOff x="0" y="0"/>
          <a:chExt cx="0" cy="0"/>
        </a:xfrm>
      </p:grpSpPr>
      <p:sp>
        <p:nvSpPr>
          <p:cNvPr id="3978" name="Google Shape;3978;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79" name="Google Shape;3979;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80" name="Google Shape;3980;p5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5" name="Shape 4025"/>
        <p:cNvGrpSpPr/>
        <p:nvPr/>
      </p:nvGrpSpPr>
      <p:grpSpPr>
        <a:xfrm>
          <a:off x="0" y="0"/>
          <a:ext cx="0" cy="0"/>
          <a:chOff x="0" y="0"/>
          <a:chExt cx="0" cy="0"/>
        </a:xfrm>
      </p:grpSpPr>
      <p:sp>
        <p:nvSpPr>
          <p:cNvPr id="4026" name="Google Shape;4026;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27" name="Google Shape;4027;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8" name="Google Shape;4028;p6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3" name="Google Shape;62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4" name="Google Shape;62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1" name="Shape 4081"/>
        <p:cNvGrpSpPr/>
        <p:nvPr/>
      </p:nvGrpSpPr>
      <p:grpSpPr>
        <a:xfrm>
          <a:off x="0" y="0"/>
          <a:ext cx="0" cy="0"/>
          <a:chOff x="0" y="0"/>
          <a:chExt cx="0" cy="0"/>
        </a:xfrm>
      </p:grpSpPr>
      <p:sp>
        <p:nvSpPr>
          <p:cNvPr id="4082" name="Google Shape;4082;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3" name="Google Shape;4083;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4" name="Google Shape;4084;p6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2" name="Shape 4132"/>
        <p:cNvGrpSpPr/>
        <p:nvPr/>
      </p:nvGrpSpPr>
      <p:grpSpPr>
        <a:xfrm>
          <a:off x="0" y="0"/>
          <a:ext cx="0" cy="0"/>
          <a:chOff x="0" y="0"/>
          <a:chExt cx="0" cy="0"/>
        </a:xfrm>
      </p:grpSpPr>
      <p:sp>
        <p:nvSpPr>
          <p:cNvPr id="4133" name="Google Shape;4133;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4" name="Google Shape;4134;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5" name="Google Shape;4135;p6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2" name="Shape 4142"/>
        <p:cNvGrpSpPr/>
        <p:nvPr/>
      </p:nvGrpSpPr>
      <p:grpSpPr>
        <a:xfrm>
          <a:off x="0" y="0"/>
          <a:ext cx="0" cy="0"/>
          <a:chOff x="0" y="0"/>
          <a:chExt cx="0" cy="0"/>
        </a:xfrm>
      </p:grpSpPr>
      <p:sp>
        <p:nvSpPr>
          <p:cNvPr id="4143" name="Google Shape;4143;gb840aa36fd_0_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44" name="Google Shape;4144;gb840aa36fd_0_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5" name="Google Shape;4145;gb840aa36fd_0_8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3" name="Shape 4153"/>
        <p:cNvGrpSpPr/>
        <p:nvPr/>
      </p:nvGrpSpPr>
      <p:grpSpPr>
        <a:xfrm>
          <a:off x="0" y="0"/>
          <a:ext cx="0" cy="0"/>
          <a:chOff x="0" y="0"/>
          <a:chExt cx="0" cy="0"/>
        </a:xfrm>
      </p:grpSpPr>
      <p:sp>
        <p:nvSpPr>
          <p:cNvPr id="4154" name="Google Shape;4154;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5" name="Google Shape;4155;p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NAT σελίδες βιβλίου: 345-348</a:t>
            </a:r>
            <a:endParaRPr/>
          </a:p>
        </p:txBody>
      </p:sp>
      <p:sp>
        <p:nvSpPr>
          <p:cNvPr id="4156" name="Google Shape;4156;p6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6" name="Shape 4206"/>
        <p:cNvGrpSpPr/>
        <p:nvPr/>
      </p:nvGrpSpPr>
      <p:grpSpPr>
        <a:xfrm>
          <a:off x="0" y="0"/>
          <a:ext cx="0" cy="0"/>
          <a:chOff x="0" y="0"/>
          <a:chExt cx="0" cy="0"/>
        </a:xfrm>
      </p:grpSpPr>
      <p:sp>
        <p:nvSpPr>
          <p:cNvPr id="4207" name="Google Shape;4207;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08" name="Google Shape;4208;p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9" name="Google Shape;4209;p6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4" name="Shape 4214"/>
        <p:cNvGrpSpPr/>
        <p:nvPr/>
      </p:nvGrpSpPr>
      <p:grpSpPr>
        <a:xfrm>
          <a:off x="0" y="0"/>
          <a:ext cx="0" cy="0"/>
          <a:chOff x="0" y="0"/>
          <a:chExt cx="0" cy="0"/>
        </a:xfrm>
      </p:grpSpPr>
      <p:sp>
        <p:nvSpPr>
          <p:cNvPr id="4215" name="Google Shape;4215;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16" name="Google Shape;4216;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7" name="Google Shape;4217;p6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2" name="Shape 4222"/>
        <p:cNvGrpSpPr/>
        <p:nvPr/>
      </p:nvGrpSpPr>
      <p:grpSpPr>
        <a:xfrm>
          <a:off x="0" y="0"/>
          <a:ext cx="0" cy="0"/>
          <a:chOff x="0" y="0"/>
          <a:chExt cx="0" cy="0"/>
        </a:xfrm>
      </p:grpSpPr>
      <p:sp>
        <p:nvSpPr>
          <p:cNvPr id="4223" name="Google Shape;4223;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4" name="Google Shape;4224;p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25" name="Google Shape;4225;p6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8" name="Shape 4338"/>
        <p:cNvGrpSpPr/>
        <p:nvPr/>
      </p:nvGrpSpPr>
      <p:grpSpPr>
        <a:xfrm>
          <a:off x="0" y="0"/>
          <a:ext cx="0" cy="0"/>
          <a:chOff x="0" y="0"/>
          <a:chExt cx="0" cy="0"/>
        </a:xfrm>
      </p:grpSpPr>
      <p:sp>
        <p:nvSpPr>
          <p:cNvPr id="4339" name="Google Shape;4339;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40" name="Google Shape;4340;p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1" name="Google Shape;4341;p6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6" name="Shape 4346"/>
        <p:cNvGrpSpPr/>
        <p:nvPr/>
      </p:nvGrpSpPr>
      <p:grpSpPr>
        <a:xfrm>
          <a:off x="0" y="0"/>
          <a:ext cx="0" cy="0"/>
          <a:chOff x="0" y="0"/>
          <a:chExt cx="0" cy="0"/>
        </a:xfrm>
      </p:grpSpPr>
      <p:sp>
        <p:nvSpPr>
          <p:cNvPr id="4347" name="Google Shape;4347;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48" name="Google Shape;4348;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IPv6 σελίδες βιβλίου: 348-354</a:t>
            </a:r>
            <a:endParaRPr/>
          </a:p>
        </p:txBody>
      </p:sp>
      <p:sp>
        <p:nvSpPr>
          <p:cNvPr id="4349" name="Google Shape;4349;p6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4" name="Shape 4354"/>
        <p:cNvGrpSpPr/>
        <p:nvPr/>
      </p:nvGrpSpPr>
      <p:grpSpPr>
        <a:xfrm>
          <a:off x="0" y="0"/>
          <a:ext cx="0" cy="0"/>
          <a:chOff x="0" y="0"/>
          <a:chExt cx="0" cy="0"/>
        </a:xfrm>
      </p:grpSpPr>
      <p:sp>
        <p:nvSpPr>
          <p:cNvPr id="4355" name="Google Shape;4355;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56" name="Google Shape;4356;p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57" name="Google Shape;4357;p7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1" name="Google Shape;66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2" name="Google Shape;66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2" name="Shape 4392"/>
        <p:cNvGrpSpPr/>
        <p:nvPr/>
      </p:nvGrpSpPr>
      <p:grpSpPr>
        <a:xfrm>
          <a:off x="0" y="0"/>
          <a:ext cx="0" cy="0"/>
          <a:chOff x="0" y="0"/>
          <a:chExt cx="0" cy="0"/>
        </a:xfrm>
      </p:grpSpPr>
      <p:sp>
        <p:nvSpPr>
          <p:cNvPr id="4393" name="Google Shape;4393;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94" name="Google Shape;4394;p7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5" name="Google Shape;4395;p7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1" name="Shape 4451"/>
        <p:cNvGrpSpPr/>
        <p:nvPr/>
      </p:nvGrpSpPr>
      <p:grpSpPr>
        <a:xfrm>
          <a:off x="0" y="0"/>
          <a:ext cx="0" cy="0"/>
          <a:chOff x="0" y="0"/>
          <a:chExt cx="0" cy="0"/>
        </a:xfrm>
      </p:grpSpPr>
      <p:sp>
        <p:nvSpPr>
          <p:cNvPr id="4452" name="Google Shape;4452;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53" name="Google Shape;4453;p7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4" name="Google Shape;4454;p7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6" name="Shape 4626"/>
        <p:cNvGrpSpPr/>
        <p:nvPr/>
      </p:nvGrpSpPr>
      <p:grpSpPr>
        <a:xfrm>
          <a:off x="0" y="0"/>
          <a:ext cx="0" cy="0"/>
          <a:chOff x="0" y="0"/>
          <a:chExt cx="0" cy="0"/>
        </a:xfrm>
      </p:grpSpPr>
      <p:sp>
        <p:nvSpPr>
          <p:cNvPr id="4627" name="Google Shape;4627;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28" name="Google Shape;4628;p7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29" name="Google Shape;4629;p7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5" name="Shape 4795"/>
        <p:cNvGrpSpPr/>
        <p:nvPr/>
      </p:nvGrpSpPr>
      <p:grpSpPr>
        <a:xfrm>
          <a:off x="0" y="0"/>
          <a:ext cx="0" cy="0"/>
          <a:chOff x="0" y="0"/>
          <a:chExt cx="0" cy="0"/>
        </a:xfrm>
      </p:grpSpPr>
      <p:sp>
        <p:nvSpPr>
          <p:cNvPr id="4796" name="Google Shape;4796;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97" name="Google Shape;4797;p7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98" name="Google Shape;4798;p7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6" name="Shape 4976"/>
        <p:cNvGrpSpPr/>
        <p:nvPr/>
      </p:nvGrpSpPr>
      <p:grpSpPr>
        <a:xfrm>
          <a:off x="0" y="0"/>
          <a:ext cx="0" cy="0"/>
          <a:chOff x="0" y="0"/>
          <a:chExt cx="0" cy="0"/>
        </a:xfrm>
      </p:grpSpPr>
      <p:sp>
        <p:nvSpPr>
          <p:cNvPr id="4977" name="Google Shape;4977;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78" name="Google Shape;4978;p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79" name="Google Shape;4979;p7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7" name="Shape 4987"/>
        <p:cNvGrpSpPr/>
        <p:nvPr/>
      </p:nvGrpSpPr>
      <p:grpSpPr>
        <a:xfrm>
          <a:off x="0" y="0"/>
          <a:ext cx="0" cy="0"/>
          <a:chOff x="0" y="0"/>
          <a:chExt cx="0" cy="0"/>
        </a:xfrm>
      </p:grpSpPr>
      <p:sp>
        <p:nvSpPr>
          <p:cNvPr id="4988" name="Google Shape;4988;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89" name="Google Shape;4989;p7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90" name="Google Shape;4990;p7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6" name="Shape 4996"/>
        <p:cNvGrpSpPr/>
        <p:nvPr/>
      </p:nvGrpSpPr>
      <p:grpSpPr>
        <a:xfrm>
          <a:off x="0" y="0"/>
          <a:ext cx="0" cy="0"/>
          <a:chOff x="0" y="0"/>
          <a:chExt cx="0" cy="0"/>
        </a:xfrm>
      </p:grpSpPr>
      <p:sp>
        <p:nvSpPr>
          <p:cNvPr id="4997" name="Google Shape;4997;gb840aa36fd_0_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98" name="Google Shape;4998;gb840aa36fd_0_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99" name="Google Shape;4999;gb840aa36fd_0_9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7" name="Shape 5007"/>
        <p:cNvGrpSpPr/>
        <p:nvPr/>
      </p:nvGrpSpPr>
      <p:grpSpPr>
        <a:xfrm>
          <a:off x="0" y="0"/>
          <a:ext cx="0" cy="0"/>
          <a:chOff x="0" y="0"/>
          <a:chExt cx="0" cy="0"/>
        </a:xfrm>
      </p:grpSpPr>
      <p:sp>
        <p:nvSpPr>
          <p:cNvPr id="5008" name="Google Shape;5008;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09" name="Google Shape;5009;p7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SDN σελίδες βιβλίου: 354-361</a:t>
            </a:r>
            <a:endParaRPr/>
          </a:p>
        </p:txBody>
      </p:sp>
      <p:sp>
        <p:nvSpPr>
          <p:cNvPr id="5010" name="Google Shape;5010;p7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2" name="Shape 5232"/>
        <p:cNvGrpSpPr/>
        <p:nvPr/>
      </p:nvGrpSpPr>
      <p:grpSpPr>
        <a:xfrm>
          <a:off x="0" y="0"/>
          <a:ext cx="0" cy="0"/>
          <a:chOff x="0" y="0"/>
          <a:chExt cx="0" cy="0"/>
        </a:xfrm>
      </p:grpSpPr>
      <p:sp>
        <p:nvSpPr>
          <p:cNvPr id="5233" name="Google Shape;5233;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34" name="Google Shape;5234;p7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35" name="Google Shape;5235;p7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2" name="Shape 5262"/>
        <p:cNvGrpSpPr/>
        <p:nvPr/>
      </p:nvGrpSpPr>
      <p:grpSpPr>
        <a:xfrm>
          <a:off x="0" y="0"/>
          <a:ext cx="0" cy="0"/>
          <a:chOff x="0" y="0"/>
          <a:chExt cx="0" cy="0"/>
        </a:xfrm>
      </p:grpSpPr>
      <p:sp>
        <p:nvSpPr>
          <p:cNvPr id="5263" name="Google Shape;5263;p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64" name="Google Shape;5264;p8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65" name="Google Shape;5265;p8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 name="Shape 899"/>
        <p:cNvGrpSpPr/>
        <p:nvPr/>
      </p:nvGrpSpPr>
      <p:grpSpPr>
        <a:xfrm>
          <a:off x="0" y="0"/>
          <a:ext cx="0" cy="0"/>
          <a:chOff x="0" y="0"/>
          <a:chExt cx="0" cy="0"/>
        </a:xfrm>
      </p:grpSpPr>
      <p:sp>
        <p:nvSpPr>
          <p:cNvPr id="900" name="Google Shape;90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1" name="Google Shape;90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2" name="Google Shape;90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3" name="Shape 5303"/>
        <p:cNvGrpSpPr/>
        <p:nvPr/>
      </p:nvGrpSpPr>
      <p:grpSpPr>
        <a:xfrm>
          <a:off x="0" y="0"/>
          <a:ext cx="0" cy="0"/>
          <a:chOff x="0" y="0"/>
          <a:chExt cx="0" cy="0"/>
        </a:xfrm>
      </p:grpSpPr>
      <p:sp>
        <p:nvSpPr>
          <p:cNvPr id="5304" name="Google Shape;5304;p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05" name="Google Shape;5305;p8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06" name="Google Shape;5306;p8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8" name="Shape 5348"/>
        <p:cNvGrpSpPr/>
        <p:nvPr/>
      </p:nvGrpSpPr>
      <p:grpSpPr>
        <a:xfrm>
          <a:off x="0" y="0"/>
          <a:ext cx="0" cy="0"/>
          <a:chOff x="0" y="0"/>
          <a:chExt cx="0" cy="0"/>
        </a:xfrm>
      </p:grpSpPr>
      <p:sp>
        <p:nvSpPr>
          <p:cNvPr id="5349" name="Google Shape;5349;p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50" name="Google Shape;5350;p8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51" name="Google Shape;5351;p8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3" name="Shape 5483"/>
        <p:cNvGrpSpPr/>
        <p:nvPr/>
      </p:nvGrpSpPr>
      <p:grpSpPr>
        <a:xfrm>
          <a:off x="0" y="0"/>
          <a:ext cx="0" cy="0"/>
          <a:chOff x="0" y="0"/>
          <a:chExt cx="0" cy="0"/>
        </a:xfrm>
      </p:grpSpPr>
      <p:sp>
        <p:nvSpPr>
          <p:cNvPr id="5484" name="Google Shape;5484;p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85" name="Google Shape;5485;p8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86" name="Google Shape;5486;p8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3" name="Shape 5533"/>
        <p:cNvGrpSpPr/>
        <p:nvPr/>
      </p:nvGrpSpPr>
      <p:grpSpPr>
        <a:xfrm>
          <a:off x="0" y="0"/>
          <a:ext cx="0" cy="0"/>
          <a:chOff x="0" y="0"/>
          <a:chExt cx="0" cy="0"/>
        </a:xfrm>
      </p:grpSpPr>
      <p:sp>
        <p:nvSpPr>
          <p:cNvPr id="5534" name="Google Shape;5534;p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35" name="Google Shape;5535;p8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36" name="Google Shape;5536;p8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3" name="Shape 5543"/>
        <p:cNvGrpSpPr/>
        <p:nvPr/>
      </p:nvGrpSpPr>
      <p:grpSpPr>
        <a:xfrm>
          <a:off x="0" y="0"/>
          <a:ext cx="0" cy="0"/>
          <a:chOff x="0" y="0"/>
          <a:chExt cx="0" cy="0"/>
        </a:xfrm>
      </p:grpSpPr>
      <p:sp>
        <p:nvSpPr>
          <p:cNvPr id="5544" name="Google Shape;5544;p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45" name="Google Shape;5545;p8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46" name="Google Shape;5546;p8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0" name="Shape 5670"/>
        <p:cNvGrpSpPr/>
        <p:nvPr/>
      </p:nvGrpSpPr>
      <p:grpSpPr>
        <a:xfrm>
          <a:off x="0" y="0"/>
          <a:ext cx="0" cy="0"/>
          <a:chOff x="0" y="0"/>
          <a:chExt cx="0" cy="0"/>
        </a:xfrm>
      </p:grpSpPr>
      <p:sp>
        <p:nvSpPr>
          <p:cNvPr id="5671" name="Google Shape;5671;p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72" name="Google Shape;5672;p8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73" name="Google Shape;5673;p8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3" name="Shape 5823"/>
        <p:cNvGrpSpPr/>
        <p:nvPr/>
      </p:nvGrpSpPr>
      <p:grpSpPr>
        <a:xfrm>
          <a:off x="0" y="0"/>
          <a:ext cx="0" cy="0"/>
          <a:chOff x="0" y="0"/>
          <a:chExt cx="0" cy="0"/>
        </a:xfrm>
      </p:grpSpPr>
      <p:sp>
        <p:nvSpPr>
          <p:cNvPr id="5824" name="Google Shape;5824;p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25" name="Google Shape;5825;p8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26" name="Google Shape;5826;p8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1" name="Shape 5831"/>
        <p:cNvGrpSpPr/>
        <p:nvPr/>
      </p:nvGrpSpPr>
      <p:grpSpPr>
        <a:xfrm>
          <a:off x="0" y="0"/>
          <a:ext cx="0" cy="0"/>
          <a:chOff x="0" y="0"/>
          <a:chExt cx="0" cy="0"/>
        </a:xfrm>
      </p:grpSpPr>
      <p:sp>
        <p:nvSpPr>
          <p:cNvPr id="5832" name="Google Shape;5832;p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33" name="Google Shape;5833;p8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34" name="Google Shape;5834;p8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0" name="Shape 5840"/>
        <p:cNvGrpSpPr/>
        <p:nvPr/>
      </p:nvGrpSpPr>
      <p:grpSpPr>
        <a:xfrm>
          <a:off x="0" y="0"/>
          <a:ext cx="0" cy="0"/>
          <a:chOff x="0" y="0"/>
          <a:chExt cx="0" cy="0"/>
        </a:xfrm>
      </p:grpSpPr>
      <p:sp>
        <p:nvSpPr>
          <p:cNvPr id="5841" name="Google Shape;5841;p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42" name="Google Shape;5842;p8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43" name="Google Shape;5843;p8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9" name="Shape 5849"/>
        <p:cNvGrpSpPr/>
        <p:nvPr/>
      </p:nvGrpSpPr>
      <p:grpSpPr>
        <a:xfrm>
          <a:off x="0" y="0"/>
          <a:ext cx="0" cy="0"/>
          <a:chOff x="0" y="0"/>
          <a:chExt cx="0" cy="0"/>
        </a:xfrm>
      </p:grpSpPr>
      <p:sp>
        <p:nvSpPr>
          <p:cNvPr id="5850" name="Google Shape;5850;p9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51" name="Google Shape;5851;p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7" name="Shape 1257"/>
        <p:cNvGrpSpPr/>
        <p:nvPr/>
      </p:nvGrpSpPr>
      <p:grpSpPr>
        <a:xfrm>
          <a:off x="0" y="0"/>
          <a:ext cx="0" cy="0"/>
          <a:chOff x="0" y="0"/>
          <a:chExt cx="0" cy="0"/>
        </a:xfrm>
      </p:grpSpPr>
      <p:sp>
        <p:nvSpPr>
          <p:cNvPr id="1258" name="Google Shape;125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9" name="Google Shape;125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0" name="Google Shape;126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3" name="Shape 6363"/>
        <p:cNvGrpSpPr/>
        <p:nvPr/>
      </p:nvGrpSpPr>
      <p:grpSpPr>
        <a:xfrm>
          <a:off x="0" y="0"/>
          <a:ext cx="0" cy="0"/>
          <a:chOff x="0" y="0"/>
          <a:chExt cx="0" cy="0"/>
        </a:xfrm>
      </p:grpSpPr>
      <p:sp>
        <p:nvSpPr>
          <p:cNvPr id="6364" name="Google Shape;6364;p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65" name="Google Shape;6365;p9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66" name="Google Shape;6366;p9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0" name="Shape 6370"/>
        <p:cNvGrpSpPr/>
        <p:nvPr/>
      </p:nvGrpSpPr>
      <p:grpSpPr>
        <a:xfrm>
          <a:off x="0" y="0"/>
          <a:ext cx="0" cy="0"/>
          <a:chOff x="0" y="0"/>
          <a:chExt cx="0" cy="0"/>
        </a:xfrm>
      </p:grpSpPr>
      <p:sp>
        <p:nvSpPr>
          <p:cNvPr id="6371" name="Google Shape;6371;p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72" name="Google Shape;6372;p9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73" name="Google Shape;6373;p9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5" name="Shape 6425"/>
        <p:cNvGrpSpPr/>
        <p:nvPr/>
      </p:nvGrpSpPr>
      <p:grpSpPr>
        <a:xfrm>
          <a:off x="0" y="0"/>
          <a:ext cx="0" cy="0"/>
          <a:chOff x="0" y="0"/>
          <a:chExt cx="0" cy="0"/>
        </a:xfrm>
      </p:grpSpPr>
      <p:sp>
        <p:nvSpPr>
          <p:cNvPr id="6426" name="Google Shape;6426;p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27" name="Google Shape;6427;p9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28" name="Google Shape;6428;p9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4" name="Shape 6484"/>
        <p:cNvGrpSpPr/>
        <p:nvPr/>
      </p:nvGrpSpPr>
      <p:grpSpPr>
        <a:xfrm>
          <a:off x="0" y="0"/>
          <a:ext cx="0" cy="0"/>
          <a:chOff x="0" y="0"/>
          <a:chExt cx="0" cy="0"/>
        </a:xfrm>
      </p:grpSpPr>
      <p:sp>
        <p:nvSpPr>
          <p:cNvPr id="6485" name="Google Shape;6485;p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86" name="Google Shape;6486;p9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87" name="Google Shape;6487;p9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5" name="Shape 6495"/>
        <p:cNvGrpSpPr/>
        <p:nvPr/>
      </p:nvGrpSpPr>
      <p:grpSpPr>
        <a:xfrm>
          <a:off x="0" y="0"/>
          <a:ext cx="0" cy="0"/>
          <a:chOff x="0" y="0"/>
          <a:chExt cx="0" cy="0"/>
        </a:xfrm>
      </p:grpSpPr>
      <p:sp>
        <p:nvSpPr>
          <p:cNvPr id="6496" name="Google Shape;6496;p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97" name="Google Shape;6497;p9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98" name="Google Shape;6498;p9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5" name="Shape 6855"/>
        <p:cNvGrpSpPr/>
        <p:nvPr/>
      </p:nvGrpSpPr>
      <p:grpSpPr>
        <a:xfrm>
          <a:off x="0" y="0"/>
          <a:ext cx="0" cy="0"/>
          <a:chOff x="0" y="0"/>
          <a:chExt cx="0" cy="0"/>
        </a:xfrm>
      </p:grpSpPr>
      <p:sp>
        <p:nvSpPr>
          <p:cNvPr id="6856" name="Google Shape;6856;p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57" name="Google Shape;6857;p9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58" name="Google Shape;6858;p9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6" name="Shape 6866"/>
        <p:cNvGrpSpPr/>
        <p:nvPr/>
      </p:nvGrpSpPr>
      <p:grpSpPr>
        <a:xfrm>
          <a:off x="0" y="0"/>
          <a:ext cx="0" cy="0"/>
          <a:chOff x="0" y="0"/>
          <a:chExt cx="0" cy="0"/>
        </a:xfrm>
      </p:grpSpPr>
      <p:sp>
        <p:nvSpPr>
          <p:cNvPr id="6867" name="Google Shape;6867;p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68" name="Google Shape;6868;p9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The 20</a:t>
            </a:r>
            <a:r>
              <a:rPr baseline="30000" lang="en-US" sz="1200">
                <a:solidFill>
                  <a:schemeClr val="dk1"/>
                </a:solidFill>
                <a:latin typeface="Calibri"/>
                <a:ea typeface="Calibri"/>
                <a:cs typeface="Calibri"/>
                <a:sym typeface="Calibri"/>
              </a:rPr>
              <a:t>th</a:t>
            </a:r>
            <a:r>
              <a:rPr lang="en-US" sz="1200">
                <a:solidFill>
                  <a:schemeClr val="dk1"/>
                </a:solidFill>
                <a:latin typeface="Calibri"/>
                <a:ea typeface="Calibri"/>
                <a:cs typeface="Calibri"/>
                <a:sym typeface="Calibri"/>
              </a:rPr>
              <a:t> century phone network had dumb network endpoints, really by definition.  The end points were rotary phones that maybe only your parents and grandparents remember; they weren’t computers.  They really </a:t>
            </a:r>
            <a:r>
              <a:rPr b="1" i="1" lang="en-US" sz="1200">
                <a:solidFill>
                  <a:schemeClr val="dk1"/>
                </a:solidFill>
                <a:latin typeface="Calibri"/>
                <a:ea typeface="Calibri"/>
                <a:cs typeface="Calibri"/>
                <a:sym typeface="Calibri"/>
              </a:rPr>
              <a:t>were</a:t>
            </a:r>
            <a:r>
              <a:rPr lang="en-US" sz="1200">
                <a:solidFill>
                  <a:schemeClr val="dk1"/>
                </a:solidFill>
                <a:latin typeface="Calibri"/>
                <a:ea typeface="Calibri"/>
                <a:cs typeface="Calibri"/>
                <a:sym typeface="Calibri"/>
              </a:rPr>
              <a:t> dumb devices, and therefore the phone network had programmable switches that were quite smart. </a:t>
            </a:r>
            <a:r>
              <a:rPr b="1" lang="en-US" sz="1200">
                <a:solidFill>
                  <a:schemeClr val="dk1"/>
                </a:solidFill>
                <a:latin typeface="Calibri"/>
                <a:ea typeface="Calibri"/>
                <a:cs typeface="Calibri"/>
                <a:sym typeface="Calibri"/>
              </a:rPr>
              <a:t>All</a:t>
            </a:r>
            <a:r>
              <a:rPr lang="en-US" sz="1200">
                <a:solidFill>
                  <a:schemeClr val="dk1"/>
                </a:solidFill>
                <a:latin typeface="Calibri"/>
                <a:ea typeface="Calibri"/>
                <a:cs typeface="Calibri"/>
                <a:sym typeface="Calibri"/>
              </a:rPr>
              <a:t> functionality – well, all of the intelligence - was implemented within the network. It HAD to be.  The end systems could not do anything more than send digits and send audio signals.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When the Internet came along, the endpoints and the switches were both programmable computers.  So where to put the complexity?  RFC 1958 – the architectural principles of the Internet RFC -  that says “intelligence is end to end rather than hidden in the network.” That puts the intelligence clearly at the edge, like we see here.  And that’s possible because the edge devices are smart; they’re programmable.  Well that’s the diagram as I remember it 20 years ago.</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And in the 20 years since, as we see the rise of middleboxes and SDN, we’re now seeing intelligence (in software) layered on top of “dumb” whiteboxes within the network.  So I might add a brain here today. And with datacenters and content distribution networks, we see even smarter and more sophisticated application-level infrastructure being connected at points within the network.  So now there are clearly much much bigger, much more computationally intensive and complex, endpoints if you will in today’s Internet</a:t>
            </a:r>
            <a:r>
              <a:rPr lang="en-US"/>
              <a:t> </a:t>
            </a:r>
            <a:endParaRPr/>
          </a:p>
        </p:txBody>
      </p:sp>
      <p:sp>
        <p:nvSpPr>
          <p:cNvPr id="6869" name="Google Shape;6869;p9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7" name="Shape 7307"/>
        <p:cNvGrpSpPr/>
        <p:nvPr/>
      </p:nvGrpSpPr>
      <p:grpSpPr>
        <a:xfrm>
          <a:off x="0" y="0"/>
          <a:ext cx="0" cy="0"/>
          <a:chOff x="0" y="0"/>
          <a:chExt cx="0" cy="0"/>
        </a:xfrm>
      </p:grpSpPr>
      <p:sp>
        <p:nvSpPr>
          <p:cNvPr id="7308" name="Google Shape;7308;p9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09" name="Google Shape;7309;p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7" name="Shape 7317"/>
        <p:cNvGrpSpPr/>
        <p:nvPr/>
      </p:nvGrpSpPr>
      <p:grpSpPr>
        <a:xfrm>
          <a:off x="0" y="0"/>
          <a:ext cx="0" cy="0"/>
          <a:chOff x="0" y="0"/>
          <a:chExt cx="0" cy="0"/>
        </a:xfrm>
      </p:grpSpPr>
      <p:sp>
        <p:nvSpPr>
          <p:cNvPr id="7318" name="Google Shape;7318;p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19" name="Google Shape;7319;p9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20" name="Google Shape;7320;p9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4" name="Shape 7324"/>
        <p:cNvGrpSpPr/>
        <p:nvPr/>
      </p:nvGrpSpPr>
      <p:grpSpPr>
        <a:xfrm>
          <a:off x="0" y="0"/>
          <a:ext cx="0" cy="0"/>
          <a:chOff x="0" y="0"/>
          <a:chExt cx="0" cy="0"/>
        </a:xfrm>
      </p:grpSpPr>
      <p:sp>
        <p:nvSpPr>
          <p:cNvPr id="7325" name="Google Shape;7325;p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26" name="Google Shape;7326;p10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27" name="Google Shape;7327;p10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 name="Shape 13"/>
        <p:cNvGrpSpPr/>
        <p:nvPr/>
      </p:nvGrpSpPr>
      <p:grpSpPr>
        <a:xfrm>
          <a:off x="0" y="0"/>
          <a:ext cx="0" cy="0"/>
          <a:chOff x="0" y="0"/>
          <a:chExt cx="0" cy="0"/>
        </a:xfrm>
      </p:grpSpPr>
      <p:sp>
        <p:nvSpPr>
          <p:cNvPr id="14" name="Google Shape;14;p104"/>
          <p:cNvSpPr txBox="1"/>
          <p:nvPr>
            <p:ph type="title"/>
          </p:nvPr>
        </p:nvSpPr>
        <p:spPr>
          <a:xfrm>
            <a:off x="838200" y="451821"/>
            <a:ext cx="10515600" cy="89462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00A3"/>
              </a:buClr>
              <a:buSzPts val="4400"/>
              <a:buFont typeface="Calibri"/>
              <a:buNone/>
              <a:defRPr sz="4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104"/>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100" u="none" cap="none" strike="noStrike">
                <a:solidFill>
                  <a:srgbClr val="7F7F7F"/>
                </a:solidFill>
                <a:latin typeface="Calibri"/>
                <a:ea typeface="Calibri"/>
                <a:cs typeface="Calibri"/>
                <a:sym typeface="Calibri"/>
              </a:defRPr>
            </a:lvl1pPr>
            <a:lvl2pPr indent="0" lvl="1" marL="0" algn="r">
              <a:spcBef>
                <a:spcPts val="0"/>
              </a:spcBef>
              <a:buNone/>
              <a:defRPr b="0" i="0" sz="1100" u="none" cap="none" strike="noStrike">
                <a:solidFill>
                  <a:srgbClr val="7F7F7F"/>
                </a:solidFill>
                <a:latin typeface="Calibri"/>
                <a:ea typeface="Calibri"/>
                <a:cs typeface="Calibri"/>
                <a:sym typeface="Calibri"/>
              </a:defRPr>
            </a:lvl2pPr>
            <a:lvl3pPr indent="0" lvl="2" marL="0" algn="r">
              <a:spcBef>
                <a:spcPts val="0"/>
              </a:spcBef>
              <a:buNone/>
              <a:defRPr b="0" i="0" sz="1100" u="none" cap="none" strike="noStrike">
                <a:solidFill>
                  <a:srgbClr val="7F7F7F"/>
                </a:solidFill>
                <a:latin typeface="Calibri"/>
                <a:ea typeface="Calibri"/>
                <a:cs typeface="Calibri"/>
                <a:sym typeface="Calibri"/>
              </a:defRPr>
            </a:lvl3pPr>
            <a:lvl4pPr indent="0" lvl="3" marL="0" algn="r">
              <a:spcBef>
                <a:spcPts val="0"/>
              </a:spcBef>
              <a:buNone/>
              <a:defRPr b="0" i="0" sz="1100" u="none" cap="none" strike="noStrike">
                <a:solidFill>
                  <a:srgbClr val="7F7F7F"/>
                </a:solidFill>
                <a:latin typeface="Calibri"/>
                <a:ea typeface="Calibri"/>
                <a:cs typeface="Calibri"/>
                <a:sym typeface="Calibri"/>
              </a:defRPr>
            </a:lvl4pPr>
            <a:lvl5pPr indent="0" lvl="4" marL="0" algn="r">
              <a:spcBef>
                <a:spcPts val="0"/>
              </a:spcBef>
              <a:buNone/>
              <a:defRPr b="0" i="0" sz="1100" u="none" cap="none" strike="noStrike">
                <a:solidFill>
                  <a:srgbClr val="7F7F7F"/>
                </a:solidFill>
                <a:latin typeface="Calibri"/>
                <a:ea typeface="Calibri"/>
                <a:cs typeface="Calibri"/>
                <a:sym typeface="Calibri"/>
              </a:defRPr>
            </a:lvl5pPr>
            <a:lvl6pPr indent="0" lvl="5" marL="0" algn="r">
              <a:spcBef>
                <a:spcPts val="0"/>
              </a:spcBef>
              <a:buNone/>
              <a:defRPr b="0" i="0" sz="1100" u="none" cap="none" strike="noStrike">
                <a:solidFill>
                  <a:srgbClr val="7F7F7F"/>
                </a:solidFill>
                <a:latin typeface="Calibri"/>
                <a:ea typeface="Calibri"/>
                <a:cs typeface="Calibri"/>
                <a:sym typeface="Calibri"/>
              </a:defRPr>
            </a:lvl6pPr>
            <a:lvl7pPr indent="0" lvl="6" marL="0" algn="r">
              <a:spcBef>
                <a:spcPts val="0"/>
              </a:spcBef>
              <a:buNone/>
              <a:defRPr b="0" i="0" sz="1100" u="none" cap="none" strike="noStrike">
                <a:solidFill>
                  <a:srgbClr val="7F7F7F"/>
                </a:solidFill>
                <a:latin typeface="Calibri"/>
                <a:ea typeface="Calibri"/>
                <a:cs typeface="Calibri"/>
                <a:sym typeface="Calibri"/>
              </a:defRPr>
            </a:lvl7pPr>
            <a:lvl8pPr indent="0" lvl="7" marL="0" algn="r">
              <a:spcBef>
                <a:spcPts val="0"/>
              </a:spcBef>
              <a:buNone/>
              <a:defRPr b="0" i="0" sz="1100" u="none" cap="none" strike="noStrike">
                <a:solidFill>
                  <a:srgbClr val="7F7F7F"/>
                </a:solidFill>
                <a:latin typeface="Calibri"/>
                <a:ea typeface="Calibri"/>
                <a:cs typeface="Calibri"/>
                <a:sym typeface="Calibri"/>
              </a:defRPr>
            </a:lvl8pPr>
            <a:lvl9pPr indent="0" lvl="8" marL="0" algn="r">
              <a:spcBef>
                <a:spcPts val="0"/>
              </a:spcBef>
              <a:buNone/>
              <a:defRPr b="0" i="0" sz="1100" u="none" cap="none" strike="noStrike">
                <a:solidFill>
                  <a:srgbClr val="7F7F7F"/>
                </a:solidFill>
                <a:latin typeface="Calibri"/>
                <a:ea typeface="Calibri"/>
                <a:cs typeface="Calibri"/>
                <a:sym typeface="Calibri"/>
              </a:defRPr>
            </a:lvl9p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6" name="Shape 16"/>
        <p:cNvGrpSpPr/>
        <p:nvPr/>
      </p:nvGrpSpPr>
      <p:grpSpPr>
        <a:xfrm>
          <a:off x="0" y="0"/>
          <a:ext cx="0" cy="0"/>
          <a:chOff x="0" y="0"/>
          <a:chExt cx="0" cy="0"/>
        </a:xfrm>
      </p:grpSpPr>
      <p:sp>
        <p:nvSpPr>
          <p:cNvPr id="17" name="Google Shape;17;p105"/>
          <p:cNvSpPr txBox="1"/>
          <p:nvPr>
            <p:ph type="title"/>
          </p:nvPr>
        </p:nvSpPr>
        <p:spPr>
          <a:xfrm>
            <a:off x="838200" y="451821"/>
            <a:ext cx="10515600" cy="89462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00A3"/>
              </a:buClr>
              <a:buSzPts val="4400"/>
              <a:buFont typeface="Calibri"/>
              <a:buNone/>
              <a:defRPr sz="4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10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p10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05"/>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100" u="none" cap="none" strike="noStrike">
                <a:solidFill>
                  <a:srgbClr val="7F7F7F"/>
                </a:solidFill>
                <a:latin typeface="Calibri"/>
                <a:ea typeface="Calibri"/>
                <a:cs typeface="Calibri"/>
                <a:sym typeface="Calibri"/>
              </a:defRPr>
            </a:lvl1pPr>
            <a:lvl2pPr indent="0" lvl="1" marL="0" algn="r">
              <a:spcBef>
                <a:spcPts val="0"/>
              </a:spcBef>
              <a:buNone/>
              <a:defRPr b="0" i="0" sz="1100" u="none" cap="none" strike="noStrike">
                <a:solidFill>
                  <a:srgbClr val="7F7F7F"/>
                </a:solidFill>
                <a:latin typeface="Calibri"/>
                <a:ea typeface="Calibri"/>
                <a:cs typeface="Calibri"/>
                <a:sym typeface="Calibri"/>
              </a:defRPr>
            </a:lvl2pPr>
            <a:lvl3pPr indent="0" lvl="2" marL="0" algn="r">
              <a:spcBef>
                <a:spcPts val="0"/>
              </a:spcBef>
              <a:buNone/>
              <a:defRPr b="0" i="0" sz="1100" u="none" cap="none" strike="noStrike">
                <a:solidFill>
                  <a:srgbClr val="7F7F7F"/>
                </a:solidFill>
                <a:latin typeface="Calibri"/>
                <a:ea typeface="Calibri"/>
                <a:cs typeface="Calibri"/>
                <a:sym typeface="Calibri"/>
              </a:defRPr>
            </a:lvl3pPr>
            <a:lvl4pPr indent="0" lvl="3" marL="0" algn="r">
              <a:spcBef>
                <a:spcPts val="0"/>
              </a:spcBef>
              <a:buNone/>
              <a:defRPr b="0" i="0" sz="1100" u="none" cap="none" strike="noStrike">
                <a:solidFill>
                  <a:srgbClr val="7F7F7F"/>
                </a:solidFill>
                <a:latin typeface="Calibri"/>
                <a:ea typeface="Calibri"/>
                <a:cs typeface="Calibri"/>
                <a:sym typeface="Calibri"/>
              </a:defRPr>
            </a:lvl4pPr>
            <a:lvl5pPr indent="0" lvl="4" marL="0" algn="r">
              <a:spcBef>
                <a:spcPts val="0"/>
              </a:spcBef>
              <a:buNone/>
              <a:defRPr b="0" i="0" sz="1100" u="none" cap="none" strike="noStrike">
                <a:solidFill>
                  <a:srgbClr val="7F7F7F"/>
                </a:solidFill>
                <a:latin typeface="Calibri"/>
                <a:ea typeface="Calibri"/>
                <a:cs typeface="Calibri"/>
                <a:sym typeface="Calibri"/>
              </a:defRPr>
            </a:lvl5pPr>
            <a:lvl6pPr indent="0" lvl="5" marL="0" algn="r">
              <a:spcBef>
                <a:spcPts val="0"/>
              </a:spcBef>
              <a:buNone/>
              <a:defRPr b="0" i="0" sz="1100" u="none" cap="none" strike="noStrike">
                <a:solidFill>
                  <a:srgbClr val="7F7F7F"/>
                </a:solidFill>
                <a:latin typeface="Calibri"/>
                <a:ea typeface="Calibri"/>
                <a:cs typeface="Calibri"/>
                <a:sym typeface="Calibri"/>
              </a:defRPr>
            </a:lvl6pPr>
            <a:lvl7pPr indent="0" lvl="6" marL="0" algn="r">
              <a:spcBef>
                <a:spcPts val="0"/>
              </a:spcBef>
              <a:buNone/>
              <a:defRPr b="0" i="0" sz="1100" u="none" cap="none" strike="noStrike">
                <a:solidFill>
                  <a:srgbClr val="7F7F7F"/>
                </a:solidFill>
                <a:latin typeface="Calibri"/>
                <a:ea typeface="Calibri"/>
                <a:cs typeface="Calibri"/>
                <a:sym typeface="Calibri"/>
              </a:defRPr>
            </a:lvl7pPr>
            <a:lvl8pPr indent="0" lvl="7" marL="0" algn="r">
              <a:spcBef>
                <a:spcPts val="0"/>
              </a:spcBef>
              <a:buNone/>
              <a:defRPr b="0" i="0" sz="1100" u="none" cap="none" strike="noStrike">
                <a:solidFill>
                  <a:srgbClr val="7F7F7F"/>
                </a:solidFill>
                <a:latin typeface="Calibri"/>
                <a:ea typeface="Calibri"/>
                <a:cs typeface="Calibri"/>
                <a:sym typeface="Calibri"/>
              </a:defRPr>
            </a:lvl8pPr>
            <a:lvl9pPr indent="0" lvl="8" marL="0" algn="r">
              <a:spcBef>
                <a:spcPts val="0"/>
              </a:spcBef>
              <a:buNone/>
              <a:defRPr b="0" i="0" sz="1100" u="none" cap="none" strike="noStrike">
                <a:solidFill>
                  <a:srgbClr val="7F7F7F"/>
                </a:solidFill>
                <a:latin typeface="Calibri"/>
                <a:ea typeface="Calibri"/>
                <a:cs typeface="Calibri"/>
                <a:sym typeface="Calibri"/>
              </a:defRPr>
            </a:lvl9p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106"/>
          <p:cNvSpPr txBox="1"/>
          <p:nvPr>
            <p:ph idx="1" type="body"/>
          </p:nvPr>
        </p:nvSpPr>
        <p:spPr>
          <a:xfrm>
            <a:off x="838200" y="1724027"/>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106"/>
          <p:cNvSpPr txBox="1"/>
          <p:nvPr>
            <p:ph type="title"/>
          </p:nvPr>
        </p:nvSpPr>
        <p:spPr>
          <a:xfrm>
            <a:off x="838200" y="451821"/>
            <a:ext cx="10515600" cy="89462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00A3"/>
              </a:buClr>
              <a:buSzPts val="4400"/>
              <a:buFont typeface="Calibri"/>
              <a:buNone/>
              <a:defRPr sz="4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06"/>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100" u="none" cap="none" strike="noStrike">
                <a:solidFill>
                  <a:srgbClr val="7F7F7F"/>
                </a:solidFill>
                <a:latin typeface="Calibri"/>
                <a:ea typeface="Calibri"/>
                <a:cs typeface="Calibri"/>
                <a:sym typeface="Calibri"/>
              </a:defRPr>
            </a:lvl1pPr>
            <a:lvl2pPr indent="0" lvl="1" marL="0" algn="r">
              <a:spcBef>
                <a:spcPts val="0"/>
              </a:spcBef>
              <a:buNone/>
              <a:defRPr b="0" i="0" sz="1100" u="none" cap="none" strike="noStrike">
                <a:solidFill>
                  <a:srgbClr val="7F7F7F"/>
                </a:solidFill>
                <a:latin typeface="Calibri"/>
                <a:ea typeface="Calibri"/>
                <a:cs typeface="Calibri"/>
                <a:sym typeface="Calibri"/>
              </a:defRPr>
            </a:lvl2pPr>
            <a:lvl3pPr indent="0" lvl="2" marL="0" algn="r">
              <a:spcBef>
                <a:spcPts val="0"/>
              </a:spcBef>
              <a:buNone/>
              <a:defRPr b="0" i="0" sz="1100" u="none" cap="none" strike="noStrike">
                <a:solidFill>
                  <a:srgbClr val="7F7F7F"/>
                </a:solidFill>
                <a:latin typeface="Calibri"/>
                <a:ea typeface="Calibri"/>
                <a:cs typeface="Calibri"/>
                <a:sym typeface="Calibri"/>
              </a:defRPr>
            </a:lvl3pPr>
            <a:lvl4pPr indent="0" lvl="3" marL="0" algn="r">
              <a:spcBef>
                <a:spcPts val="0"/>
              </a:spcBef>
              <a:buNone/>
              <a:defRPr b="0" i="0" sz="1100" u="none" cap="none" strike="noStrike">
                <a:solidFill>
                  <a:srgbClr val="7F7F7F"/>
                </a:solidFill>
                <a:latin typeface="Calibri"/>
                <a:ea typeface="Calibri"/>
                <a:cs typeface="Calibri"/>
                <a:sym typeface="Calibri"/>
              </a:defRPr>
            </a:lvl4pPr>
            <a:lvl5pPr indent="0" lvl="4" marL="0" algn="r">
              <a:spcBef>
                <a:spcPts val="0"/>
              </a:spcBef>
              <a:buNone/>
              <a:defRPr b="0" i="0" sz="1100" u="none" cap="none" strike="noStrike">
                <a:solidFill>
                  <a:srgbClr val="7F7F7F"/>
                </a:solidFill>
                <a:latin typeface="Calibri"/>
                <a:ea typeface="Calibri"/>
                <a:cs typeface="Calibri"/>
                <a:sym typeface="Calibri"/>
              </a:defRPr>
            </a:lvl5pPr>
            <a:lvl6pPr indent="0" lvl="5" marL="0" algn="r">
              <a:spcBef>
                <a:spcPts val="0"/>
              </a:spcBef>
              <a:buNone/>
              <a:defRPr b="0" i="0" sz="1100" u="none" cap="none" strike="noStrike">
                <a:solidFill>
                  <a:srgbClr val="7F7F7F"/>
                </a:solidFill>
                <a:latin typeface="Calibri"/>
                <a:ea typeface="Calibri"/>
                <a:cs typeface="Calibri"/>
                <a:sym typeface="Calibri"/>
              </a:defRPr>
            </a:lvl6pPr>
            <a:lvl7pPr indent="0" lvl="6" marL="0" algn="r">
              <a:spcBef>
                <a:spcPts val="0"/>
              </a:spcBef>
              <a:buNone/>
              <a:defRPr b="0" i="0" sz="1100" u="none" cap="none" strike="noStrike">
                <a:solidFill>
                  <a:srgbClr val="7F7F7F"/>
                </a:solidFill>
                <a:latin typeface="Calibri"/>
                <a:ea typeface="Calibri"/>
                <a:cs typeface="Calibri"/>
                <a:sym typeface="Calibri"/>
              </a:defRPr>
            </a:lvl7pPr>
            <a:lvl8pPr indent="0" lvl="7" marL="0" algn="r">
              <a:spcBef>
                <a:spcPts val="0"/>
              </a:spcBef>
              <a:buNone/>
              <a:defRPr b="0" i="0" sz="1100" u="none" cap="none" strike="noStrike">
                <a:solidFill>
                  <a:srgbClr val="7F7F7F"/>
                </a:solidFill>
                <a:latin typeface="Calibri"/>
                <a:ea typeface="Calibri"/>
                <a:cs typeface="Calibri"/>
                <a:sym typeface="Calibri"/>
              </a:defRPr>
            </a:lvl8pPr>
            <a:lvl9pPr indent="0" lvl="8" marL="0" algn="r">
              <a:spcBef>
                <a:spcPts val="0"/>
              </a:spcBef>
              <a:buNone/>
              <a:defRPr b="0" i="0" sz="1100" u="none" cap="none" strike="noStrike">
                <a:solidFill>
                  <a:srgbClr val="7F7F7F"/>
                </a:solidFill>
                <a:latin typeface="Calibri"/>
                <a:ea typeface="Calibri"/>
                <a:cs typeface="Calibri"/>
                <a:sym typeface="Calibri"/>
              </a:defRPr>
            </a:lvl9p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10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00A3"/>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0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 name="Google Shape;28;p107"/>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100" u="none" cap="none" strike="noStrike">
                <a:solidFill>
                  <a:srgbClr val="7F7F7F"/>
                </a:solidFill>
                <a:latin typeface="Calibri"/>
                <a:ea typeface="Calibri"/>
                <a:cs typeface="Calibri"/>
                <a:sym typeface="Calibri"/>
              </a:defRPr>
            </a:lvl1pPr>
            <a:lvl2pPr indent="0" lvl="1" marL="0" algn="r">
              <a:spcBef>
                <a:spcPts val="0"/>
              </a:spcBef>
              <a:buNone/>
              <a:defRPr b="0" i="0" sz="1100" u="none" cap="none" strike="noStrike">
                <a:solidFill>
                  <a:srgbClr val="7F7F7F"/>
                </a:solidFill>
                <a:latin typeface="Calibri"/>
                <a:ea typeface="Calibri"/>
                <a:cs typeface="Calibri"/>
                <a:sym typeface="Calibri"/>
              </a:defRPr>
            </a:lvl2pPr>
            <a:lvl3pPr indent="0" lvl="2" marL="0" algn="r">
              <a:spcBef>
                <a:spcPts val="0"/>
              </a:spcBef>
              <a:buNone/>
              <a:defRPr b="0" i="0" sz="1100" u="none" cap="none" strike="noStrike">
                <a:solidFill>
                  <a:srgbClr val="7F7F7F"/>
                </a:solidFill>
                <a:latin typeface="Calibri"/>
                <a:ea typeface="Calibri"/>
                <a:cs typeface="Calibri"/>
                <a:sym typeface="Calibri"/>
              </a:defRPr>
            </a:lvl3pPr>
            <a:lvl4pPr indent="0" lvl="3" marL="0" algn="r">
              <a:spcBef>
                <a:spcPts val="0"/>
              </a:spcBef>
              <a:buNone/>
              <a:defRPr b="0" i="0" sz="1100" u="none" cap="none" strike="noStrike">
                <a:solidFill>
                  <a:srgbClr val="7F7F7F"/>
                </a:solidFill>
                <a:latin typeface="Calibri"/>
                <a:ea typeface="Calibri"/>
                <a:cs typeface="Calibri"/>
                <a:sym typeface="Calibri"/>
              </a:defRPr>
            </a:lvl4pPr>
            <a:lvl5pPr indent="0" lvl="4" marL="0" algn="r">
              <a:spcBef>
                <a:spcPts val="0"/>
              </a:spcBef>
              <a:buNone/>
              <a:defRPr b="0" i="0" sz="1100" u="none" cap="none" strike="noStrike">
                <a:solidFill>
                  <a:srgbClr val="7F7F7F"/>
                </a:solidFill>
                <a:latin typeface="Calibri"/>
                <a:ea typeface="Calibri"/>
                <a:cs typeface="Calibri"/>
                <a:sym typeface="Calibri"/>
              </a:defRPr>
            </a:lvl5pPr>
            <a:lvl6pPr indent="0" lvl="5" marL="0" algn="r">
              <a:spcBef>
                <a:spcPts val="0"/>
              </a:spcBef>
              <a:buNone/>
              <a:defRPr b="0" i="0" sz="1100" u="none" cap="none" strike="noStrike">
                <a:solidFill>
                  <a:srgbClr val="7F7F7F"/>
                </a:solidFill>
                <a:latin typeface="Calibri"/>
                <a:ea typeface="Calibri"/>
                <a:cs typeface="Calibri"/>
                <a:sym typeface="Calibri"/>
              </a:defRPr>
            </a:lvl6pPr>
            <a:lvl7pPr indent="0" lvl="6" marL="0" algn="r">
              <a:spcBef>
                <a:spcPts val="0"/>
              </a:spcBef>
              <a:buNone/>
              <a:defRPr b="0" i="0" sz="1100" u="none" cap="none" strike="noStrike">
                <a:solidFill>
                  <a:srgbClr val="7F7F7F"/>
                </a:solidFill>
                <a:latin typeface="Calibri"/>
                <a:ea typeface="Calibri"/>
                <a:cs typeface="Calibri"/>
                <a:sym typeface="Calibri"/>
              </a:defRPr>
            </a:lvl7pPr>
            <a:lvl8pPr indent="0" lvl="7" marL="0" algn="r">
              <a:spcBef>
                <a:spcPts val="0"/>
              </a:spcBef>
              <a:buNone/>
              <a:defRPr b="0" i="0" sz="1100" u="none" cap="none" strike="noStrike">
                <a:solidFill>
                  <a:srgbClr val="7F7F7F"/>
                </a:solidFill>
                <a:latin typeface="Calibri"/>
                <a:ea typeface="Calibri"/>
                <a:cs typeface="Calibri"/>
                <a:sym typeface="Calibri"/>
              </a:defRPr>
            </a:lvl8pPr>
            <a:lvl9pPr indent="0" lvl="8" marL="0" algn="r">
              <a:spcBef>
                <a:spcPts val="0"/>
              </a:spcBef>
              <a:buNone/>
              <a:defRPr b="0" i="0" sz="1100" u="none" cap="none" strike="noStrike">
                <a:solidFill>
                  <a:srgbClr val="7F7F7F"/>
                </a:solidFill>
                <a:latin typeface="Calibri"/>
                <a:ea typeface="Calibri"/>
                <a:cs typeface="Calibri"/>
                <a:sym typeface="Calibri"/>
              </a:defRPr>
            </a:lvl9p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3"/>
          <p:cNvSpPr txBox="1"/>
          <p:nvPr>
            <p:ph type="title"/>
          </p:nvPr>
        </p:nvSpPr>
        <p:spPr>
          <a:xfrm>
            <a:off x="838200" y="451821"/>
            <a:ext cx="10515600" cy="89462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0000A3"/>
              </a:buClr>
              <a:buSzPts val="4400"/>
              <a:buFont typeface="Calibri"/>
              <a:buNone/>
              <a:defRPr b="1" i="0" sz="4400" u="none" cap="none" strike="noStrike">
                <a:solidFill>
                  <a:srgbClr val="0000A3"/>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0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0000A3"/>
              </a:buClr>
              <a:buSzPts val="2800"/>
              <a:buFont typeface="Noto Sans Symbols"/>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00A8"/>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03"/>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100" u="none" cap="none" strike="noStrike">
                <a:solidFill>
                  <a:srgbClr val="7F7F7F"/>
                </a:solidFill>
                <a:latin typeface="Calibri"/>
                <a:ea typeface="Calibri"/>
                <a:cs typeface="Calibri"/>
                <a:sym typeface="Calibri"/>
              </a:defRPr>
            </a:lvl1pPr>
            <a:lvl2pPr indent="0" lvl="1" marL="0" marR="0" rtl="0" algn="r">
              <a:spcBef>
                <a:spcPts val="0"/>
              </a:spcBef>
              <a:buNone/>
              <a:defRPr b="0" i="0" sz="1100" u="none" cap="none" strike="noStrike">
                <a:solidFill>
                  <a:srgbClr val="7F7F7F"/>
                </a:solidFill>
                <a:latin typeface="Calibri"/>
                <a:ea typeface="Calibri"/>
                <a:cs typeface="Calibri"/>
                <a:sym typeface="Calibri"/>
              </a:defRPr>
            </a:lvl2pPr>
            <a:lvl3pPr indent="0" lvl="2" marL="0" marR="0" rtl="0" algn="r">
              <a:spcBef>
                <a:spcPts val="0"/>
              </a:spcBef>
              <a:buNone/>
              <a:defRPr b="0" i="0" sz="1100" u="none" cap="none" strike="noStrike">
                <a:solidFill>
                  <a:srgbClr val="7F7F7F"/>
                </a:solidFill>
                <a:latin typeface="Calibri"/>
                <a:ea typeface="Calibri"/>
                <a:cs typeface="Calibri"/>
                <a:sym typeface="Calibri"/>
              </a:defRPr>
            </a:lvl3pPr>
            <a:lvl4pPr indent="0" lvl="3" marL="0" marR="0" rtl="0" algn="r">
              <a:spcBef>
                <a:spcPts val="0"/>
              </a:spcBef>
              <a:buNone/>
              <a:defRPr b="0" i="0" sz="1100" u="none" cap="none" strike="noStrike">
                <a:solidFill>
                  <a:srgbClr val="7F7F7F"/>
                </a:solidFill>
                <a:latin typeface="Calibri"/>
                <a:ea typeface="Calibri"/>
                <a:cs typeface="Calibri"/>
                <a:sym typeface="Calibri"/>
              </a:defRPr>
            </a:lvl4pPr>
            <a:lvl5pPr indent="0" lvl="4" marL="0" marR="0" rtl="0" algn="r">
              <a:spcBef>
                <a:spcPts val="0"/>
              </a:spcBef>
              <a:buNone/>
              <a:defRPr b="0" i="0" sz="1100" u="none" cap="none" strike="noStrike">
                <a:solidFill>
                  <a:srgbClr val="7F7F7F"/>
                </a:solidFill>
                <a:latin typeface="Calibri"/>
                <a:ea typeface="Calibri"/>
                <a:cs typeface="Calibri"/>
                <a:sym typeface="Calibri"/>
              </a:defRPr>
            </a:lvl5pPr>
            <a:lvl6pPr indent="0" lvl="5" marL="0" marR="0" rtl="0" algn="r">
              <a:spcBef>
                <a:spcPts val="0"/>
              </a:spcBef>
              <a:buNone/>
              <a:defRPr b="0" i="0" sz="1100" u="none" cap="none" strike="noStrike">
                <a:solidFill>
                  <a:srgbClr val="7F7F7F"/>
                </a:solidFill>
                <a:latin typeface="Calibri"/>
                <a:ea typeface="Calibri"/>
                <a:cs typeface="Calibri"/>
                <a:sym typeface="Calibri"/>
              </a:defRPr>
            </a:lvl6pPr>
            <a:lvl7pPr indent="0" lvl="6" marL="0" marR="0" rtl="0" algn="r">
              <a:spcBef>
                <a:spcPts val="0"/>
              </a:spcBef>
              <a:buNone/>
              <a:defRPr b="0" i="0" sz="1100" u="none" cap="none" strike="noStrike">
                <a:solidFill>
                  <a:srgbClr val="7F7F7F"/>
                </a:solidFill>
                <a:latin typeface="Calibri"/>
                <a:ea typeface="Calibri"/>
                <a:cs typeface="Calibri"/>
                <a:sym typeface="Calibri"/>
              </a:defRPr>
            </a:lvl7pPr>
            <a:lvl8pPr indent="0" lvl="7" marL="0" marR="0" rtl="0" algn="r">
              <a:spcBef>
                <a:spcPts val="0"/>
              </a:spcBef>
              <a:buNone/>
              <a:defRPr b="0" i="0" sz="1100" u="none" cap="none" strike="noStrike">
                <a:solidFill>
                  <a:srgbClr val="7F7F7F"/>
                </a:solidFill>
                <a:latin typeface="Calibri"/>
                <a:ea typeface="Calibri"/>
                <a:cs typeface="Calibri"/>
                <a:sym typeface="Calibri"/>
              </a:defRPr>
            </a:lvl8pPr>
            <a:lvl9pPr indent="0" lvl="8" marL="0" marR="0" rtl="0" algn="r">
              <a:spcBef>
                <a:spcPts val="0"/>
              </a:spcBef>
              <a:buNone/>
              <a:defRPr b="0" i="0" sz="1100" u="none" cap="none" strike="noStrike">
                <a:solidFill>
                  <a:srgbClr val="7F7F7F"/>
                </a:solidFill>
                <a:latin typeface="Calibri"/>
                <a:ea typeface="Calibri"/>
                <a:cs typeface="Calibri"/>
                <a:sym typeface="Calibri"/>
              </a:defRPr>
            </a:lvl9p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8.png"/><Relationship Id="rId4" Type="http://schemas.openxmlformats.org/officeDocument/2006/relationships/image" Target="../media/image27.png"/><Relationship Id="rId5"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20" Type="http://schemas.openxmlformats.org/officeDocument/2006/relationships/image" Target="../media/image21.png"/><Relationship Id="rId11" Type="http://schemas.openxmlformats.org/officeDocument/2006/relationships/image" Target="../media/image14.png"/><Relationship Id="rId22" Type="http://schemas.openxmlformats.org/officeDocument/2006/relationships/image" Target="../media/image30.png"/><Relationship Id="rId10" Type="http://schemas.openxmlformats.org/officeDocument/2006/relationships/image" Target="../media/image6.png"/><Relationship Id="rId21" Type="http://schemas.openxmlformats.org/officeDocument/2006/relationships/image" Target="../media/image18.png"/><Relationship Id="rId13" Type="http://schemas.openxmlformats.org/officeDocument/2006/relationships/image" Target="../media/image11.png"/><Relationship Id="rId12" Type="http://schemas.openxmlformats.org/officeDocument/2006/relationships/image" Target="../media/image10.png"/><Relationship Id="rId23"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16.png"/><Relationship Id="rId15" Type="http://schemas.openxmlformats.org/officeDocument/2006/relationships/image" Target="../media/image15.png"/><Relationship Id="rId14" Type="http://schemas.openxmlformats.org/officeDocument/2006/relationships/image" Target="../media/image9.png"/><Relationship Id="rId17" Type="http://schemas.openxmlformats.org/officeDocument/2006/relationships/image" Target="../media/image17.png"/><Relationship Id="rId16" Type="http://schemas.openxmlformats.org/officeDocument/2006/relationships/image" Target="../media/image12.png"/><Relationship Id="rId5" Type="http://schemas.openxmlformats.org/officeDocument/2006/relationships/image" Target="../media/image2.png"/><Relationship Id="rId19" Type="http://schemas.openxmlformats.org/officeDocument/2006/relationships/image" Target="../media/image20.png"/><Relationship Id="rId6" Type="http://schemas.openxmlformats.org/officeDocument/2006/relationships/image" Target="../media/image4.png"/><Relationship Id="rId18" Type="http://schemas.openxmlformats.org/officeDocument/2006/relationships/image" Target="../media/image19.png"/><Relationship Id="rId7" Type="http://schemas.openxmlformats.org/officeDocument/2006/relationships/image" Target="../media/image7.png"/><Relationship Id="rId8"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8.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3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3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3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3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3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2.jpg"/><Relationship Id="rId4" Type="http://schemas.openxmlformats.org/officeDocument/2006/relationships/image" Target="../media/image2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34.pn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13.png"/><Relationship Id="rId7" Type="http://schemas.openxmlformats.org/officeDocument/2006/relationships/image" Target="../media/image1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36.png"/><Relationship Id="rId4" Type="http://schemas.openxmlformats.org/officeDocument/2006/relationships/image" Target="../media/image3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37.png"/><Relationship Id="rId4" Type="http://schemas.openxmlformats.org/officeDocument/2006/relationships/image" Target="../media/image3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37.png"/><Relationship Id="rId4" Type="http://schemas.openxmlformats.org/officeDocument/2006/relationships/image" Target="../media/image3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8.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3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3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3.png"/><Relationship Id="rId4" Type="http://schemas.openxmlformats.org/officeDocument/2006/relationships/image" Target="../media/image2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image" Target="../media/image39.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8.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 Id="rId3" Type="http://schemas.openxmlformats.org/officeDocument/2006/relationships/image" Target="../media/image41.png"/><Relationship Id="rId4" Type="http://schemas.openxmlformats.org/officeDocument/2006/relationships/image" Target="../media/image40.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 Id="rId3" Type="http://schemas.openxmlformats.org/officeDocument/2006/relationships/image" Target="../media/image41.png"/><Relationship Id="rId4" Type="http://schemas.openxmlformats.org/officeDocument/2006/relationships/image" Target="../media/image40.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 Id="rId3" Type="http://schemas.openxmlformats.org/officeDocument/2006/relationships/image" Target="../media/image8.jp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20" Type="http://schemas.openxmlformats.org/officeDocument/2006/relationships/image" Target="../media/image30.png"/><Relationship Id="rId11" Type="http://schemas.openxmlformats.org/officeDocument/2006/relationships/image" Target="../media/image11.png"/><Relationship Id="rId22" Type="http://schemas.openxmlformats.org/officeDocument/2006/relationships/image" Target="../media/image2.png"/><Relationship Id="rId10" Type="http://schemas.openxmlformats.org/officeDocument/2006/relationships/image" Target="../media/image10.png"/><Relationship Id="rId21" Type="http://schemas.openxmlformats.org/officeDocument/2006/relationships/image" Target="../media/image29.png"/><Relationship Id="rId13" Type="http://schemas.openxmlformats.org/officeDocument/2006/relationships/image" Target="../media/image15.png"/><Relationship Id="rId12"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89.xml"/><Relationship Id="rId3"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14.png"/><Relationship Id="rId15" Type="http://schemas.openxmlformats.org/officeDocument/2006/relationships/image" Target="../media/image17.png"/><Relationship Id="rId14" Type="http://schemas.openxmlformats.org/officeDocument/2006/relationships/image" Target="../media/image12.png"/><Relationship Id="rId17" Type="http://schemas.openxmlformats.org/officeDocument/2006/relationships/image" Target="../media/image20.png"/><Relationship Id="rId16" Type="http://schemas.openxmlformats.org/officeDocument/2006/relationships/image" Target="../media/image19.png"/><Relationship Id="rId5" Type="http://schemas.openxmlformats.org/officeDocument/2006/relationships/image" Target="../media/image4.png"/><Relationship Id="rId19" Type="http://schemas.openxmlformats.org/officeDocument/2006/relationships/image" Target="../media/image18.png"/><Relationship Id="rId6" Type="http://schemas.openxmlformats.org/officeDocument/2006/relationships/image" Target="../media/image7.png"/><Relationship Id="rId18" Type="http://schemas.openxmlformats.org/officeDocument/2006/relationships/image" Target="../media/image21.png"/><Relationship Id="rId7" Type="http://schemas.openxmlformats.org/officeDocument/2006/relationships/image" Target="../media/image13.png"/><Relationship Id="rId8"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 Id="rId3" Type="http://schemas.openxmlformats.org/officeDocument/2006/relationships/image" Target="../media/image3.png"/><Relationship Id="rId4" Type="http://schemas.openxmlformats.org/officeDocument/2006/relationships/image" Target="../media/image15.png"/><Relationship Id="rId9"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10.png"/><Relationship Id="rId7" Type="http://schemas.openxmlformats.org/officeDocument/2006/relationships/image" Target="../media/image4.png"/><Relationship Id="rId8" Type="http://schemas.openxmlformats.org/officeDocument/2006/relationships/image" Target="../media/image11.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1" Type="http://schemas.openxmlformats.org/officeDocument/2006/relationships/image" Target="../media/image30.png"/><Relationship Id="rId10" Type="http://schemas.openxmlformats.org/officeDocument/2006/relationships/image" Target="../media/image45.png"/><Relationship Id="rId13" Type="http://schemas.openxmlformats.org/officeDocument/2006/relationships/image" Target="../media/image17.png"/><Relationship Id="rId12" Type="http://schemas.openxmlformats.org/officeDocument/2006/relationships/image" Target="../media/image29.png"/><Relationship Id="rId1" Type="http://schemas.openxmlformats.org/officeDocument/2006/relationships/slideLayout" Target="../slideLayouts/slideLayout3.xml"/><Relationship Id="rId2" Type="http://schemas.openxmlformats.org/officeDocument/2006/relationships/notesSlide" Target="../notesSlides/notesSlide96.xml"/><Relationship Id="rId3"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19.png"/><Relationship Id="rId5" Type="http://schemas.openxmlformats.org/officeDocument/2006/relationships/image" Target="../media/image42.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18.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 Id="rId3" Type="http://schemas.openxmlformats.org/officeDocument/2006/relationships/image" Target="../media/image8.jp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 Id="rId3"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 name="Shape 33"/>
        <p:cNvGrpSpPr/>
        <p:nvPr/>
      </p:nvGrpSpPr>
      <p:grpSpPr>
        <a:xfrm>
          <a:off x="0" y="0"/>
          <a:ext cx="0" cy="0"/>
          <a:chOff x="0" y="0"/>
          <a:chExt cx="0" cy="0"/>
        </a:xfrm>
      </p:grpSpPr>
      <p:sp>
        <p:nvSpPr>
          <p:cNvPr id="34" name="Google Shape;34;p1"/>
          <p:cNvSpPr/>
          <p:nvPr/>
        </p:nvSpPr>
        <p:spPr>
          <a:xfrm>
            <a:off x="7981312" y="4289908"/>
            <a:ext cx="3981504" cy="2860675"/>
          </a:xfrm>
          <a:prstGeom prst="rect">
            <a:avLst/>
          </a:prstGeom>
          <a:noFill/>
          <a:ln>
            <a:noFill/>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b="0" i="1" lang="en-US" sz="2800" u="none" cap="none" strike="noStrike">
                <a:solidFill>
                  <a:srgbClr val="0000A3"/>
                </a:solidFill>
                <a:latin typeface="Calibri"/>
                <a:ea typeface="Calibri"/>
                <a:cs typeface="Calibri"/>
                <a:sym typeface="Calibri"/>
              </a:rPr>
              <a:t>Computer Networking: A Top-Down Approach </a:t>
            </a:r>
            <a:br>
              <a:rPr b="0" i="0" lang="en-US" sz="2800" u="none" cap="none" strike="noStrike">
                <a:solidFill>
                  <a:srgbClr val="008000"/>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8</a:t>
            </a:r>
            <a:r>
              <a:rPr b="0" baseline="30000" i="0" lang="en-US" sz="1800" u="none" cap="none" strike="noStrike">
                <a:solidFill>
                  <a:schemeClr val="dk1"/>
                </a:solidFill>
                <a:latin typeface="Calibri"/>
                <a:ea typeface="Calibri"/>
                <a:cs typeface="Calibri"/>
                <a:sym typeface="Calibri"/>
              </a:rPr>
              <a:t>th</a:t>
            </a:r>
            <a:r>
              <a:rPr b="0" i="0" lang="en-US" sz="1800" u="none" cap="none" strike="noStrike">
                <a:solidFill>
                  <a:schemeClr val="dk1"/>
                </a:solidFill>
                <a:latin typeface="Calibri"/>
                <a:ea typeface="Calibri"/>
                <a:cs typeface="Calibri"/>
                <a:sym typeface="Calibri"/>
              </a:rPr>
              <a:t> edition </a:t>
            </a:r>
            <a:br>
              <a:rPr b="0" i="0" lang="en-US" sz="18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Jim Kurose, Keith Ross</a:t>
            </a:r>
            <a:br>
              <a:rPr b="0" i="0" lang="en-US" sz="18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Pearson, 2020</a:t>
            </a:r>
            <a:endParaRPr b="0" i="0" sz="2000" u="none" cap="none" strike="noStrike">
              <a:solidFill>
                <a:schemeClr val="dk1"/>
              </a:solidFill>
              <a:latin typeface="Calibri"/>
              <a:ea typeface="Calibri"/>
              <a:cs typeface="Calibri"/>
              <a:sym typeface="Calibri"/>
            </a:endParaRPr>
          </a:p>
        </p:txBody>
      </p:sp>
      <p:sp>
        <p:nvSpPr>
          <p:cNvPr id="35" name="Google Shape;35;p1"/>
          <p:cNvSpPr/>
          <p:nvPr/>
        </p:nvSpPr>
        <p:spPr>
          <a:xfrm>
            <a:off x="1325034" y="561975"/>
            <a:ext cx="5127523" cy="1939685"/>
          </a:xfrm>
          <a:prstGeom prst="rect">
            <a:avLst/>
          </a:prstGeom>
          <a:noFill/>
          <a:ln>
            <a:noFill/>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b="1" i="0" lang="en-US" sz="5400" u="none" cap="none" strike="noStrike">
                <a:solidFill>
                  <a:srgbClr val="000099"/>
                </a:solidFill>
                <a:latin typeface="Calibri"/>
                <a:ea typeface="Calibri"/>
                <a:cs typeface="Calibri"/>
                <a:sym typeface="Calibri"/>
              </a:rPr>
              <a:t>Chapter 4</a:t>
            </a:r>
            <a:br>
              <a:rPr b="1" i="0" lang="en-US" sz="6000" u="none" cap="none" strike="noStrike">
                <a:solidFill>
                  <a:srgbClr val="000099"/>
                </a:solidFill>
                <a:latin typeface="Calibri"/>
                <a:ea typeface="Calibri"/>
                <a:cs typeface="Calibri"/>
                <a:sym typeface="Calibri"/>
              </a:rPr>
            </a:br>
            <a:r>
              <a:rPr b="1" i="0" lang="en-US" sz="5400" u="none" cap="none" strike="noStrike">
                <a:solidFill>
                  <a:srgbClr val="000099"/>
                </a:solidFill>
                <a:latin typeface="Calibri"/>
                <a:ea typeface="Calibri"/>
                <a:cs typeface="Calibri"/>
                <a:sym typeface="Calibri"/>
              </a:rPr>
              <a:t>Network Layer:</a:t>
            </a:r>
            <a:endParaRPr/>
          </a:p>
          <a:p>
            <a:pPr indent="0" lvl="0" marL="0" marR="0" rtl="0" algn="l">
              <a:lnSpc>
                <a:spcPct val="85000"/>
              </a:lnSpc>
              <a:spcBef>
                <a:spcPts val="0"/>
              </a:spcBef>
              <a:spcAft>
                <a:spcPts val="0"/>
              </a:spcAft>
              <a:buNone/>
            </a:pPr>
            <a:r>
              <a:rPr b="1" i="0" lang="en-US" sz="5400" u="none" cap="none" strike="noStrike">
                <a:solidFill>
                  <a:srgbClr val="000099"/>
                </a:solidFill>
                <a:latin typeface="Calibri"/>
                <a:ea typeface="Calibri"/>
                <a:cs typeface="Calibri"/>
                <a:sym typeface="Calibri"/>
              </a:rPr>
              <a:t>Data Plane</a:t>
            </a:r>
            <a:endParaRPr/>
          </a:p>
        </p:txBody>
      </p:sp>
      <p:sp>
        <p:nvSpPr>
          <p:cNvPr id="36" name="Google Shape;36;p1"/>
          <p:cNvSpPr txBox="1"/>
          <p:nvPr/>
        </p:nvSpPr>
        <p:spPr>
          <a:xfrm>
            <a:off x="1350014" y="2647662"/>
            <a:ext cx="5378450" cy="16296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A note on the use of these PowerPoint slides:</a:t>
            </a:r>
            <a:endParaRPr/>
          </a:p>
          <a:p>
            <a:pPr indent="0" lvl="0" marL="0" marR="0" rtl="0" algn="l">
              <a:spcBef>
                <a:spcPts val="0"/>
              </a:spcBef>
              <a:spcAft>
                <a:spcPts val="0"/>
              </a:spcAft>
              <a:buNone/>
            </a:pPr>
            <a:r>
              <a:rPr b="0" i="0" lang="en-US" sz="1400" u="none" cap="none" strike="noStrike">
                <a:solidFill>
                  <a:schemeClr val="dk1"/>
                </a:solidFill>
                <a:latin typeface="Calibri"/>
                <a:ea typeface="Calibri"/>
                <a:cs typeface="Calibri"/>
                <a:sym typeface="Calibri"/>
              </a:rPr>
              <a:t>We’re making these slides freely available to all (faculty, students, readers). They’re in PowerPoint form so you see the animations; and can add, modify, and delete slides  (including this one) and slide content to suit your needs. They obviously represent a </a:t>
            </a:r>
            <a:r>
              <a:rPr b="0" i="1" lang="en-US" sz="1400" u="none" cap="none" strike="noStrike">
                <a:solidFill>
                  <a:schemeClr val="dk1"/>
                </a:solidFill>
                <a:latin typeface="Calibri"/>
                <a:ea typeface="Calibri"/>
                <a:cs typeface="Calibri"/>
                <a:sym typeface="Calibri"/>
              </a:rPr>
              <a:t>lot</a:t>
            </a:r>
            <a:r>
              <a:rPr b="0" i="0" lang="en-US" sz="1400" u="none" cap="none" strike="noStrike">
                <a:solidFill>
                  <a:schemeClr val="dk1"/>
                </a:solidFill>
                <a:latin typeface="Calibri"/>
                <a:ea typeface="Calibri"/>
                <a:cs typeface="Calibri"/>
                <a:sym typeface="Calibri"/>
              </a:rPr>
              <a:t> of work on our part. In return for use, we only ask the following:</a:t>
            </a:r>
            <a:endParaRPr/>
          </a:p>
          <a:p>
            <a:pPr indent="0" lvl="0" marL="0" marR="0" rtl="0" algn="l">
              <a:lnSpc>
                <a:spcPct val="85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7" name="Google Shape;37;p1"/>
          <p:cNvSpPr txBox="1"/>
          <p:nvPr/>
        </p:nvSpPr>
        <p:spPr>
          <a:xfrm>
            <a:off x="1325035" y="3894603"/>
            <a:ext cx="5378450" cy="2636171"/>
          </a:xfrm>
          <a:prstGeom prst="rect">
            <a:avLst/>
          </a:prstGeom>
          <a:noFill/>
          <a:ln>
            <a:noFill/>
          </a:ln>
        </p:spPr>
        <p:txBody>
          <a:bodyPr anchorCtr="0" anchor="t" bIns="45700" lIns="91425" spcFirstLastPara="1" rIns="91425" wrap="square" tIns="45700">
            <a:spAutoFit/>
          </a:bodyPr>
          <a:lstStyle/>
          <a:p>
            <a:pPr indent="-173038" lvl="0" marL="173038" marR="0" rtl="0" algn="l">
              <a:lnSpc>
                <a:spcPct val="85000"/>
              </a:lnSpc>
              <a:spcBef>
                <a:spcPts val="0"/>
              </a:spcBef>
              <a:spcAft>
                <a:spcPts val="0"/>
              </a:spcAft>
              <a:buNone/>
            </a:pPr>
            <a:r>
              <a:t/>
            </a:r>
            <a:endParaRPr b="0" i="0" sz="1400" u="none" cap="none" strike="noStrike">
              <a:solidFill>
                <a:schemeClr val="dk1"/>
              </a:solidFill>
              <a:latin typeface="Gill Sans"/>
              <a:ea typeface="Gill Sans"/>
              <a:cs typeface="Gill Sans"/>
              <a:sym typeface="Gill Sans"/>
            </a:endParaRPr>
          </a:p>
          <a:p>
            <a:pPr indent="-168275" lvl="0" marL="290513" marR="0" rtl="0" algn="l">
              <a:spcBef>
                <a:spcPts val="0"/>
              </a:spcBef>
              <a:spcAft>
                <a:spcPts val="0"/>
              </a:spcAft>
              <a:buClr>
                <a:srgbClr val="0000A8"/>
              </a:buClr>
              <a:buSzPts val="1050"/>
              <a:buFont typeface="Noto Sans Symbols"/>
              <a:buChar char="▪"/>
            </a:pPr>
            <a:r>
              <a:rPr b="0" i="0" lang="en-US" sz="1400" u="none" cap="none" strike="noStrike">
                <a:solidFill>
                  <a:schemeClr val="dk1"/>
                </a:solidFill>
                <a:latin typeface="Calibri"/>
                <a:ea typeface="Calibri"/>
                <a:cs typeface="Calibri"/>
                <a:sym typeface="Calibri"/>
              </a:rPr>
              <a:t>If you use these slides (e.g., in a class) that you mention their source (after all, we’d like people to use our book!)</a:t>
            </a:r>
            <a:endParaRPr/>
          </a:p>
          <a:p>
            <a:pPr indent="-168275" lvl="0" marL="290513" marR="0" rtl="0" algn="l">
              <a:spcBef>
                <a:spcPts val="0"/>
              </a:spcBef>
              <a:spcAft>
                <a:spcPts val="0"/>
              </a:spcAft>
              <a:buClr>
                <a:srgbClr val="0000A8"/>
              </a:buClr>
              <a:buSzPts val="1050"/>
              <a:buFont typeface="Noto Sans Symbols"/>
              <a:buChar char="▪"/>
            </a:pPr>
            <a:r>
              <a:rPr b="0" i="0" lang="en-US" sz="1400" u="none" cap="none" strike="noStrike">
                <a:solidFill>
                  <a:schemeClr val="dk1"/>
                </a:solidFill>
                <a:latin typeface="Calibri"/>
                <a:ea typeface="Calibri"/>
                <a:cs typeface="Calibri"/>
                <a:sym typeface="Calibri"/>
              </a:rPr>
              <a:t>If you post any slides on a www site, that you note that they are adapted from (or perhaps identical to) our slides, and note our copyright of this material.</a:t>
            </a:r>
            <a:endParaRPr/>
          </a:p>
          <a:p>
            <a:pPr indent="-173038" lvl="0" marL="173038" marR="0" rtl="0" algn="l">
              <a:lnSpc>
                <a:spcPct val="85000"/>
              </a:lnSpc>
              <a:spcBef>
                <a:spcPts val="0"/>
              </a:spcBef>
              <a:spcAft>
                <a:spcPts val="0"/>
              </a:spcAft>
              <a:buClr>
                <a:schemeClr val="accent2"/>
              </a:buClr>
              <a:buSzPts val="1400"/>
              <a:buFont typeface="Noto Sans Symbols"/>
              <a:buNone/>
            </a:pPr>
            <a:r>
              <a:t/>
            </a:r>
            <a:endParaRPr b="0" i="0" sz="1400" u="none" cap="none" strike="noStrike">
              <a:solidFill>
                <a:schemeClr val="dk1"/>
              </a:solidFill>
              <a:latin typeface="Calibri"/>
              <a:ea typeface="Calibri"/>
              <a:cs typeface="Calibri"/>
              <a:sym typeface="Calibri"/>
            </a:endParaRPr>
          </a:p>
          <a:p>
            <a:pPr indent="0" lvl="0" marL="15875" marR="0" rtl="0" algn="l">
              <a:lnSpc>
                <a:spcPct val="85000"/>
              </a:lnSpc>
              <a:spcBef>
                <a:spcPts val="0"/>
              </a:spcBef>
              <a:spcAft>
                <a:spcPts val="0"/>
              </a:spcAft>
              <a:buClr>
                <a:schemeClr val="accent2"/>
              </a:buClr>
              <a:buSzPts val="1400"/>
              <a:buFont typeface="Noto Sans Symbols"/>
              <a:buNone/>
            </a:pPr>
            <a:r>
              <a:rPr b="0" i="0" lang="en-US" sz="1400" u="none" cap="none" strike="noStrike">
                <a:solidFill>
                  <a:schemeClr val="dk1"/>
                </a:solidFill>
                <a:latin typeface="Calibri"/>
                <a:ea typeface="Calibri"/>
                <a:cs typeface="Calibri"/>
                <a:sym typeface="Calibri"/>
              </a:rPr>
              <a:t>For a revision history, see the slide note for this page. </a:t>
            </a:r>
            <a:endParaRPr/>
          </a:p>
          <a:p>
            <a:pPr indent="0" lvl="0" marL="15875" marR="0" rtl="0" algn="l">
              <a:lnSpc>
                <a:spcPct val="85000"/>
              </a:lnSpc>
              <a:spcBef>
                <a:spcPts val="0"/>
              </a:spcBef>
              <a:spcAft>
                <a:spcPts val="0"/>
              </a:spcAft>
              <a:buClr>
                <a:schemeClr val="accent2"/>
              </a:buClr>
              <a:buSzPts val="1400"/>
              <a:buFont typeface="Noto Sans Symbols"/>
              <a:buNone/>
            </a:pPr>
            <a:r>
              <a:t/>
            </a:r>
            <a:endParaRPr b="0" i="0" sz="1400" u="none" cap="none" strike="noStrike">
              <a:solidFill>
                <a:schemeClr val="dk1"/>
              </a:solidFill>
              <a:latin typeface="Calibri"/>
              <a:ea typeface="Calibri"/>
              <a:cs typeface="Calibri"/>
              <a:sym typeface="Calibri"/>
            </a:endParaRPr>
          </a:p>
          <a:p>
            <a:pPr indent="0" lvl="0" marL="15875" marR="0" rtl="0" algn="l">
              <a:lnSpc>
                <a:spcPct val="85000"/>
              </a:lnSpc>
              <a:spcBef>
                <a:spcPts val="0"/>
              </a:spcBef>
              <a:spcAft>
                <a:spcPts val="0"/>
              </a:spcAft>
              <a:buClr>
                <a:schemeClr val="accent2"/>
              </a:buClr>
              <a:buSzPts val="1400"/>
              <a:buFont typeface="Noto Sans Symbols"/>
              <a:buNone/>
            </a:pPr>
            <a:r>
              <a:rPr b="0" i="0" lang="en-US" sz="1400" u="none" cap="none" strike="noStrike">
                <a:solidFill>
                  <a:schemeClr val="dk1"/>
                </a:solidFill>
                <a:latin typeface="Calibri"/>
                <a:ea typeface="Calibri"/>
                <a:cs typeface="Calibri"/>
                <a:sym typeface="Calibri"/>
              </a:rPr>
              <a:t>Thanks and enjoy!  JFK/KWR</a:t>
            </a:r>
            <a:endParaRPr/>
          </a:p>
          <a:p>
            <a:pPr indent="-173038" lvl="0" marL="173038" marR="0" rtl="0" algn="l">
              <a:lnSpc>
                <a:spcPct val="85000"/>
              </a:lnSpc>
              <a:spcBef>
                <a:spcPts val="0"/>
              </a:spcBef>
              <a:spcAft>
                <a:spcPts val="0"/>
              </a:spcAft>
              <a:buNone/>
            </a:pPr>
            <a:r>
              <a:t/>
            </a:r>
            <a:endParaRPr b="0" i="0" sz="1400" u="none" cap="none" strike="noStrike">
              <a:solidFill>
                <a:schemeClr val="dk1"/>
              </a:solidFill>
              <a:latin typeface="Calibri"/>
              <a:ea typeface="Calibri"/>
              <a:cs typeface="Calibri"/>
              <a:sym typeface="Calibri"/>
            </a:endParaRPr>
          </a:p>
          <a:p>
            <a:pPr indent="-173038" lvl="0" marL="173038" marR="0" rtl="0" algn="l">
              <a:lnSpc>
                <a:spcPct val="85000"/>
              </a:lnSpc>
              <a:spcBef>
                <a:spcPts val="0"/>
              </a:spcBef>
              <a:spcAft>
                <a:spcPts val="0"/>
              </a:spcAft>
              <a:buNone/>
            </a:pPr>
            <a:r>
              <a:rPr b="0" i="0" lang="en-US" sz="1400" u="none" cap="none" strike="noStrike">
                <a:solidFill>
                  <a:schemeClr val="dk1"/>
                </a:solidFill>
                <a:latin typeface="Calibri"/>
                <a:ea typeface="Calibri"/>
                <a:cs typeface="Calibri"/>
                <a:sym typeface="Calibri"/>
              </a:rPr>
              <a:t>     All material copyright 1996-2020</a:t>
            </a:r>
            <a:endParaRPr/>
          </a:p>
          <a:p>
            <a:pPr indent="-173038" lvl="0" marL="173038" marR="0" rtl="0" algn="l">
              <a:lnSpc>
                <a:spcPct val="85000"/>
              </a:lnSpc>
              <a:spcBef>
                <a:spcPts val="0"/>
              </a:spcBef>
              <a:spcAft>
                <a:spcPts val="0"/>
              </a:spcAft>
              <a:buNone/>
            </a:pPr>
            <a:r>
              <a:rPr b="0" i="0" lang="en-US" sz="1400" u="none" cap="none" strike="noStrike">
                <a:solidFill>
                  <a:schemeClr val="dk1"/>
                </a:solidFill>
                <a:latin typeface="Calibri"/>
                <a:ea typeface="Calibri"/>
                <a:cs typeface="Calibri"/>
                <a:sym typeface="Calibri"/>
              </a:rPr>
              <a:t>     J.F Kurose and K.W. Ross, All Rights Reserved</a:t>
            </a:r>
            <a:endParaRPr b="0" i="0" sz="1200" u="none" cap="none" strike="noStrike">
              <a:solidFill>
                <a:schemeClr val="dk1"/>
              </a:solidFill>
              <a:latin typeface="Calibri"/>
              <a:ea typeface="Calibri"/>
              <a:cs typeface="Calibri"/>
              <a:sym typeface="Calibri"/>
            </a:endParaRPr>
          </a:p>
        </p:txBody>
      </p:sp>
      <p:pic>
        <p:nvPicPr>
          <p:cNvPr descr="A picture containing outdoor, water, bridge, building&#10;&#10;Description automatically generated" id="38" name="Google Shape;38;p1"/>
          <p:cNvPicPr preferRelativeResize="0"/>
          <p:nvPr/>
        </p:nvPicPr>
        <p:blipFill rotWithShape="1">
          <a:blip r:embed="rId3">
            <a:alphaModFix/>
          </a:blip>
          <a:srcRect b="0" l="0" r="0" t="0"/>
          <a:stretch/>
        </p:blipFill>
        <p:spPr>
          <a:xfrm>
            <a:off x="8135257" y="887185"/>
            <a:ext cx="3040743" cy="380092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1" name="Shape 1271"/>
        <p:cNvGrpSpPr/>
        <p:nvPr/>
      </p:nvGrpSpPr>
      <p:grpSpPr>
        <a:xfrm>
          <a:off x="0" y="0"/>
          <a:ext cx="0" cy="0"/>
          <a:chOff x="0" y="0"/>
          <a:chExt cx="0" cy="0"/>
        </a:xfrm>
      </p:grpSpPr>
      <p:sp>
        <p:nvSpPr>
          <p:cNvPr id="1272" name="Google Shape;1272;p10"/>
          <p:cNvSpPr txBox="1"/>
          <p:nvPr>
            <p:ph type="title"/>
          </p:nvPr>
        </p:nvSpPr>
        <p:spPr>
          <a:xfrm>
            <a:off x="0" y="246400"/>
            <a:ext cx="113538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800"/>
              <a:buFont typeface="Calibri"/>
              <a:buNone/>
            </a:pPr>
            <a:r>
              <a:rPr lang="en-US" sz="5000"/>
              <a:t>Μοντέλο υπηρεσίες δικτύου</a:t>
            </a:r>
            <a:endParaRPr sz="4600"/>
          </a:p>
        </p:txBody>
      </p:sp>
      <p:sp>
        <p:nvSpPr>
          <p:cNvPr id="1273" name="Google Shape;1273;p10"/>
          <p:cNvSpPr txBox="1"/>
          <p:nvPr/>
        </p:nvSpPr>
        <p:spPr>
          <a:xfrm>
            <a:off x="549795" y="1745078"/>
            <a:ext cx="1552092" cy="393954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Network</a:t>
            </a:r>
            <a:endParaRPr/>
          </a:p>
          <a:p>
            <a:pPr indent="0" lvl="0" marL="0" marR="0" rtl="0" algn="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Architecture</a:t>
            </a:r>
            <a:endParaRPr/>
          </a:p>
          <a:p>
            <a:pPr indent="0" lvl="0" marL="0" marR="0" rtl="0" algn="r">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Internet</a:t>
            </a:r>
            <a:endParaRPr/>
          </a:p>
          <a:p>
            <a:pPr indent="0" lvl="0" marL="0" marR="0" rtl="0" algn="r">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ATM</a:t>
            </a:r>
            <a:endParaRPr/>
          </a:p>
          <a:p>
            <a:pPr indent="0" lvl="0" marL="0" marR="0" rtl="0" algn="r">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ATM</a:t>
            </a:r>
            <a:endParaRPr/>
          </a:p>
          <a:p>
            <a:pPr indent="0" lvl="0" marL="0" marR="0" rtl="0" algn="r">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Internet</a:t>
            </a:r>
            <a:endParaRPr/>
          </a:p>
          <a:p>
            <a:pPr indent="0" lvl="0" marL="0" marR="0" rtl="0" algn="r">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r">
              <a:lnSpc>
                <a:spcPct val="100000"/>
              </a:lnSpc>
              <a:spcBef>
                <a:spcPts val="120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Internet</a:t>
            </a:r>
            <a:endParaRPr b="0" i="0" sz="2400" u="none" cap="none" strike="noStrike">
              <a:solidFill>
                <a:srgbClr val="000000"/>
              </a:solidFill>
              <a:latin typeface="Times New Roman"/>
              <a:ea typeface="Times New Roman"/>
              <a:cs typeface="Times New Roman"/>
              <a:sym typeface="Times New Roman"/>
            </a:endParaRPr>
          </a:p>
        </p:txBody>
      </p:sp>
      <p:sp>
        <p:nvSpPr>
          <p:cNvPr id="1274" name="Google Shape;1274;p10"/>
          <p:cNvSpPr txBox="1"/>
          <p:nvPr/>
        </p:nvSpPr>
        <p:spPr>
          <a:xfrm>
            <a:off x="2453424" y="1760576"/>
            <a:ext cx="2645518" cy="39138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Service</a:t>
            </a:r>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Model</a:t>
            </a:r>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best effort</a:t>
            </a:r>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Constant Bit Rate</a:t>
            </a:r>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Available Bit Rate</a:t>
            </a:r>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Intserv Guaranteed</a:t>
            </a:r>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(RFC 1633</a:t>
            </a:r>
            <a:r>
              <a:rPr b="0" i="0" lang="en-US" sz="2000" u="none" cap="none" strike="noStrike">
                <a:solidFill>
                  <a:srgbClr val="000000"/>
                </a:solidFill>
                <a:latin typeface="Arial"/>
                <a:ea typeface="Arial"/>
                <a:cs typeface="Arial"/>
                <a:sym typeface="Arial"/>
              </a:rPr>
              <a:t>)</a:t>
            </a:r>
            <a:endParaRPr/>
          </a:p>
          <a:p>
            <a:pPr indent="0" lvl="0" marL="0" marR="0" rtl="0" algn="l">
              <a:lnSpc>
                <a:spcPct val="100000"/>
              </a:lnSpc>
              <a:spcBef>
                <a:spcPts val="100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Diffserv  </a:t>
            </a:r>
            <a:r>
              <a:rPr b="0" i="0" lang="en-US" sz="1600" u="none" cap="none" strike="noStrike">
                <a:solidFill>
                  <a:srgbClr val="000000"/>
                </a:solidFill>
                <a:latin typeface="Arial"/>
                <a:ea typeface="Arial"/>
                <a:cs typeface="Arial"/>
                <a:sym typeface="Arial"/>
              </a:rPr>
              <a:t>(RFC 2475</a:t>
            </a:r>
            <a:r>
              <a:rPr b="0" i="0" lang="en-US" sz="2000" u="none" cap="none" strike="noStrike">
                <a:solidFill>
                  <a:srgbClr val="000000"/>
                </a:solidFill>
                <a:latin typeface="Arial"/>
                <a:ea typeface="Arial"/>
                <a:cs typeface="Arial"/>
                <a:sym typeface="Arial"/>
              </a:rPr>
              <a:t>) </a:t>
            </a:r>
            <a:endParaRPr b="0" i="0" sz="2400" u="none" cap="none" strike="noStrike">
              <a:solidFill>
                <a:srgbClr val="000000"/>
              </a:solidFill>
              <a:latin typeface="Times New Roman"/>
              <a:ea typeface="Times New Roman"/>
              <a:cs typeface="Times New Roman"/>
              <a:sym typeface="Times New Roman"/>
            </a:endParaRPr>
          </a:p>
        </p:txBody>
      </p:sp>
      <p:sp>
        <p:nvSpPr>
          <p:cNvPr id="1275" name="Google Shape;1275;p10"/>
          <p:cNvSpPr txBox="1"/>
          <p:nvPr/>
        </p:nvSpPr>
        <p:spPr>
          <a:xfrm>
            <a:off x="5253925" y="2071348"/>
            <a:ext cx="2137764" cy="36317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Bandwidth</a:t>
            </a:r>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none</a:t>
            </a:r>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Constant rate</a:t>
            </a:r>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Guaranteed min</a:t>
            </a:r>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yes</a:t>
            </a:r>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possible</a:t>
            </a:r>
            <a:endParaRPr b="0" i="0" sz="2400" u="none" cap="none" strike="noStrike">
              <a:solidFill>
                <a:srgbClr val="000000"/>
              </a:solidFill>
              <a:latin typeface="Times New Roman"/>
              <a:ea typeface="Times New Roman"/>
              <a:cs typeface="Times New Roman"/>
              <a:sym typeface="Times New Roman"/>
            </a:endParaRPr>
          </a:p>
        </p:txBody>
      </p:sp>
      <p:sp>
        <p:nvSpPr>
          <p:cNvPr id="1276" name="Google Shape;1276;p10"/>
          <p:cNvSpPr txBox="1"/>
          <p:nvPr/>
        </p:nvSpPr>
        <p:spPr>
          <a:xfrm>
            <a:off x="7310368" y="2071348"/>
            <a:ext cx="1112805" cy="36317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Loss</a:t>
            </a:r>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no</a:t>
            </a:r>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yes</a:t>
            </a:r>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no</a:t>
            </a:r>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yes</a:t>
            </a:r>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possibly</a:t>
            </a:r>
            <a:endParaRPr b="0" i="0" sz="2400" u="none" cap="none" strike="noStrike">
              <a:solidFill>
                <a:srgbClr val="000000"/>
              </a:solidFill>
              <a:latin typeface="Times New Roman"/>
              <a:ea typeface="Times New Roman"/>
              <a:cs typeface="Times New Roman"/>
              <a:sym typeface="Times New Roman"/>
            </a:endParaRPr>
          </a:p>
        </p:txBody>
      </p:sp>
      <p:sp>
        <p:nvSpPr>
          <p:cNvPr id="1277" name="Google Shape;1277;p10"/>
          <p:cNvSpPr txBox="1"/>
          <p:nvPr/>
        </p:nvSpPr>
        <p:spPr>
          <a:xfrm>
            <a:off x="8483715" y="2080873"/>
            <a:ext cx="1112805" cy="36317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Order</a:t>
            </a:r>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no</a:t>
            </a:r>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yes</a:t>
            </a:r>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yes</a:t>
            </a:r>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yes</a:t>
            </a:r>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possibly</a:t>
            </a:r>
            <a:endParaRPr b="0" i="0" sz="2400" u="none" cap="none" strike="noStrike">
              <a:solidFill>
                <a:srgbClr val="000000"/>
              </a:solidFill>
              <a:latin typeface="Times New Roman"/>
              <a:ea typeface="Times New Roman"/>
              <a:cs typeface="Times New Roman"/>
              <a:sym typeface="Times New Roman"/>
            </a:endParaRPr>
          </a:p>
        </p:txBody>
      </p:sp>
      <p:sp>
        <p:nvSpPr>
          <p:cNvPr id="1278" name="Google Shape;1278;p10"/>
          <p:cNvSpPr txBox="1"/>
          <p:nvPr/>
        </p:nvSpPr>
        <p:spPr>
          <a:xfrm>
            <a:off x="9712924" y="2080873"/>
            <a:ext cx="946221" cy="36317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Timing</a:t>
            </a:r>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no</a:t>
            </a:r>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yes</a:t>
            </a:r>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no</a:t>
            </a:r>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yes</a:t>
            </a:r>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no</a:t>
            </a:r>
            <a:endParaRPr b="0" i="0" sz="2400" u="none" cap="none" strike="noStrike">
              <a:solidFill>
                <a:srgbClr val="000000"/>
              </a:solidFill>
              <a:latin typeface="Times New Roman"/>
              <a:ea typeface="Times New Roman"/>
              <a:cs typeface="Times New Roman"/>
              <a:sym typeface="Times New Roman"/>
            </a:endParaRPr>
          </a:p>
        </p:txBody>
      </p:sp>
      <p:cxnSp>
        <p:nvCxnSpPr>
          <p:cNvPr id="1279" name="Google Shape;1279;p10"/>
          <p:cNvCxnSpPr/>
          <p:nvPr/>
        </p:nvCxnSpPr>
        <p:spPr>
          <a:xfrm>
            <a:off x="1070632" y="2577761"/>
            <a:ext cx="9623199" cy="0"/>
          </a:xfrm>
          <a:prstGeom prst="straightConnector1">
            <a:avLst/>
          </a:prstGeom>
          <a:noFill/>
          <a:ln cap="flat" cmpd="sng" w="28575">
            <a:solidFill>
              <a:srgbClr val="000099"/>
            </a:solidFill>
            <a:prstDash val="solid"/>
            <a:round/>
            <a:headEnd len="med" w="med" type="none"/>
            <a:tailEnd len="med" w="med" type="none"/>
          </a:ln>
        </p:spPr>
      </p:cxnSp>
      <p:cxnSp>
        <p:nvCxnSpPr>
          <p:cNvPr id="1280" name="Google Shape;1280;p10"/>
          <p:cNvCxnSpPr/>
          <p:nvPr/>
        </p:nvCxnSpPr>
        <p:spPr>
          <a:xfrm>
            <a:off x="1068049" y="3210609"/>
            <a:ext cx="9623199" cy="0"/>
          </a:xfrm>
          <a:prstGeom prst="straightConnector1">
            <a:avLst/>
          </a:prstGeom>
          <a:noFill/>
          <a:ln cap="flat" cmpd="sng" w="28575">
            <a:solidFill>
              <a:srgbClr val="000099"/>
            </a:solidFill>
            <a:prstDash val="solid"/>
            <a:round/>
            <a:headEnd len="med" w="med" type="none"/>
            <a:tailEnd len="med" w="med" type="none"/>
          </a:ln>
        </p:spPr>
      </p:cxnSp>
      <p:cxnSp>
        <p:nvCxnSpPr>
          <p:cNvPr id="1281" name="Google Shape;1281;p10"/>
          <p:cNvCxnSpPr/>
          <p:nvPr/>
        </p:nvCxnSpPr>
        <p:spPr>
          <a:xfrm>
            <a:off x="1065466" y="3827958"/>
            <a:ext cx="9623199" cy="0"/>
          </a:xfrm>
          <a:prstGeom prst="straightConnector1">
            <a:avLst/>
          </a:prstGeom>
          <a:noFill/>
          <a:ln cap="flat" cmpd="sng" w="28575">
            <a:solidFill>
              <a:srgbClr val="000099"/>
            </a:solidFill>
            <a:prstDash val="solid"/>
            <a:round/>
            <a:headEnd len="med" w="med" type="none"/>
            <a:tailEnd len="med" w="med" type="none"/>
          </a:ln>
        </p:spPr>
      </p:cxnSp>
      <p:cxnSp>
        <p:nvCxnSpPr>
          <p:cNvPr id="1282" name="Google Shape;1282;p10"/>
          <p:cNvCxnSpPr/>
          <p:nvPr/>
        </p:nvCxnSpPr>
        <p:spPr>
          <a:xfrm>
            <a:off x="1062883" y="4445307"/>
            <a:ext cx="9623199" cy="0"/>
          </a:xfrm>
          <a:prstGeom prst="straightConnector1">
            <a:avLst/>
          </a:prstGeom>
          <a:noFill/>
          <a:ln cap="flat" cmpd="sng" w="28575">
            <a:solidFill>
              <a:srgbClr val="000099"/>
            </a:solidFill>
            <a:prstDash val="solid"/>
            <a:round/>
            <a:headEnd len="med" w="med" type="none"/>
            <a:tailEnd len="med" w="med" type="none"/>
          </a:ln>
        </p:spPr>
      </p:cxnSp>
      <p:cxnSp>
        <p:nvCxnSpPr>
          <p:cNvPr id="1283" name="Google Shape;1283;p10"/>
          <p:cNvCxnSpPr/>
          <p:nvPr/>
        </p:nvCxnSpPr>
        <p:spPr>
          <a:xfrm>
            <a:off x="1075798" y="5217639"/>
            <a:ext cx="9623199" cy="0"/>
          </a:xfrm>
          <a:prstGeom prst="straightConnector1">
            <a:avLst/>
          </a:prstGeom>
          <a:noFill/>
          <a:ln cap="flat" cmpd="sng" w="28575">
            <a:solidFill>
              <a:srgbClr val="000099"/>
            </a:solidFill>
            <a:prstDash val="solid"/>
            <a:round/>
            <a:headEnd len="med" w="med" type="none"/>
            <a:tailEnd len="med" w="med" type="none"/>
          </a:ln>
        </p:spPr>
      </p:cxnSp>
      <p:sp>
        <p:nvSpPr>
          <p:cNvPr id="1284" name="Google Shape;1284;p10"/>
          <p:cNvSpPr/>
          <p:nvPr/>
        </p:nvSpPr>
        <p:spPr>
          <a:xfrm>
            <a:off x="821410" y="3093349"/>
            <a:ext cx="10120393" cy="290449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1285" name="Google Shape;1285;p10"/>
          <p:cNvCxnSpPr/>
          <p:nvPr/>
        </p:nvCxnSpPr>
        <p:spPr>
          <a:xfrm>
            <a:off x="5315919" y="2007768"/>
            <a:ext cx="5362413" cy="0"/>
          </a:xfrm>
          <a:prstGeom prst="straightConnector1">
            <a:avLst/>
          </a:prstGeom>
          <a:noFill/>
          <a:ln cap="flat" cmpd="sng" w="28575">
            <a:solidFill>
              <a:srgbClr val="000099"/>
            </a:solidFill>
            <a:prstDash val="solid"/>
            <a:round/>
            <a:headEnd len="med" w="med" type="none"/>
            <a:tailEnd len="med" w="med" type="none"/>
          </a:ln>
        </p:spPr>
      </p:cxnSp>
      <p:grpSp>
        <p:nvGrpSpPr>
          <p:cNvPr id="1286" name="Google Shape;1286;p10"/>
          <p:cNvGrpSpPr/>
          <p:nvPr/>
        </p:nvGrpSpPr>
        <p:grpSpPr>
          <a:xfrm>
            <a:off x="1859800" y="3516824"/>
            <a:ext cx="8105775" cy="3130226"/>
            <a:chOff x="852410" y="3346342"/>
            <a:chExt cx="8105775" cy="3130226"/>
          </a:xfrm>
        </p:grpSpPr>
        <p:sp>
          <p:nvSpPr>
            <p:cNvPr id="1287" name="Google Shape;1287;p10"/>
            <p:cNvSpPr txBox="1"/>
            <p:nvPr/>
          </p:nvSpPr>
          <p:spPr>
            <a:xfrm>
              <a:off x="1175285" y="3794493"/>
              <a:ext cx="7782900" cy="2678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13A3"/>
                </a:buClr>
                <a:buSzPts val="2800"/>
                <a:buFont typeface="Calibri"/>
                <a:buNone/>
              </a:pPr>
              <a:r>
                <a:rPr lang="en-US" sz="2800">
                  <a:solidFill>
                    <a:srgbClr val="0013A3"/>
                  </a:solidFill>
                  <a:latin typeface="Calibri"/>
                  <a:ea typeface="Calibri"/>
                  <a:cs typeface="Calibri"/>
                  <a:sym typeface="Calibri"/>
                </a:rPr>
                <a:t>Δεν υπάρχουν εγγυήσεις για</a:t>
              </a:r>
              <a:r>
                <a:rPr b="0" lang="en-US" sz="2800" u="none" cap="none" strike="noStrike">
                  <a:solidFill>
                    <a:srgbClr val="000000"/>
                  </a:solidFill>
                  <a:latin typeface="Calibri"/>
                  <a:ea typeface="Calibri"/>
                  <a:cs typeface="Calibri"/>
                  <a:sym typeface="Calibri"/>
                </a:rPr>
                <a:t>: </a:t>
              </a:r>
              <a:endParaRPr sz="2800"/>
            </a:p>
            <a:p>
              <a:pPr indent="-409575" lvl="1" marL="866775" marR="0" rtl="0" algn="l">
                <a:lnSpc>
                  <a:spcPct val="100000"/>
                </a:lnSpc>
                <a:spcBef>
                  <a:spcPts val="0"/>
                </a:spcBef>
                <a:spcAft>
                  <a:spcPts val="0"/>
                </a:spcAft>
                <a:buClr>
                  <a:srgbClr val="000000"/>
                </a:buClr>
                <a:buSzPts val="2800"/>
                <a:buFont typeface="Calibri"/>
                <a:buAutoNum type="romanLcPeriod"/>
              </a:pPr>
              <a:r>
                <a:rPr lang="en-US" sz="2800">
                  <a:latin typeface="Calibri"/>
                  <a:ea typeface="Calibri"/>
                  <a:cs typeface="Calibri"/>
                  <a:sym typeface="Calibri"/>
                </a:rPr>
                <a:t>επιτυχημένη παράδοση δεδομενογράμματος στον προορισμό</a:t>
              </a:r>
              <a:endParaRPr sz="2800"/>
            </a:p>
            <a:p>
              <a:pPr indent="-409575" lvl="1" marL="866775" marR="0" rtl="0" algn="l">
                <a:lnSpc>
                  <a:spcPct val="100000"/>
                </a:lnSpc>
                <a:spcBef>
                  <a:spcPts val="0"/>
                </a:spcBef>
                <a:spcAft>
                  <a:spcPts val="0"/>
                </a:spcAft>
                <a:buClr>
                  <a:srgbClr val="000000"/>
                </a:buClr>
                <a:buSzPts val="2800"/>
                <a:buFont typeface="Calibri"/>
                <a:buAutoNum type="romanLcPeriod"/>
              </a:pPr>
              <a:r>
                <a:rPr lang="en-US" sz="2800">
                  <a:latin typeface="Calibri"/>
                  <a:ea typeface="Calibri"/>
                  <a:cs typeface="Calibri"/>
                  <a:sym typeface="Calibri"/>
                </a:rPr>
                <a:t>χρονομέτρηση ή σειρά παράδοσης</a:t>
              </a:r>
              <a:endParaRPr sz="2800">
                <a:latin typeface="Calibri"/>
                <a:ea typeface="Calibri"/>
                <a:cs typeface="Calibri"/>
                <a:sym typeface="Calibri"/>
              </a:endParaRPr>
            </a:p>
            <a:p>
              <a:pPr indent="-409575" lvl="1" marL="866775" marR="0" rtl="0" algn="l">
                <a:lnSpc>
                  <a:spcPct val="100000"/>
                </a:lnSpc>
                <a:spcBef>
                  <a:spcPts val="0"/>
                </a:spcBef>
                <a:spcAft>
                  <a:spcPts val="0"/>
                </a:spcAft>
                <a:buClr>
                  <a:srgbClr val="000000"/>
                </a:buClr>
                <a:buSzPts val="2800"/>
                <a:buFont typeface="Calibri"/>
                <a:buAutoNum type="romanLcPeriod"/>
              </a:pPr>
              <a:r>
                <a:rPr lang="en-US" sz="2800">
                  <a:latin typeface="Calibri"/>
                  <a:ea typeface="Calibri"/>
                  <a:cs typeface="Calibri"/>
                  <a:sym typeface="Calibri"/>
                </a:rPr>
                <a:t>διαθέσιμο εύρος ζώνης για την από άκρο σε άκρο ροή</a:t>
              </a:r>
              <a:endParaRPr b="0" sz="2800" u="none" cap="none" strike="noStrike">
                <a:solidFill>
                  <a:srgbClr val="000000"/>
                </a:solidFill>
                <a:latin typeface="Calibri"/>
                <a:ea typeface="Calibri"/>
                <a:cs typeface="Calibri"/>
                <a:sym typeface="Calibri"/>
              </a:endParaRPr>
            </a:p>
          </p:txBody>
        </p:sp>
        <p:sp>
          <p:nvSpPr>
            <p:cNvPr id="1288" name="Google Shape;1288;p10"/>
            <p:cNvSpPr/>
            <p:nvPr/>
          </p:nvSpPr>
          <p:spPr>
            <a:xfrm>
              <a:off x="852410" y="3657468"/>
              <a:ext cx="8105700" cy="2819100"/>
            </a:xfrm>
            <a:prstGeom prst="rect">
              <a:avLst/>
            </a:prstGeom>
            <a:noFill/>
            <a:ln cap="flat" cmpd="sng" w="34925">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89" name="Google Shape;1289;p10"/>
            <p:cNvSpPr txBox="1"/>
            <p:nvPr/>
          </p:nvSpPr>
          <p:spPr>
            <a:xfrm>
              <a:off x="1100380" y="3346342"/>
              <a:ext cx="5474100" cy="5232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Internet  “best effort” service model</a:t>
              </a:r>
              <a:endParaRPr/>
            </a:p>
          </p:txBody>
        </p:sp>
      </p:grpSp>
      <p:sp>
        <p:nvSpPr>
          <p:cNvPr id="1290" name="Google Shape;1290;p10"/>
          <p:cNvSpPr txBox="1"/>
          <p:nvPr/>
        </p:nvSpPr>
        <p:spPr>
          <a:xfrm>
            <a:off x="5778457" y="1566819"/>
            <a:ext cx="4568879"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Quality of Service (QoS) Guarantees ?</a:t>
            </a:r>
            <a:endParaRPr b="0" i="0" sz="2400" u="none" cap="none" strike="noStrike">
              <a:solidFill>
                <a:srgbClr val="000000"/>
              </a:solidFill>
              <a:latin typeface="Times New Roman"/>
              <a:ea typeface="Times New Roman"/>
              <a:cs typeface="Times New Roman"/>
              <a:sym typeface="Times New Roman"/>
            </a:endParaRPr>
          </a:p>
        </p:txBody>
      </p:sp>
      <p:sp>
        <p:nvSpPr>
          <p:cNvPr id="1291" name="Google Shape;1291;p10"/>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6"/>
                                        </p:tgtEl>
                                        <p:attrNameLst>
                                          <p:attrName>style.visibility</p:attrName>
                                        </p:attrNameLst>
                                      </p:cBhvr>
                                      <p:to>
                                        <p:strVal val="visible"/>
                                      </p:to>
                                    </p:set>
                                    <p:animEffect filter="fade" transition="in">
                                      <p:cBhvr>
                                        <p:cTn dur="500"/>
                                        <p:tgtEl>
                                          <p:spTgt spid="12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8" name="Shape 7458"/>
        <p:cNvGrpSpPr/>
        <p:nvPr/>
      </p:nvGrpSpPr>
      <p:grpSpPr>
        <a:xfrm>
          <a:off x="0" y="0"/>
          <a:ext cx="0" cy="0"/>
          <a:chOff x="0" y="0"/>
          <a:chExt cx="0" cy="0"/>
        </a:xfrm>
      </p:grpSpPr>
      <p:sp>
        <p:nvSpPr>
          <p:cNvPr id="7459" name="Google Shape;7459;p101"/>
          <p:cNvSpPr txBox="1"/>
          <p:nvPr>
            <p:ph type="title"/>
          </p:nvPr>
        </p:nvSpPr>
        <p:spPr>
          <a:xfrm>
            <a:off x="0" y="311144"/>
            <a:ext cx="105156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400"/>
              <a:buFont typeface="Calibri"/>
              <a:buNone/>
            </a:pPr>
            <a:r>
              <a:rPr lang="en-US" sz="5000"/>
              <a:t>IP fragmentation/reassembly</a:t>
            </a:r>
            <a:endParaRPr sz="5000"/>
          </a:p>
        </p:txBody>
      </p:sp>
      <p:sp>
        <p:nvSpPr>
          <p:cNvPr id="7460" name="Google Shape;7460;p101"/>
          <p:cNvSpPr txBox="1"/>
          <p:nvPr>
            <p:ph idx="12" type="sldNum"/>
          </p:nvPr>
        </p:nvSpPr>
        <p:spPr>
          <a:xfrm>
            <a:off x="9219616" y="6499361"/>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grpSp>
        <p:nvGrpSpPr>
          <p:cNvPr id="7461" name="Google Shape;7461;p101"/>
          <p:cNvGrpSpPr/>
          <p:nvPr/>
        </p:nvGrpSpPr>
        <p:grpSpPr>
          <a:xfrm>
            <a:off x="4989773" y="1527175"/>
            <a:ext cx="4181475" cy="660400"/>
            <a:chOff x="3006" y="1205"/>
            <a:chExt cx="2634" cy="416"/>
          </a:xfrm>
        </p:grpSpPr>
        <p:sp>
          <p:nvSpPr>
            <p:cNvPr id="7462" name="Google Shape;7462;p101"/>
            <p:cNvSpPr/>
            <p:nvPr/>
          </p:nvSpPr>
          <p:spPr>
            <a:xfrm>
              <a:off x="3006" y="1242"/>
              <a:ext cx="2634" cy="342"/>
            </a:xfrm>
            <a:prstGeom prst="rect">
              <a:avLst/>
            </a:prstGeom>
            <a:solidFill>
              <a:srgbClr val="FFFFFF"/>
            </a:solidFill>
            <a:ln cap="flat" cmpd="sng" w="19050">
              <a:solidFill>
                <a:srgbClr val="000000"/>
              </a:solidFill>
              <a:prstDash val="solid"/>
              <a:miter lim="800000"/>
              <a:headEnd len="sm" w="sm" type="none"/>
              <a:tailEnd len="sm" w="sm" type="none"/>
            </a:ln>
            <a:effectLst>
              <a:outerShdw blurRad="50800" rotWithShape="0" algn="bl" dir="18900000" dist="38100">
                <a:srgbClr val="0000A3">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63" name="Google Shape;7463;p101"/>
            <p:cNvSpPr txBox="1"/>
            <p:nvPr/>
          </p:nvSpPr>
          <p:spPr>
            <a:xfrm>
              <a:off x="3734" y="1205"/>
              <a:ext cx="272" cy="4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ID</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=x</a:t>
              </a:r>
              <a:endParaRPr/>
            </a:p>
          </p:txBody>
        </p:sp>
        <p:sp>
          <p:nvSpPr>
            <p:cNvPr id="7464" name="Google Shape;7464;p101"/>
            <p:cNvSpPr txBox="1"/>
            <p:nvPr/>
          </p:nvSpPr>
          <p:spPr>
            <a:xfrm>
              <a:off x="4648" y="1217"/>
              <a:ext cx="468" cy="40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offset</a:t>
              </a:r>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=0</a:t>
              </a:r>
              <a:endParaRPr/>
            </a:p>
          </p:txBody>
        </p:sp>
        <p:sp>
          <p:nvSpPr>
            <p:cNvPr id="7465" name="Google Shape;7465;p101"/>
            <p:cNvSpPr txBox="1"/>
            <p:nvPr/>
          </p:nvSpPr>
          <p:spPr>
            <a:xfrm>
              <a:off x="4017" y="1217"/>
              <a:ext cx="596" cy="40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fragflag</a:t>
              </a:r>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=0</a:t>
              </a:r>
              <a:endParaRPr/>
            </a:p>
          </p:txBody>
        </p:sp>
        <p:sp>
          <p:nvSpPr>
            <p:cNvPr id="7466" name="Google Shape;7466;p101"/>
            <p:cNvSpPr txBox="1"/>
            <p:nvPr/>
          </p:nvSpPr>
          <p:spPr>
            <a:xfrm>
              <a:off x="3230" y="1205"/>
              <a:ext cx="520" cy="4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length</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=4000</a:t>
              </a:r>
              <a:endParaRPr/>
            </a:p>
          </p:txBody>
        </p:sp>
        <p:cxnSp>
          <p:nvCxnSpPr>
            <p:cNvPr id="7467" name="Google Shape;7467;p101"/>
            <p:cNvCxnSpPr/>
            <p:nvPr/>
          </p:nvCxnSpPr>
          <p:spPr>
            <a:xfrm>
              <a:off x="3246" y="1242"/>
              <a:ext cx="0" cy="342"/>
            </a:xfrm>
            <a:prstGeom prst="straightConnector1">
              <a:avLst/>
            </a:prstGeom>
            <a:noFill/>
            <a:ln cap="flat" cmpd="sng" w="19050">
              <a:solidFill>
                <a:srgbClr val="000000"/>
              </a:solidFill>
              <a:prstDash val="solid"/>
              <a:round/>
              <a:headEnd len="med" w="med" type="none"/>
              <a:tailEnd len="med" w="med" type="none"/>
            </a:ln>
          </p:spPr>
        </p:cxnSp>
        <p:cxnSp>
          <p:nvCxnSpPr>
            <p:cNvPr id="7468" name="Google Shape;7468;p101"/>
            <p:cNvCxnSpPr/>
            <p:nvPr/>
          </p:nvCxnSpPr>
          <p:spPr>
            <a:xfrm>
              <a:off x="3750" y="1242"/>
              <a:ext cx="0" cy="342"/>
            </a:xfrm>
            <a:prstGeom prst="straightConnector1">
              <a:avLst/>
            </a:prstGeom>
            <a:noFill/>
            <a:ln cap="flat" cmpd="sng" w="19050">
              <a:solidFill>
                <a:srgbClr val="000000"/>
              </a:solidFill>
              <a:prstDash val="solid"/>
              <a:round/>
              <a:headEnd len="med" w="med" type="none"/>
              <a:tailEnd len="med" w="med" type="none"/>
            </a:ln>
          </p:spPr>
        </p:cxnSp>
        <p:cxnSp>
          <p:nvCxnSpPr>
            <p:cNvPr id="7469" name="Google Shape;7469;p101"/>
            <p:cNvCxnSpPr/>
            <p:nvPr/>
          </p:nvCxnSpPr>
          <p:spPr>
            <a:xfrm>
              <a:off x="4020" y="1254"/>
              <a:ext cx="0" cy="342"/>
            </a:xfrm>
            <a:prstGeom prst="straightConnector1">
              <a:avLst/>
            </a:prstGeom>
            <a:noFill/>
            <a:ln cap="flat" cmpd="sng" w="19050">
              <a:solidFill>
                <a:srgbClr val="000000"/>
              </a:solidFill>
              <a:prstDash val="solid"/>
              <a:round/>
              <a:headEnd len="med" w="med" type="none"/>
              <a:tailEnd len="med" w="med" type="none"/>
            </a:ln>
          </p:spPr>
        </p:cxnSp>
        <p:cxnSp>
          <p:nvCxnSpPr>
            <p:cNvPr id="7470" name="Google Shape;7470;p101"/>
            <p:cNvCxnSpPr/>
            <p:nvPr/>
          </p:nvCxnSpPr>
          <p:spPr>
            <a:xfrm>
              <a:off x="4638" y="1242"/>
              <a:ext cx="0" cy="342"/>
            </a:xfrm>
            <a:prstGeom prst="straightConnector1">
              <a:avLst/>
            </a:prstGeom>
            <a:noFill/>
            <a:ln cap="flat" cmpd="sng" w="19050">
              <a:solidFill>
                <a:srgbClr val="000000"/>
              </a:solidFill>
              <a:prstDash val="solid"/>
              <a:round/>
              <a:headEnd len="med" w="med" type="none"/>
              <a:tailEnd len="med" w="med" type="none"/>
            </a:ln>
          </p:spPr>
        </p:cxnSp>
        <p:cxnSp>
          <p:nvCxnSpPr>
            <p:cNvPr id="7471" name="Google Shape;7471;p101"/>
            <p:cNvCxnSpPr/>
            <p:nvPr/>
          </p:nvCxnSpPr>
          <p:spPr>
            <a:xfrm>
              <a:off x="5112" y="1242"/>
              <a:ext cx="0" cy="342"/>
            </a:xfrm>
            <a:prstGeom prst="straightConnector1">
              <a:avLst/>
            </a:prstGeom>
            <a:noFill/>
            <a:ln cap="flat" cmpd="sng" w="19050">
              <a:solidFill>
                <a:srgbClr val="000000"/>
              </a:solidFill>
              <a:prstDash val="solid"/>
              <a:round/>
              <a:headEnd len="med" w="med" type="none"/>
              <a:tailEnd len="med" w="med" type="none"/>
            </a:ln>
          </p:spPr>
        </p:cxnSp>
        <p:sp>
          <p:nvSpPr>
            <p:cNvPr id="7472" name="Google Shape;7472;p101"/>
            <p:cNvSpPr/>
            <p:nvPr/>
          </p:nvSpPr>
          <p:spPr>
            <a:xfrm>
              <a:off x="5232" y="1237"/>
              <a:ext cx="138" cy="355"/>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7473" name="Google Shape;7473;p101"/>
          <p:cNvGrpSpPr/>
          <p:nvPr/>
        </p:nvGrpSpPr>
        <p:grpSpPr>
          <a:xfrm>
            <a:off x="5078673" y="2290763"/>
            <a:ext cx="4645025" cy="3330574"/>
            <a:chOff x="2321" y="1443"/>
            <a:chExt cx="2926" cy="2098"/>
          </a:xfrm>
        </p:grpSpPr>
        <p:grpSp>
          <p:nvGrpSpPr>
            <p:cNvPr id="7474" name="Google Shape;7474;p101"/>
            <p:cNvGrpSpPr/>
            <p:nvPr/>
          </p:nvGrpSpPr>
          <p:grpSpPr>
            <a:xfrm>
              <a:off x="2613" y="2066"/>
              <a:ext cx="2634" cy="416"/>
              <a:chOff x="3006" y="1205"/>
              <a:chExt cx="2634" cy="416"/>
            </a:xfrm>
          </p:grpSpPr>
          <p:sp>
            <p:nvSpPr>
              <p:cNvPr id="7475" name="Google Shape;7475;p101"/>
              <p:cNvSpPr/>
              <p:nvPr/>
            </p:nvSpPr>
            <p:spPr>
              <a:xfrm>
                <a:off x="3006" y="1242"/>
                <a:ext cx="2634" cy="342"/>
              </a:xfrm>
              <a:prstGeom prst="rect">
                <a:avLst/>
              </a:prstGeom>
              <a:solidFill>
                <a:srgbClr val="FFFFFF"/>
              </a:solidFill>
              <a:ln cap="flat" cmpd="sng" w="19050">
                <a:solidFill>
                  <a:srgbClr val="000000"/>
                </a:solidFill>
                <a:prstDash val="solid"/>
                <a:miter lim="800000"/>
                <a:headEnd len="sm" w="sm" type="none"/>
                <a:tailEnd len="sm" w="sm" type="none"/>
              </a:ln>
              <a:effectLst>
                <a:outerShdw blurRad="50800" rotWithShape="0" algn="bl" dir="18900000" dist="38100">
                  <a:srgbClr val="0000A3">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76" name="Google Shape;7476;p101"/>
              <p:cNvSpPr txBox="1"/>
              <p:nvPr/>
            </p:nvSpPr>
            <p:spPr>
              <a:xfrm>
                <a:off x="3734" y="1205"/>
                <a:ext cx="272" cy="4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ID</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=x</a:t>
                </a:r>
                <a:endParaRPr/>
              </a:p>
            </p:txBody>
          </p:sp>
          <p:sp>
            <p:nvSpPr>
              <p:cNvPr id="7477" name="Google Shape;7477;p101"/>
              <p:cNvSpPr txBox="1"/>
              <p:nvPr/>
            </p:nvSpPr>
            <p:spPr>
              <a:xfrm>
                <a:off x="4648" y="1217"/>
                <a:ext cx="468" cy="40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offset</a:t>
                </a:r>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=0</a:t>
                </a:r>
                <a:endParaRPr/>
              </a:p>
            </p:txBody>
          </p:sp>
          <p:sp>
            <p:nvSpPr>
              <p:cNvPr id="7478" name="Google Shape;7478;p101"/>
              <p:cNvSpPr txBox="1"/>
              <p:nvPr/>
            </p:nvSpPr>
            <p:spPr>
              <a:xfrm>
                <a:off x="4017" y="1217"/>
                <a:ext cx="596" cy="40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fragflag</a:t>
                </a:r>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=1</a:t>
                </a:r>
                <a:endParaRPr/>
              </a:p>
            </p:txBody>
          </p:sp>
          <p:sp>
            <p:nvSpPr>
              <p:cNvPr id="7479" name="Google Shape;7479;p101"/>
              <p:cNvSpPr txBox="1"/>
              <p:nvPr/>
            </p:nvSpPr>
            <p:spPr>
              <a:xfrm>
                <a:off x="3230" y="1205"/>
                <a:ext cx="520" cy="4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length</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=1500</a:t>
                </a:r>
                <a:endParaRPr/>
              </a:p>
            </p:txBody>
          </p:sp>
          <p:cxnSp>
            <p:nvCxnSpPr>
              <p:cNvPr id="7480" name="Google Shape;7480;p101"/>
              <p:cNvCxnSpPr/>
              <p:nvPr/>
            </p:nvCxnSpPr>
            <p:spPr>
              <a:xfrm>
                <a:off x="3246" y="1242"/>
                <a:ext cx="0" cy="342"/>
              </a:xfrm>
              <a:prstGeom prst="straightConnector1">
                <a:avLst/>
              </a:prstGeom>
              <a:noFill/>
              <a:ln cap="flat" cmpd="sng" w="19050">
                <a:solidFill>
                  <a:srgbClr val="000000"/>
                </a:solidFill>
                <a:prstDash val="solid"/>
                <a:round/>
                <a:headEnd len="med" w="med" type="none"/>
                <a:tailEnd len="med" w="med" type="none"/>
              </a:ln>
            </p:spPr>
          </p:cxnSp>
          <p:cxnSp>
            <p:nvCxnSpPr>
              <p:cNvPr id="7481" name="Google Shape;7481;p101"/>
              <p:cNvCxnSpPr/>
              <p:nvPr/>
            </p:nvCxnSpPr>
            <p:spPr>
              <a:xfrm>
                <a:off x="3750" y="1242"/>
                <a:ext cx="0" cy="342"/>
              </a:xfrm>
              <a:prstGeom prst="straightConnector1">
                <a:avLst/>
              </a:prstGeom>
              <a:noFill/>
              <a:ln cap="flat" cmpd="sng" w="19050">
                <a:solidFill>
                  <a:srgbClr val="000000"/>
                </a:solidFill>
                <a:prstDash val="solid"/>
                <a:round/>
                <a:headEnd len="med" w="med" type="none"/>
                <a:tailEnd len="med" w="med" type="none"/>
              </a:ln>
            </p:spPr>
          </p:cxnSp>
          <p:cxnSp>
            <p:nvCxnSpPr>
              <p:cNvPr id="7482" name="Google Shape;7482;p101"/>
              <p:cNvCxnSpPr/>
              <p:nvPr/>
            </p:nvCxnSpPr>
            <p:spPr>
              <a:xfrm>
                <a:off x="4020" y="1254"/>
                <a:ext cx="0" cy="342"/>
              </a:xfrm>
              <a:prstGeom prst="straightConnector1">
                <a:avLst/>
              </a:prstGeom>
              <a:noFill/>
              <a:ln cap="flat" cmpd="sng" w="19050">
                <a:solidFill>
                  <a:srgbClr val="000000"/>
                </a:solidFill>
                <a:prstDash val="solid"/>
                <a:round/>
                <a:headEnd len="med" w="med" type="none"/>
                <a:tailEnd len="med" w="med" type="none"/>
              </a:ln>
            </p:spPr>
          </p:cxnSp>
          <p:cxnSp>
            <p:nvCxnSpPr>
              <p:cNvPr id="7483" name="Google Shape;7483;p101"/>
              <p:cNvCxnSpPr/>
              <p:nvPr/>
            </p:nvCxnSpPr>
            <p:spPr>
              <a:xfrm>
                <a:off x="4638" y="1242"/>
                <a:ext cx="0" cy="342"/>
              </a:xfrm>
              <a:prstGeom prst="straightConnector1">
                <a:avLst/>
              </a:prstGeom>
              <a:noFill/>
              <a:ln cap="flat" cmpd="sng" w="19050">
                <a:solidFill>
                  <a:srgbClr val="000000"/>
                </a:solidFill>
                <a:prstDash val="solid"/>
                <a:round/>
                <a:headEnd len="med" w="med" type="none"/>
                <a:tailEnd len="med" w="med" type="none"/>
              </a:ln>
            </p:spPr>
          </p:cxnSp>
          <p:cxnSp>
            <p:nvCxnSpPr>
              <p:cNvPr id="7484" name="Google Shape;7484;p101"/>
              <p:cNvCxnSpPr/>
              <p:nvPr/>
            </p:nvCxnSpPr>
            <p:spPr>
              <a:xfrm>
                <a:off x="5112" y="1242"/>
                <a:ext cx="0" cy="342"/>
              </a:xfrm>
              <a:prstGeom prst="straightConnector1">
                <a:avLst/>
              </a:prstGeom>
              <a:noFill/>
              <a:ln cap="flat" cmpd="sng" w="19050">
                <a:solidFill>
                  <a:srgbClr val="000000"/>
                </a:solidFill>
                <a:prstDash val="solid"/>
                <a:round/>
                <a:headEnd len="med" w="med" type="none"/>
                <a:tailEnd len="med" w="med" type="none"/>
              </a:ln>
            </p:spPr>
          </p:cxnSp>
          <p:sp>
            <p:nvSpPr>
              <p:cNvPr id="7485" name="Google Shape;7485;p101"/>
              <p:cNvSpPr/>
              <p:nvPr/>
            </p:nvSpPr>
            <p:spPr>
              <a:xfrm>
                <a:off x="5232" y="1235"/>
                <a:ext cx="138" cy="355"/>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7486" name="Google Shape;7486;p101"/>
            <p:cNvGrpSpPr/>
            <p:nvPr/>
          </p:nvGrpSpPr>
          <p:grpSpPr>
            <a:xfrm>
              <a:off x="2613" y="2570"/>
              <a:ext cx="2634" cy="416"/>
              <a:chOff x="3006" y="1205"/>
              <a:chExt cx="2634" cy="416"/>
            </a:xfrm>
          </p:grpSpPr>
          <p:sp>
            <p:nvSpPr>
              <p:cNvPr id="7487" name="Google Shape;7487;p101"/>
              <p:cNvSpPr/>
              <p:nvPr/>
            </p:nvSpPr>
            <p:spPr>
              <a:xfrm>
                <a:off x="3006" y="1242"/>
                <a:ext cx="2634" cy="342"/>
              </a:xfrm>
              <a:prstGeom prst="rect">
                <a:avLst/>
              </a:prstGeom>
              <a:solidFill>
                <a:srgbClr val="FFFFFF"/>
              </a:solidFill>
              <a:ln cap="flat" cmpd="sng" w="19050">
                <a:solidFill>
                  <a:srgbClr val="000000"/>
                </a:solidFill>
                <a:prstDash val="solid"/>
                <a:miter lim="800000"/>
                <a:headEnd len="sm" w="sm" type="none"/>
                <a:tailEnd len="sm" w="sm" type="none"/>
              </a:ln>
              <a:effectLst>
                <a:outerShdw blurRad="50800" rotWithShape="0" algn="bl" dir="18900000" dist="38100">
                  <a:srgbClr val="0000A3">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88" name="Google Shape;7488;p101"/>
              <p:cNvSpPr txBox="1"/>
              <p:nvPr/>
            </p:nvSpPr>
            <p:spPr>
              <a:xfrm>
                <a:off x="3734" y="1205"/>
                <a:ext cx="272" cy="4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ID</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=x</a:t>
                </a:r>
                <a:endParaRPr/>
              </a:p>
            </p:txBody>
          </p:sp>
          <p:sp>
            <p:nvSpPr>
              <p:cNvPr id="7489" name="Google Shape;7489;p101"/>
              <p:cNvSpPr txBox="1"/>
              <p:nvPr/>
            </p:nvSpPr>
            <p:spPr>
              <a:xfrm>
                <a:off x="4648" y="1217"/>
                <a:ext cx="468" cy="40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offset</a:t>
                </a:r>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=185</a:t>
                </a:r>
                <a:endParaRPr/>
              </a:p>
            </p:txBody>
          </p:sp>
          <p:sp>
            <p:nvSpPr>
              <p:cNvPr id="7490" name="Google Shape;7490;p101"/>
              <p:cNvSpPr txBox="1"/>
              <p:nvPr/>
            </p:nvSpPr>
            <p:spPr>
              <a:xfrm>
                <a:off x="4017" y="1217"/>
                <a:ext cx="596" cy="40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fragflag</a:t>
                </a:r>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=1</a:t>
                </a:r>
                <a:endParaRPr/>
              </a:p>
            </p:txBody>
          </p:sp>
          <p:sp>
            <p:nvSpPr>
              <p:cNvPr id="7491" name="Google Shape;7491;p101"/>
              <p:cNvSpPr txBox="1"/>
              <p:nvPr/>
            </p:nvSpPr>
            <p:spPr>
              <a:xfrm>
                <a:off x="3230" y="1205"/>
                <a:ext cx="520" cy="4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length</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=1500</a:t>
                </a:r>
                <a:endParaRPr/>
              </a:p>
            </p:txBody>
          </p:sp>
          <p:cxnSp>
            <p:nvCxnSpPr>
              <p:cNvPr id="7492" name="Google Shape;7492;p101"/>
              <p:cNvCxnSpPr/>
              <p:nvPr/>
            </p:nvCxnSpPr>
            <p:spPr>
              <a:xfrm>
                <a:off x="3246" y="1242"/>
                <a:ext cx="0" cy="342"/>
              </a:xfrm>
              <a:prstGeom prst="straightConnector1">
                <a:avLst/>
              </a:prstGeom>
              <a:noFill/>
              <a:ln cap="flat" cmpd="sng" w="19050">
                <a:solidFill>
                  <a:srgbClr val="000000"/>
                </a:solidFill>
                <a:prstDash val="solid"/>
                <a:round/>
                <a:headEnd len="med" w="med" type="none"/>
                <a:tailEnd len="med" w="med" type="none"/>
              </a:ln>
            </p:spPr>
          </p:cxnSp>
          <p:cxnSp>
            <p:nvCxnSpPr>
              <p:cNvPr id="7493" name="Google Shape;7493;p101"/>
              <p:cNvCxnSpPr/>
              <p:nvPr/>
            </p:nvCxnSpPr>
            <p:spPr>
              <a:xfrm>
                <a:off x="3750" y="1242"/>
                <a:ext cx="0" cy="342"/>
              </a:xfrm>
              <a:prstGeom prst="straightConnector1">
                <a:avLst/>
              </a:prstGeom>
              <a:noFill/>
              <a:ln cap="flat" cmpd="sng" w="19050">
                <a:solidFill>
                  <a:srgbClr val="000000"/>
                </a:solidFill>
                <a:prstDash val="solid"/>
                <a:round/>
                <a:headEnd len="med" w="med" type="none"/>
                <a:tailEnd len="med" w="med" type="none"/>
              </a:ln>
            </p:spPr>
          </p:cxnSp>
          <p:cxnSp>
            <p:nvCxnSpPr>
              <p:cNvPr id="7494" name="Google Shape;7494;p101"/>
              <p:cNvCxnSpPr/>
              <p:nvPr/>
            </p:nvCxnSpPr>
            <p:spPr>
              <a:xfrm>
                <a:off x="4020" y="1254"/>
                <a:ext cx="0" cy="342"/>
              </a:xfrm>
              <a:prstGeom prst="straightConnector1">
                <a:avLst/>
              </a:prstGeom>
              <a:noFill/>
              <a:ln cap="flat" cmpd="sng" w="19050">
                <a:solidFill>
                  <a:srgbClr val="000000"/>
                </a:solidFill>
                <a:prstDash val="solid"/>
                <a:round/>
                <a:headEnd len="med" w="med" type="none"/>
                <a:tailEnd len="med" w="med" type="none"/>
              </a:ln>
            </p:spPr>
          </p:cxnSp>
          <p:cxnSp>
            <p:nvCxnSpPr>
              <p:cNvPr id="7495" name="Google Shape;7495;p101"/>
              <p:cNvCxnSpPr/>
              <p:nvPr/>
            </p:nvCxnSpPr>
            <p:spPr>
              <a:xfrm>
                <a:off x="4638" y="1242"/>
                <a:ext cx="0" cy="342"/>
              </a:xfrm>
              <a:prstGeom prst="straightConnector1">
                <a:avLst/>
              </a:prstGeom>
              <a:noFill/>
              <a:ln cap="flat" cmpd="sng" w="19050">
                <a:solidFill>
                  <a:srgbClr val="000000"/>
                </a:solidFill>
                <a:prstDash val="solid"/>
                <a:round/>
                <a:headEnd len="med" w="med" type="none"/>
                <a:tailEnd len="med" w="med" type="none"/>
              </a:ln>
            </p:spPr>
          </p:cxnSp>
          <p:cxnSp>
            <p:nvCxnSpPr>
              <p:cNvPr id="7496" name="Google Shape;7496;p101"/>
              <p:cNvCxnSpPr/>
              <p:nvPr/>
            </p:nvCxnSpPr>
            <p:spPr>
              <a:xfrm>
                <a:off x="5112" y="1242"/>
                <a:ext cx="0" cy="342"/>
              </a:xfrm>
              <a:prstGeom prst="straightConnector1">
                <a:avLst/>
              </a:prstGeom>
              <a:noFill/>
              <a:ln cap="flat" cmpd="sng" w="19050">
                <a:solidFill>
                  <a:srgbClr val="000000"/>
                </a:solidFill>
                <a:prstDash val="solid"/>
                <a:round/>
                <a:headEnd len="med" w="med" type="none"/>
                <a:tailEnd len="med" w="med" type="none"/>
              </a:ln>
            </p:spPr>
          </p:cxnSp>
          <p:sp>
            <p:nvSpPr>
              <p:cNvPr id="7497" name="Google Shape;7497;p101"/>
              <p:cNvSpPr/>
              <p:nvPr/>
            </p:nvSpPr>
            <p:spPr>
              <a:xfrm>
                <a:off x="5232" y="1235"/>
                <a:ext cx="138" cy="355"/>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7498" name="Google Shape;7498;p101"/>
            <p:cNvGrpSpPr/>
            <p:nvPr/>
          </p:nvGrpSpPr>
          <p:grpSpPr>
            <a:xfrm>
              <a:off x="2607" y="3092"/>
              <a:ext cx="2634" cy="449"/>
              <a:chOff x="3006" y="1205"/>
              <a:chExt cx="2634" cy="449"/>
            </a:xfrm>
          </p:grpSpPr>
          <p:sp>
            <p:nvSpPr>
              <p:cNvPr id="7499" name="Google Shape;7499;p101"/>
              <p:cNvSpPr/>
              <p:nvPr/>
            </p:nvSpPr>
            <p:spPr>
              <a:xfrm>
                <a:off x="3006" y="1242"/>
                <a:ext cx="2634" cy="342"/>
              </a:xfrm>
              <a:prstGeom prst="rect">
                <a:avLst/>
              </a:prstGeom>
              <a:solidFill>
                <a:srgbClr val="FFFFFF"/>
              </a:solidFill>
              <a:ln cap="flat" cmpd="sng" w="19050">
                <a:solidFill>
                  <a:srgbClr val="000000"/>
                </a:solidFill>
                <a:prstDash val="solid"/>
                <a:miter lim="800000"/>
                <a:headEnd len="sm" w="sm" type="none"/>
                <a:tailEnd len="sm" w="sm" type="none"/>
              </a:ln>
              <a:effectLst>
                <a:outerShdw blurRad="50800" rotWithShape="0" algn="bl" dir="18900000" dist="38100">
                  <a:srgbClr val="0000A3">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00" name="Google Shape;7500;p101"/>
              <p:cNvSpPr txBox="1"/>
              <p:nvPr/>
            </p:nvSpPr>
            <p:spPr>
              <a:xfrm>
                <a:off x="3734" y="1205"/>
                <a:ext cx="272" cy="4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ID</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=x</a:t>
                </a:r>
                <a:endParaRPr/>
              </a:p>
            </p:txBody>
          </p:sp>
          <p:sp>
            <p:nvSpPr>
              <p:cNvPr id="7501" name="Google Shape;7501;p101"/>
              <p:cNvSpPr txBox="1"/>
              <p:nvPr/>
            </p:nvSpPr>
            <p:spPr>
              <a:xfrm>
                <a:off x="4648" y="1217"/>
                <a:ext cx="468" cy="40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offset</a:t>
                </a:r>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=370</a:t>
                </a:r>
                <a:endParaRPr/>
              </a:p>
            </p:txBody>
          </p:sp>
          <p:sp>
            <p:nvSpPr>
              <p:cNvPr id="7502" name="Google Shape;7502;p101"/>
              <p:cNvSpPr txBox="1"/>
              <p:nvPr/>
            </p:nvSpPr>
            <p:spPr>
              <a:xfrm>
                <a:off x="4017" y="1217"/>
                <a:ext cx="596" cy="40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fragflag</a:t>
                </a:r>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=0</a:t>
                </a:r>
                <a:endParaRPr/>
              </a:p>
            </p:txBody>
          </p:sp>
          <p:sp>
            <p:nvSpPr>
              <p:cNvPr id="7503" name="Google Shape;7503;p101"/>
              <p:cNvSpPr txBox="1"/>
              <p:nvPr/>
            </p:nvSpPr>
            <p:spPr>
              <a:xfrm>
                <a:off x="3230" y="1205"/>
                <a:ext cx="520" cy="4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length</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=1040</a:t>
                </a:r>
                <a:endParaRPr/>
              </a:p>
            </p:txBody>
          </p:sp>
          <p:cxnSp>
            <p:nvCxnSpPr>
              <p:cNvPr id="7504" name="Google Shape;7504;p101"/>
              <p:cNvCxnSpPr/>
              <p:nvPr/>
            </p:nvCxnSpPr>
            <p:spPr>
              <a:xfrm>
                <a:off x="3246" y="1242"/>
                <a:ext cx="0" cy="342"/>
              </a:xfrm>
              <a:prstGeom prst="straightConnector1">
                <a:avLst/>
              </a:prstGeom>
              <a:noFill/>
              <a:ln cap="flat" cmpd="sng" w="19050">
                <a:solidFill>
                  <a:srgbClr val="000000"/>
                </a:solidFill>
                <a:prstDash val="solid"/>
                <a:round/>
                <a:headEnd len="med" w="med" type="none"/>
                <a:tailEnd len="med" w="med" type="none"/>
              </a:ln>
            </p:spPr>
          </p:cxnSp>
          <p:cxnSp>
            <p:nvCxnSpPr>
              <p:cNvPr id="7505" name="Google Shape;7505;p101"/>
              <p:cNvCxnSpPr/>
              <p:nvPr/>
            </p:nvCxnSpPr>
            <p:spPr>
              <a:xfrm>
                <a:off x="3750" y="1242"/>
                <a:ext cx="0" cy="342"/>
              </a:xfrm>
              <a:prstGeom prst="straightConnector1">
                <a:avLst/>
              </a:prstGeom>
              <a:noFill/>
              <a:ln cap="flat" cmpd="sng" w="19050">
                <a:solidFill>
                  <a:srgbClr val="000000"/>
                </a:solidFill>
                <a:prstDash val="solid"/>
                <a:round/>
                <a:headEnd len="med" w="med" type="none"/>
                <a:tailEnd len="med" w="med" type="none"/>
              </a:ln>
            </p:spPr>
          </p:cxnSp>
          <p:cxnSp>
            <p:nvCxnSpPr>
              <p:cNvPr id="7506" name="Google Shape;7506;p101"/>
              <p:cNvCxnSpPr/>
              <p:nvPr/>
            </p:nvCxnSpPr>
            <p:spPr>
              <a:xfrm>
                <a:off x="4020" y="1254"/>
                <a:ext cx="0" cy="342"/>
              </a:xfrm>
              <a:prstGeom prst="straightConnector1">
                <a:avLst/>
              </a:prstGeom>
              <a:noFill/>
              <a:ln cap="flat" cmpd="sng" w="19050">
                <a:solidFill>
                  <a:srgbClr val="000000"/>
                </a:solidFill>
                <a:prstDash val="solid"/>
                <a:round/>
                <a:headEnd len="med" w="med" type="none"/>
                <a:tailEnd len="med" w="med" type="none"/>
              </a:ln>
            </p:spPr>
          </p:cxnSp>
          <p:cxnSp>
            <p:nvCxnSpPr>
              <p:cNvPr id="7507" name="Google Shape;7507;p101"/>
              <p:cNvCxnSpPr/>
              <p:nvPr/>
            </p:nvCxnSpPr>
            <p:spPr>
              <a:xfrm>
                <a:off x="4638" y="1242"/>
                <a:ext cx="0" cy="342"/>
              </a:xfrm>
              <a:prstGeom prst="straightConnector1">
                <a:avLst/>
              </a:prstGeom>
              <a:noFill/>
              <a:ln cap="flat" cmpd="sng" w="19050">
                <a:solidFill>
                  <a:srgbClr val="000000"/>
                </a:solidFill>
                <a:prstDash val="solid"/>
                <a:round/>
                <a:headEnd len="med" w="med" type="none"/>
                <a:tailEnd len="med" w="med" type="none"/>
              </a:ln>
            </p:spPr>
          </p:cxnSp>
          <p:cxnSp>
            <p:nvCxnSpPr>
              <p:cNvPr id="7508" name="Google Shape;7508;p101"/>
              <p:cNvCxnSpPr/>
              <p:nvPr/>
            </p:nvCxnSpPr>
            <p:spPr>
              <a:xfrm>
                <a:off x="5112" y="1242"/>
                <a:ext cx="0" cy="342"/>
              </a:xfrm>
              <a:prstGeom prst="straightConnector1">
                <a:avLst/>
              </a:prstGeom>
              <a:noFill/>
              <a:ln cap="flat" cmpd="sng" w="19050">
                <a:solidFill>
                  <a:srgbClr val="000000"/>
                </a:solidFill>
                <a:prstDash val="solid"/>
                <a:round/>
                <a:headEnd len="med" w="med" type="none"/>
                <a:tailEnd len="med" w="med" type="none"/>
              </a:ln>
            </p:spPr>
          </p:cxnSp>
          <p:sp>
            <p:nvSpPr>
              <p:cNvPr id="7509" name="Google Shape;7509;p101"/>
              <p:cNvSpPr/>
              <p:nvPr/>
            </p:nvSpPr>
            <p:spPr>
              <a:xfrm>
                <a:off x="5224" y="1235"/>
                <a:ext cx="146" cy="419"/>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7510" name="Google Shape;7510;p101"/>
            <p:cNvSpPr/>
            <p:nvPr/>
          </p:nvSpPr>
          <p:spPr>
            <a:xfrm>
              <a:off x="2337" y="1443"/>
              <a:ext cx="210" cy="1362"/>
            </a:xfrm>
            <a:custGeom>
              <a:rect b="b" l="l" r="r" t="t"/>
              <a:pathLst>
                <a:path extrusionOk="0" h="1362" w="210">
                  <a:moveTo>
                    <a:pt x="0" y="0"/>
                  </a:moveTo>
                  <a:lnTo>
                    <a:pt x="0" y="1362"/>
                  </a:lnTo>
                  <a:lnTo>
                    <a:pt x="210" y="858"/>
                  </a:lnTo>
                </a:path>
              </a:pathLst>
            </a:custGeom>
            <a:noFill/>
            <a:ln cap="flat" cmpd="sng" w="19050">
              <a:solidFill>
                <a:srgbClr val="CC0000"/>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cxnSp>
          <p:nvCxnSpPr>
            <p:cNvPr id="7511" name="Google Shape;7511;p101"/>
            <p:cNvCxnSpPr/>
            <p:nvPr/>
          </p:nvCxnSpPr>
          <p:spPr>
            <a:xfrm>
              <a:off x="2337" y="2787"/>
              <a:ext cx="228" cy="0"/>
            </a:xfrm>
            <a:prstGeom prst="straightConnector1">
              <a:avLst/>
            </a:prstGeom>
            <a:noFill/>
            <a:ln cap="flat" cmpd="sng" w="19050">
              <a:solidFill>
                <a:srgbClr val="CC0000"/>
              </a:solidFill>
              <a:prstDash val="solid"/>
              <a:round/>
              <a:headEnd len="med" w="med" type="none"/>
              <a:tailEnd len="med" w="med" type="triangle"/>
            </a:ln>
          </p:spPr>
        </p:cxnSp>
        <p:cxnSp>
          <p:nvCxnSpPr>
            <p:cNvPr id="7512" name="Google Shape;7512;p101"/>
            <p:cNvCxnSpPr/>
            <p:nvPr/>
          </p:nvCxnSpPr>
          <p:spPr>
            <a:xfrm>
              <a:off x="2343" y="2793"/>
              <a:ext cx="210" cy="498"/>
            </a:xfrm>
            <a:prstGeom prst="straightConnector1">
              <a:avLst/>
            </a:prstGeom>
            <a:noFill/>
            <a:ln cap="flat" cmpd="sng" w="19050">
              <a:solidFill>
                <a:srgbClr val="CC0000"/>
              </a:solidFill>
              <a:prstDash val="solid"/>
              <a:round/>
              <a:headEnd len="med" w="med" type="none"/>
              <a:tailEnd len="med" w="med" type="triangle"/>
            </a:ln>
          </p:spPr>
        </p:cxnSp>
        <p:sp>
          <p:nvSpPr>
            <p:cNvPr id="7513" name="Google Shape;7513;p101"/>
            <p:cNvSpPr txBox="1"/>
            <p:nvPr/>
          </p:nvSpPr>
          <p:spPr>
            <a:xfrm>
              <a:off x="2321" y="1490"/>
              <a:ext cx="1988" cy="4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C0000"/>
                </a:buClr>
                <a:buSzPts val="1800"/>
                <a:buFont typeface="Arial"/>
                <a:buNone/>
              </a:pPr>
              <a:r>
                <a:rPr b="0" i="1" lang="en-US" sz="1800" u="none" cap="none" strike="noStrike">
                  <a:solidFill>
                    <a:srgbClr val="CC0000"/>
                  </a:solidFill>
                  <a:latin typeface="Arial"/>
                  <a:ea typeface="Arial"/>
                  <a:cs typeface="Arial"/>
                  <a:sym typeface="Arial"/>
                </a:rPr>
                <a:t>one large datagram becomes</a:t>
              </a:r>
              <a:endParaRPr/>
            </a:p>
            <a:p>
              <a:pPr indent="0" lvl="0" marL="0" marR="0" rtl="0" algn="l">
                <a:lnSpc>
                  <a:spcPct val="100000"/>
                </a:lnSpc>
                <a:spcBef>
                  <a:spcPts val="0"/>
                </a:spcBef>
                <a:spcAft>
                  <a:spcPts val="0"/>
                </a:spcAft>
                <a:buClr>
                  <a:srgbClr val="CC0000"/>
                </a:buClr>
                <a:buSzPts val="1800"/>
                <a:buFont typeface="Arial"/>
                <a:buNone/>
              </a:pPr>
              <a:r>
                <a:rPr b="0" i="1" lang="en-US" sz="1800" u="none" cap="none" strike="noStrike">
                  <a:solidFill>
                    <a:srgbClr val="CC0000"/>
                  </a:solidFill>
                  <a:latin typeface="Arial"/>
                  <a:ea typeface="Arial"/>
                  <a:cs typeface="Arial"/>
                  <a:sym typeface="Arial"/>
                </a:rPr>
                <a:t>several smaller datagrams</a:t>
              </a:r>
              <a:endParaRPr/>
            </a:p>
          </p:txBody>
        </p:sp>
      </p:grpSp>
      <p:sp>
        <p:nvSpPr>
          <p:cNvPr id="7514" name="Google Shape;7514;p101"/>
          <p:cNvSpPr/>
          <p:nvPr/>
        </p:nvSpPr>
        <p:spPr>
          <a:xfrm>
            <a:off x="734518" y="1472029"/>
            <a:ext cx="3806877" cy="1677987"/>
          </a:xfrm>
          <a:prstGeom prst="rect">
            <a:avLst/>
          </a:prstGeom>
          <a:noFill/>
          <a:ln>
            <a:noFill/>
          </a:ln>
        </p:spPr>
        <p:txBody>
          <a:bodyPr anchorCtr="0" anchor="t" bIns="45700" lIns="91425" spcFirstLastPara="1" rIns="91425" wrap="square" tIns="45700">
            <a:noAutofit/>
          </a:bodyPr>
          <a:lstStyle/>
          <a:p>
            <a:pPr indent="-342900" lvl="0" marL="342900" marR="0" rtl="0" algn="l">
              <a:lnSpc>
                <a:spcPct val="85000"/>
              </a:lnSpc>
              <a:spcBef>
                <a:spcPts val="0"/>
              </a:spcBef>
              <a:spcAft>
                <a:spcPts val="0"/>
              </a:spcAft>
              <a:buClr>
                <a:srgbClr val="000099"/>
              </a:buClr>
              <a:buSzPts val="2080"/>
              <a:buFont typeface="Noto Sans Symbols"/>
              <a:buNone/>
            </a:pPr>
            <a:r>
              <a:rPr b="0" i="0" lang="en-US" sz="2400" u="none" cap="none" strike="noStrike">
                <a:solidFill>
                  <a:srgbClr val="0000A3"/>
                </a:solidFill>
                <a:latin typeface="Calibri"/>
                <a:ea typeface="Calibri"/>
                <a:cs typeface="Calibri"/>
                <a:sym typeface="Calibri"/>
              </a:rPr>
              <a:t>example:</a:t>
            </a:r>
            <a:endParaRPr sz="2400"/>
          </a:p>
          <a:p>
            <a:pPr indent="-284163" lvl="0" marL="403225" marR="0" rtl="0" algn="l">
              <a:lnSpc>
                <a:spcPct val="85000"/>
              </a:lnSpc>
              <a:spcBef>
                <a:spcPts val="480"/>
              </a:spcBef>
              <a:spcAft>
                <a:spcPts val="0"/>
              </a:spcAft>
              <a:buClr>
                <a:srgbClr val="000099"/>
              </a:buClr>
              <a:buSzPts val="2400"/>
              <a:buFont typeface="Noto Sans Symbols"/>
              <a:buChar char="▪"/>
            </a:pPr>
            <a:r>
              <a:rPr b="0" i="0" lang="en-US" sz="2400" u="none" cap="none" strike="noStrike">
                <a:solidFill>
                  <a:srgbClr val="000000"/>
                </a:solidFill>
                <a:latin typeface="Calibri"/>
                <a:ea typeface="Calibri"/>
                <a:cs typeface="Calibri"/>
                <a:sym typeface="Calibri"/>
              </a:rPr>
              <a:t>4000 byte datagram</a:t>
            </a:r>
            <a:endParaRPr sz="2400"/>
          </a:p>
          <a:p>
            <a:pPr indent="-284163" lvl="0" marL="403225" marR="0" rtl="0" algn="l">
              <a:lnSpc>
                <a:spcPct val="85000"/>
              </a:lnSpc>
              <a:spcBef>
                <a:spcPts val="480"/>
              </a:spcBef>
              <a:spcAft>
                <a:spcPts val="0"/>
              </a:spcAft>
              <a:buClr>
                <a:srgbClr val="000099"/>
              </a:buClr>
              <a:buSzPts val="2400"/>
              <a:buFont typeface="Noto Sans Symbols"/>
              <a:buChar char="▪"/>
            </a:pPr>
            <a:r>
              <a:rPr b="0" i="0" lang="en-US" sz="2400" u="none" cap="none" strike="noStrike">
                <a:solidFill>
                  <a:srgbClr val="000000"/>
                </a:solidFill>
                <a:latin typeface="Calibri"/>
                <a:ea typeface="Calibri"/>
                <a:cs typeface="Calibri"/>
                <a:sym typeface="Calibri"/>
              </a:rPr>
              <a:t>MTU = 1500 bytes</a:t>
            </a:r>
            <a:endParaRPr sz="2400"/>
          </a:p>
          <a:p>
            <a:pPr indent="-260350" lvl="0" marL="342900" marR="0" rtl="0" algn="l">
              <a:lnSpc>
                <a:spcPct val="85000"/>
              </a:lnSpc>
              <a:spcBef>
                <a:spcPts val="400"/>
              </a:spcBef>
              <a:spcAft>
                <a:spcPts val="0"/>
              </a:spcAft>
              <a:buClr>
                <a:srgbClr val="000099"/>
              </a:buClr>
              <a:buSzPts val="1300"/>
              <a:buFont typeface="Noto Sans Symbols"/>
              <a:buNone/>
            </a:pPr>
            <a:r>
              <a:t/>
            </a:r>
            <a:endParaRPr b="0" i="0" sz="2400" u="none" cap="none" strike="noStrike">
              <a:solidFill>
                <a:srgbClr val="000000"/>
              </a:solidFill>
              <a:latin typeface="Gill Sans"/>
              <a:ea typeface="Gill Sans"/>
              <a:cs typeface="Gill Sans"/>
              <a:sym typeface="Gill Sans"/>
            </a:endParaRPr>
          </a:p>
        </p:txBody>
      </p:sp>
      <p:sp>
        <p:nvSpPr>
          <p:cNvPr id="7515" name="Google Shape;7515;p101"/>
          <p:cNvSpPr txBox="1"/>
          <p:nvPr/>
        </p:nvSpPr>
        <p:spPr>
          <a:xfrm>
            <a:off x="2437073" y="3238500"/>
            <a:ext cx="16065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1480 bytes in </a:t>
            </a: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Arial"/>
                <a:ea typeface="Arial"/>
                <a:cs typeface="Arial"/>
                <a:sym typeface="Arial"/>
              </a:rPr>
              <a:t>data field</a:t>
            </a:r>
            <a:endParaRPr/>
          </a:p>
        </p:txBody>
      </p:sp>
      <p:sp>
        <p:nvSpPr>
          <p:cNvPr id="7516" name="Google Shape;7516;p101"/>
          <p:cNvSpPr txBox="1"/>
          <p:nvPr/>
        </p:nvSpPr>
        <p:spPr>
          <a:xfrm>
            <a:off x="2899035" y="4071938"/>
            <a:ext cx="9461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offset =</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1480/8 </a:t>
            </a:r>
            <a:endParaRPr/>
          </a:p>
        </p:txBody>
      </p:sp>
      <p:cxnSp>
        <p:nvCxnSpPr>
          <p:cNvPr id="7517" name="Google Shape;7517;p101"/>
          <p:cNvCxnSpPr/>
          <p:nvPr/>
        </p:nvCxnSpPr>
        <p:spPr>
          <a:xfrm>
            <a:off x="3380048" y="3590925"/>
            <a:ext cx="2619375" cy="0"/>
          </a:xfrm>
          <a:prstGeom prst="straightConnector1">
            <a:avLst/>
          </a:prstGeom>
          <a:noFill/>
          <a:ln cap="flat" cmpd="sng" w="9525">
            <a:solidFill>
              <a:srgbClr val="000000"/>
            </a:solidFill>
            <a:prstDash val="solid"/>
            <a:round/>
            <a:headEnd len="med" w="med" type="none"/>
            <a:tailEnd len="med" w="med" type="none"/>
          </a:ln>
        </p:spPr>
      </p:cxnSp>
      <p:cxnSp>
        <p:nvCxnSpPr>
          <p:cNvPr id="7518" name="Google Shape;7518;p101"/>
          <p:cNvCxnSpPr/>
          <p:nvPr/>
        </p:nvCxnSpPr>
        <p:spPr>
          <a:xfrm rot="10800000">
            <a:off x="3713423" y="4394200"/>
            <a:ext cx="4672012" cy="0"/>
          </a:xfrm>
          <a:prstGeom prst="straightConnector1">
            <a:avLst/>
          </a:prstGeom>
          <a:noFill/>
          <a:ln cap="flat" cmpd="sng" w="9525">
            <a:solidFill>
              <a:srgbClr val="000000"/>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73"/>
                                        </p:tgtEl>
                                        <p:attrNameLst>
                                          <p:attrName>style.visibility</p:attrName>
                                        </p:attrNameLst>
                                      </p:cBhvr>
                                      <p:to>
                                        <p:strVal val="visible"/>
                                      </p:to>
                                    </p:set>
                                    <p:animEffect filter="fade" transition="in">
                                      <p:cBhvr>
                                        <p:cTn dur="1000"/>
                                        <p:tgtEl>
                                          <p:spTgt spid="74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15"/>
                                        </p:tgtEl>
                                        <p:attrNameLst>
                                          <p:attrName>style.visibility</p:attrName>
                                        </p:attrNameLst>
                                      </p:cBhvr>
                                      <p:to>
                                        <p:strVal val="visible"/>
                                      </p:to>
                                    </p:set>
                                    <p:animEffect filter="fade" transition="in">
                                      <p:cBhvr>
                                        <p:cTn dur="500"/>
                                        <p:tgtEl>
                                          <p:spTgt spid="7515"/>
                                        </p:tgtEl>
                                      </p:cBhvr>
                                    </p:animEffect>
                                  </p:childTnLst>
                                </p:cTn>
                              </p:par>
                              <p:par>
                                <p:cTn fill="hold" nodeType="withEffect" presetClass="entr" presetID="10" presetSubtype="0">
                                  <p:stCondLst>
                                    <p:cond delay="0"/>
                                  </p:stCondLst>
                                  <p:childTnLst>
                                    <p:set>
                                      <p:cBhvr>
                                        <p:cTn dur="1" fill="hold">
                                          <p:stCondLst>
                                            <p:cond delay="0"/>
                                          </p:stCondLst>
                                        </p:cTn>
                                        <p:tgtEl>
                                          <p:spTgt spid="7517"/>
                                        </p:tgtEl>
                                        <p:attrNameLst>
                                          <p:attrName>style.visibility</p:attrName>
                                        </p:attrNameLst>
                                      </p:cBhvr>
                                      <p:to>
                                        <p:strVal val="visible"/>
                                      </p:to>
                                    </p:set>
                                    <p:animEffect filter="fade" transition="in">
                                      <p:cBhvr>
                                        <p:cTn dur="500"/>
                                        <p:tgtEl>
                                          <p:spTgt spid="75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16"/>
                                        </p:tgtEl>
                                        <p:attrNameLst>
                                          <p:attrName>style.visibility</p:attrName>
                                        </p:attrNameLst>
                                      </p:cBhvr>
                                      <p:to>
                                        <p:strVal val="visible"/>
                                      </p:to>
                                    </p:set>
                                    <p:animEffect filter="fade" transition="in">
                                      <p:cBhvr>
                                        <p:cTn dur="500"/>
                                        <p:tgtEl>
                                          <p:spTgt spid="7516"/>
                                        </p:tgtEl>
                                      </p:cBhvr>
                                    </p:animEffect>
                                  </p:childTnLst>
                                </p:cTn>
                              </p:par>
                              <p:par>
                                <p:cTn fill="hold" nodeType="withEffect" presetClass="entr" presetID="10" presetSubtype="0">
                                  <p:stCondLst>
                                    <p:cond delay="0"/>
                                  </p:stCondLst>
                                  <p:childTnLst>
                                    <p:set>
                                      <p:cBhvr>
                                        <p:cTn dur="1" fill="hold">
                                          <p:stCondLst>
                                            <p:cond delay="0"/>
                                          </p:stCondLst>
                                        </p:cTn>
                                        <p:tgtEl>
                                          <p:spTgt spid="7518"/>
                                        </p:tgtEl>
                                        <p:attrNameLst>
                                          <p:attrName>style.visibility</p:attrName>
                                        </p:attrNameLst>
                                      </p:cBhvr>
                                      <p:to>
                                        <p:strVal val="visible"/>
                                      </p:to>
                                    </p:set>
                                    <p:animEffect filter="fade" transition="in">
                                      <p:cBhvr>
                                        <p:cTn dur="500"/>
                                        <p:tgtEl>
                                          <p:spTgt spid="75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3" name="Shape 7523"/>
        <p:cNvGrpSpPr/>
        <p:nvPr/>
      </p:nvGrpSpPr>
      <p:grpSpPr>
        <a:xfrm>
          <a:off x="0" y="0"/>
          <a:ext cx="0" cy="0"/>
          <a:chOff x="0" y="0"/>
          <a:chExt cx="0" cy="0"/>
        </a:xfrm>
      </p:grpSpPr>
      <p:sp>
        <p:nvSpPr>
          <p:cNvPr id="7524" name="Google Shape;7524;p102"/>
          <p:cNvSpPr txBox="1"/>
          <p:nvPr>
            <p:ph type="title"/>
          </p:nvPr>
        </p:nvSpPr>
        <p:spPr>
          <a:xfrm>
            <a:off x="-1" y="236200"/>
            <a:ext cx="112638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400"/>
              <a:buFont typeface="Calibri"/>
              <a:buNone/>
            </a:pPr>
            <a:r>
              <a:rPr lang="en-US" sz="5000"/>
              <a:t>DHCP: Wireshark output (home LAN)</a:t>
            </a:r>
            <a:endParaRPr sz="5000"/>
          </a:p>
        </p:txBody>
      </p:sp>
      <p:sp>
        <p:nvSpPr>
          <p:cNvPr id="7525" name="Google Shape;7525;p102"/>
          <p:cNvSpPr txBox="1"/>
          <p:nvPr>
            <p:ph idx="12" type="sldNum"/>
          </p:nvPr>
        </p:nvSpPr>
        <p:spPr>
          <a:xfrm>
            <a:off x="9219616" y="6499361"/>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
        <p:nvSpPr>
          <p:cNvPr id="7526" name="Google Shape;7526;p102"/>
          <p:cNvSpPr txBox="1"/>
          <p:nvPr/>
        </p:nvSpPr>
        <p:spPr>
          <a:xfrm>
            <a:off x="6509140" y="1334125"/>
            <a:ext cx="5682860" cy="527221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en-US" sz="1400" u="none" cap="none" strike="noStrike">
                <a:solidFill>
                  <a:schemeClr val="dk1"/>
                </a:solidFill>
                <a:latin typeface="Arial"/>
                <a:ea typeface="Arial"/>
                <a:cs typeface="Arial"/>
                <a:sym typeface="Arial"/>
              </a:rPr>
              <a:t>Message type: </a:t>
            </a:r>
            <a:r>
              <a:rPr b="1" i="0" lang="en-US" sz="1400" u="none" cap="none" strike="noStrike">
                <a:solidFill>
                  <a:srgbClr val="FF0000"/>
                </a:solidFill>
                <a:latin typeface="Arial"/>
                <a:ea typeface="Arial"/>
                <a:cs typeface="Arial"/>
                <a:sym typeface="Arial"/>
              </a:rPr>
              <a:t>Boot Reply (2)</a:t>
            </a:r>
            <a:endParaRPr/>
          </a:p>
          <a:p>
            <a:pPr indent="0" lvl="0" marL="0" marR="0" rtl="0" algn="l">
              <a:lnSpc>
                <a:spcPct val="90000"/>
              </a:lnSpc>
              <a:spcBef>
                <a:spcPts val="0"/>
              </a:spcBef>
              <a:spcAft>
                <a:spcPts val="0"/>
              </a:spcAft>
              <a:buNone/>
            </a:pPr>
            <a:r>
              <a:rPr b="0" i="0" lang="en-US" sz="1400" u="none" cap="none" strike="noStrike">
                <a:solidFill>
                  <a:schemeClr val="dk1"/>
                </a:solidFill>
                <a:latin typeface="Arial"/>
                <a:ea typeface="Arial"/>
                <a:cs typeface="Arial"/>
                <a:sym typeface="Arial"/>
              </a:rPr>
              <a:t>Hardware type: Ethernet</a:t>
            </a:r>
            <a:endParaRPr/>
          </a:p>
          <a:p>
            <a:pPr indent="0" lvl="0" marL="0" marR="0" rtl="0" algn="l">
              <a:lnSpc>
                <a:spcPct val="90000"/>
              </a:lnSpc>
              <a:spcBef>
                <a:spcPts val="0"/>
              </a:spcBef>
              <a:spcAft>
                <a:spcPts val="0"/>
              </a:spcAft>
              <a:buNone/>
            </a:pPr>
            <a:r>
              <a:rPr b="0" i="0" lang="en-US" sz="1400" u="none" cap="none" strike="noStrike">
                <a:solidFill>
                  <a:schemeClr val="dk1"/>
                </a:solidFill>
                <a:latin typeface="Arial"/>
                <a:ea typeface="Arial"/>
                <a:cs typeface="Arial"/>
                <a:sym typeface="Arial"/>
              </a:rPr>
              <a:t>Hardware address length: 6</a:t>
            </a:r>
            <a:endParaRPr/>
          </a:p>
          <a:p>
            <a:pPr indent="0" lvl="0" marL="0" marR="0" rtl="0" algn="l">
              <a:lnSpc>
                <a:spcPct val="90000"/>
              </a:lnSpc>
              <a:spcBef>
                <a:spcPts val="0"/>
              </a:spcBef>
              <a:spcAft>
                <a:spcPts val="0"/>
              </a:spcAft>
              <a:buNone/>
            </a:pPr>
            <a:r>
              <a:rPr b="0" i="0" lang="en-US" sz="1400" u="none" cap="none" strike="noStrike">
                <a:solidFill>
                  <a:schemeClr val="dk1"/>
                </a:solidFill>
                <a:latin typeface="Arial"/>
                <a:ea typeface="Arial"/>
                <a:cs typeface="Arial"/>
                <a:sym typeface="Arial"/>
              </a:rPr>
              <a:t>Hops: 0</a:t>
            </a:r>
            <a:endParaRPr/>
          </a:p>
          <a:p>
            <a:pPr indent="0" lvl="0" marL="0" marR="0" rtl="0" algn="l">
              <a:lnSpc>
                <a:spcPct val="90000"/>
              </a:lnSpc>
              <a:spcBef>
                <a:spcPts val="0"/>
              </a:spcBef>
              <a:spcAft>
                <a:spcPts val="0"/>
              </a:spcAft>
              <a:buNone/>
            </a:pPr>
            <a:r>
              <a:rPr b="1" i="0" lang="en-US" sz="1400" u="none" cap="none" strike="noStrike">
                <a:solidFill>
                  <a:srgbClr val="FF0000"/>
                </a:solidFill>
                <a:latin typeface="Arial"/>
                <a:ea typeface="Arial"/>
                <a:cs typeface="Arial"/>
                <a:sym typeface="Arial"/>
              </a:rPr>
              <a:t>Transaction ID: 0x6b3a11b7</a:t>
            </a:r>
            <a:endParaRPr/>
          </a:p>
          <a:p>
            <a:pPr indent="0" lvl="0" marL="0" marR="0" rtl="0" algn="l">
              <a:lnSpc>
                <a:spcPct val="90000"/>
              </a:lnSpc>
              <a:spcBef>
                <a:spcPts val="0"/>
              </a:spcBef>
              <a:spcAft>
                <a:spcPts val="0"/>
              </a:spcAft>
              <a:buNone/>
            </a:pPr>
            <a:r>
              <a:rPr b="0" i="0" lang="en-US" sz="1400" u="none" cap="none" strike="noStrike">
                <a:solidFill>
                  <a:schemeClr val="dk1"/>
                </a:solidFill>
                <a:latin typeface="Arial"/>
                <a:ea typeface="Arial"/>
                <a:cs typeface="Arial"/>
                <a:sym typeface="Arial"/>
              </a:rPr>
              <a:t>Seconds elapsed: 0</a:t>
            </a:r>
            <a:endParaRPr/>
          </a:p>
          <a:p>
            <a:pPr indent="0" lvl="0" marL="0" marR="0" rtl="0" algn="l">
              <a:lnSpc>
                <a:spcPct val="90000"/>
              </a:lnSpc>
              <a:spcBef>
                <a:spcPts val="0"/>
              </a:spcBef>
              <a:spcAft>
                <a:spcPts val="0"/>
              </a:spcAft>
              <a:buNone/>
            </a:pPr>
            <a:r>
              <a:rPr b="0" i="0" lang="en-US" sz="1400" u="none" cap="none" strike="noStrike">
                <a:solidFill>
                  <a:schemeClr val="dk1"/>
                </a:solidFill>
                <a:latin typeface="Arial"/>
                <a:ea typeface="Arial"/>
                <a:cs typeface="Arial"/>
                <a:sym typeface="Arial"/>
              </a:rPr>
              <a:t>Bootp flags: 0x0000 (Unicast)</a:t>
            </a:r>
            <a:endParaRPr/>
          </a:p>
          <a:p>
            <a:pPr indent="0" lvl="0" marL="0" marR="0" rtl="0" algn="l">
              <a:lnSpc>
                <a:spcPct val="90000"/>
              </a:lnSpc>
              <a:spcBef>
                <a:spcPts val="0"/>
              </a:spcBef>
              <a:spcAft>
                <a:spcPts val="0"/>
              </a:spcAft>
              <a:buNone/>
            </a:pPr>
            <a:r>
              <a:rPr b="1" i="0" lang="en-US" sz="1400" u="none" cap="none" strike="noStrike">
                <a:solidFill>
                  <a:srgbClr val="FF0000"/>
                </a:solidFill>
                <a:latin typeface="Arial"/>
                <a:ea typeface="Arial"/>
                <a:cs typeface="Arial"/>
                <a:sym typeface="Arial"/>
              </a:rPr>
              <a:t>Client IP address: 192.168.1.101 (192.168.1.101)</a:t>
            </a:r>
            <a:endParaRPr/>
          </a:p>
          <a:p>
            <a:pPr indent="0" lvl="0" marL="0" marR="0" rtl="0" algn="l">
              <a:lnSpc>
                <a:spcPct val="90000"/>
              </a:lnSpc>
              <a:spcBef>
                <a:spcPts val="0"/>
              </a:spcBef>
              <a:spcAft>
                <a:spcPts val="0"/>
              </a:spcAft>
              <a:buNone/>
            </a:pPr>
            <a:r>
              <a:rPr b="0" i="0" lang="en-US" sz="1400" u="none" cap="none" strike="noStrike">
                <a:solidFill>
                  <a:schemeClr val="dk1"/>
                </a:solidFill>
                <a:latin typeface="Arial"/>
                <a:ea typeface="Arial"/>
                <a:cs typeface="Arial"/>
                <a:sym typeface="Arial"/>
              </a:rPr>
              <a:t>Your (client) IP address: 0.0.0.0 (0.0.0.0)</a:t>
            </a:r>
            <a:endParaRPr/>
          </a:p>
          <a:p>
            <a:pPr indent="0" lvl="0" marL="0" marR="0" rtl="0" algn="l">
              <a:lnSpc>
                <a:spcPct val="90000"/>
              </a:lnSpc>
              <a:spcBef>
                <a:spcPts val="0"/>
              </a:spcBef>
              <a:spcAft>
                <a:spcPts val="0"/>
              </a:spcAft>
              <a:buNone/>
            </a:pPr>
            <a:r>
              <a:rPr b="1" i="0" lang="en-US" sz="1400" u="none" cap="none" strike="noStrike">
                <a:solidFill>
                  <a:srgbClr val="FF0000"/>
                </a:solidFill>
                <a:latin typeface="Arial"/>
                <a:ea typeface="Arial"/>
                <a:cs typeface="Arial"/>
                <a:sym typeface="Arial"/>
              </a:rPr>
              <a:t>Next server IP address: 192.168.1.1 (192.168.1.1)</a:t>
            </a:r>
            <a:endParaRPr/>
          </a:p>
          <a:p>
            <a:pPr indent="0" lvl="0" marL="0" marR="0" rtl="0" algn="l">
              <a:lnSpc>
                <a:spcPct val="90000"/>
              </a:lnSpc>
              <a:spcBef>
                <a:spcPts val="0"/>
              </a:spcBef>
              <a:spcAft>
                <a:spcPts val="0"/>
              </a:spcAft>
              <a:buNone/>
            </a:pPr>
            <a:r>
              <a:rPr b="0" i="0" lang="en-US" sz="1400" u="none" cap="none" strike="noStrike">
                <a:solidFill>
                  <a:schemeClr val="dk1"/>
                </a:solidFill>
                <a:latin typeface="Arial"/>
                <a:ea typeface="Arial"/>
                <a:cs typeface="Arial"/>
                <a:sym typeface="Arial"/>
              </a:rPr>
              <a:t>Relay agent IP address: 0.0.0.0 (0.0.0.0)</a:t>
            </a:r>
            <a:endParaRPr/>
          </a:p>
          <a:p>
            <a:pPr indent="0" lvl="0" marL="0" marR="0" rtl="0" algn="l">
              <a:lnSpc>
                <a:spcPct val="90000"/>
              </a:lnSpc>
              <a:spcBef>
                <a:spcPts val="0"/>
              </a:spcBef>
              <a:spcAft>
                <a:spcPts val="0"/>
              </a:spcAft>
              <a:buNone/>
            </a:pPr>
            <a:r>
              <a:rPr b="0" i="0" lang="en-US" sz="1400" u="none" cap="none" strike="noStrike">
                <a:solidFill>
                  <a:schemeClr val="dk1"/>
                </a:solidFill>
                <a:latin typeface="Arial"/>
                <a:ea typeface="Arial"/>
                <a:cs typeface="Arial"/>
                <a:sym typeface="Arial"/>
              </a:rPr>
              <a:t>Client MAC address: Wistron_23:68:8a (00:16:d3:23:68:8a)</a:t>
            </a:r>
            <a:endParaRPr/>
          </a:p>
          <a:p>
            <a:pPr indent="0" lvl="0" marL="0" marR="0" rtl="0" algn="l">
              <a:lnSpc>
                <a:spcPct val="90000"/>
              </a:lnSpc>
              <a:spcBef>
                <a:spcPts val="0"/>
              </a:spcBef>
              <a:spcAft>
                <a:spcPts val="0"/>
              </a:spcAft>
              <a:buNone/>
            </a:pPr>
            <a:r>
              <a:rPr b="0" i="0" lang="en-US" sz="1400" u="none" cap="none" strike="noStrike">
                <a:solidFill>
                  <a:schemeClr val="dk1"/>
                </a:solidFill>
                <a:latin typeface="Arial"/>
                <a:ea typeface="Arial"/>
                <a:cs typeface="Arial"/>
                <a:sym typeface="Arial"/>
              </a:rPr>
              <a:t>Server host name not given</a:t>
            </a:r>
            <a:endParaRPr/>
          </a:p>
          <a:p>
            <a:pPr indent="0" lvl="0" marL="0" marR="0" rtl="0" algn="l">
              <a:lnSpc>
                <a:spcPct val="90000"/>
              </a:lnSpc>
              <a:spcBef>
                <a:spcPts val="0"/>
              </a:spcBef>
              <a:spcAft>
                <a:spcPts val="0"/>
              </a:spcAft>
              <a:buNone/>
            </a:pPr>
            <a:r>
              <a:rPr b="0" i="0" lang="en-US" sz="1400" u="none" cap="none" strike="noStrike">
                <a:solidFill>
                  <a:schemeClr val="dk1"/>
                </a:solidFill>
                <a:latin typeface="Arial"/>
                <a:ea typeface="Arial"/>
                <a:cs typeface="Arial"/>
                <a:sym typeface="Arial"/>
              </a:rPr>
              <a:t>Boot file name not given</a:t>
            </a:r>
            <a:endParaRPr/>
          </a:p>
          <a:p>
            <a:pPr indent="0" lvl="0" marL="0" marR="0" rtl="0" algn="l">
              <a:lnSpc>
                <a:spcPct val="90000"/>
              </a:lnSpc>
              <a:spcBef>
                <a:spcPts val="0"/>
              </a:spcBef>
              <a:spcAft>
                <a:spcPts val="0"/>
              </a:spcAft>
              <a:buNone/>
            </a:pPr>
            <a:r>
              <a:rPr b="0" i="0" lang="en-US" sz="1400" u="none" cap="none" strike="noStrike">
                <a:solidFill>
                  <a:schemeClr val="dk1"/>
                </a:solidFill>
                <a:latin typeface="Arial"/>
                <a:ea typeface="Arial"/>
                <a:cs typeface="Arial"/>
                <a:sym typeface="Arial"/>
              </a:rPr>
              <a:t>Magic cookie: (OK)</a:t>
            </a:r>
            <a:endParaRPr/>
          </a:p>
          <a:p>
            <a:pPr indent="0" lvl="0" marL="0" marR="0" rtl="0" algn="l">
              <a:lnSpc>
                <a:spcPct val="90000"/>
              </a:lnSpc>
              <a:spcBef>
                <a:spcPts val="0"/>
              </a:spcBef>
              <a:spcAft>
                <a:spcPts val="0"/>
              </a:spcAft>
              <a:buNone/>
            </a:pPr>
            <a:r>
              <a:rPr b="1" i="0" lang="en-US" sz="1400" u="none" cap="none" strike="noStrike">
                <a:solidFill>
                  <a:srgbClr val="FF0000"/>
                </a:solidFill>
                <a:latin typeface="Arial"/>
                <a:ea typeface="Arial"/>
                <a:cs typeface="Arial"/>
                <a:sym typeface="Arial"/>
              </a:rPr>
              <a:t>Option: (t=53,l=1) DHCP Message Type = DHCP ACK</a:t>
            </a:r>
            <a:endParaRPr/>
          </a:p>
          <a:p>
            <a:pPr indent="0" lvl="0" marL="0" marR="0" rtl="0" algn="l">
              <a:lnSpc>
                <a:spcPct val="90000"/>
              </a:lnSpc>
              <a:spcBef>
                <a:spcPts val="0"/>
              </a:spcBef>
              <a:spcAft>
                <a:spcPts val="0"/>
              </a:spcAft>
              <a:buNone/>
            </a:pPr>
            <a:r>
              <a:rPr b="1" i="0" lang="en-US" sz="1400" u="none" cap="none" strike="noStrike">
                <a:solidFill>
                  <a:srgbClr val="FF0000"/>
                </a:solidFill>
                <a:latin typeface="Arial"/>
                <a:ea typeface="Arial"/>
                <a:cs typeface="Arial"/>
                <a:sym typeface="Arial"/>
              </a:rPr>
              <a:t>Option: (t=54,l=4) Server Identifier = 192.168.1.1</a:t>
            </a:r>
            <a:endParaRPr/>
          </a:p>
          <a:p>
            <a:pPr indent="0" lvl="0" marL="0" marR="0" rtl="0" algn="l">
              <a:lnSpc>
                <a:spcPct val="90000"/>
              </a:lnSpc>
              <a:spcBef>
                <a:spcPts val="0"/>
              </a:spcBef>
              <a:spcAft>
                <a:spcPts val="0"/>
              </a:spcAft>
              <a:buNone/>
            </a:pPr>
            <a:r>
              <a:rPr b="1" i="0" lang="en-US" sz="1400" u="none" cap="none" strike="noStrike">
                <a:solidFill>
                  <a:srgbClr val="FF0000"/>
                </a:solidFill>
                <a:latin typeface="Arial"/>
                <a:ea typeface="Arial"/>
                <a:cs typeface="Arial"/>
                <a:sym typeface="Arial"/>
              </a:rPr>
              <a:t>Option: (t=1,l=4) Subnet Mask = 255.255.255.0</a:t>
            </a:r>
            <a:endParaRPr/>
          </a:p>
          <a:p>
            <a:pPr indent="0" lvl="0" marL="0" marR="0" rtl="0" algn="l">
              <a:lnSpc>
                <a:spcPct val="90000"/>
              </a:lnSpc>
              <a:spcBef>
                <a:spcPts val="0"/>
              </a:spcBef>
              <a:spcAft>
                <a:spcPts val="0"/>
              </a:spcAft>
              <a:buNone/>
            </a:pPr>
            <a:r>
              <a:rPr b="1" i="0" lang="en-US" sz="1400" u="none" cap="none" strike="noStrike">
                <a:solidFill>
                  <a:srgbClr val="FF0000"/>
                </a:solidFill>
                <a:latin typeface="Arial"/>
                <a:ea typeface="Arial"/>
                <a:cs typeface="Arial"/>
                <a:sym typeface="Arial"/>
              </a:rPr>
              <a:t>Option: (t=3,l=4) Router = 192.168.1.1</a:t>
            </a:r>
            <a:endParaRPr/>
          </a:p>
          <a:p>
            <a:pPr indent="0" lvl="0" marL="0" marR="0" rtl="0" algn="l">
              <a:lnSpc>
                <a:spcPct val="90000"/>
              </a:lnSpc>
              <a:spcBef>
                <a:spcPts val="0"/>
              </a:spcBef>
              <a:spcAft>
                <a:spcPts val="0"/>
              </a:spcAft>
              <a:buNone/>
            </a:pPr>
            <a:r>
              <a:rPr b="1" i="0" lang="en-US" sz="1400" u="none" cap="none" strike="noStrike">
                <a:solidFill>
                  <a:srgbClr val="FF0000"/>
                </a:solidFill>
                <a:latin typeface="Arial"/>
                <a:ea typeface="Arial"/>
                <a:cs typeface="Arial"/>
                <a:sym typeface="Arial"/>
              </a:rPr>
              <a:t>Option: (6) Domain Name Server</a:t>
            </a:r>
            <a:endParaRPr/>
          </a:p>
          <a:p>
            <a:pPr indent="0" lvl="0" marL="0" marR="0" rtl="0" algn="l">
              <a:lnSpc>
                <a:spcPct val="90000"/>
              </a:lnSpc>
              <a:spcBef>
                <a:spcPts val="0"/>
              </a:spcBef>
              <a:spcAft>
                <a:spcPts val="0"/>
              </a:spcAft>
              <a:buNone/>
            </a:pPr>
            <a:r>
              <a:rPr b="1" i="0" lang="en-US" sz="1400" u="none" cap="none" strike="noStrike">
                <a:solidFill>
                  <a:srgbClr val="FF0000"/>
                </a:solidFill>
                <a:latin typeface="Arial"/>
                <a:ea typeface="Arial"/>
                <a:cs typeface="Arial"/>
                <a:sym typeface="Arial"/>
              </a:rPr>
              <a:t>     Length: 12; Value: 445747E2445749F244574092; </a:t>
            </a:r>
            <a:endParaRPr/>
          </a:p>
          <a:p>
            <a:pPr indent="0" lvl="0" marL="0" marR="0" rtl="0" algn="l">
              <a:lnSpc>
                <a:spcPct val="90000"/>
              </a:lnSpc>
              <a:spcBef>
                <a:spcPts val="0"/>
              </a:spcBef>
              <a:spcAft>
                <a:spcPts val="0"/>
              </a:spcAft>
              <a:buNone/>
            </a:pPr>
            <a:r>
              <a:rPr b="1" i="0" lang="en-US" sz="1400" u="none" cap="none" strike="noStrike">
                <a:solidFill>
                  <a:srgbClr val="FF0000"/>
                </a:solidFill>
                <a:latin typeface="Arial"/>
                <a:ea typeface="Arial"/>
                <a:cs typeface="Arial"/>
                <a:sym typeface="Arial"/>
              </a:rPr>
              <a:t>      IP Address: 68.87.71.226;</a:t>
            </a:r>
            <a:endParaRPr/>
          </a:p>
          <a:p>
            <a:pPr indent="0" lvl="0" marL="0" marR="0" rtl="0" algn="l">
              <a:lnSpc>
                <a:spcPct val="90000"/>
              </a:lnSpc>
              <a:spcBef>
                <a:spcPts val="0"/>
              </a:spcBef>
              <a:spcAft>
                <a:spcPts val="0"/>
              </a:spcAft>
              <a:buNone/>
            </a:pPr>
            <a:r>
              <a:rPr b="1" i="0" lang="en-US" sz="1400" u="none" cap="none" strike="noStrike">
                <a:solidFill>
                  <a:srgbClr val="FF0000"/>
                </a:solidFill>
                <a:latin typeface="Arial"/>
                <a:ea typeface="Arial"/>
                <a:cs typeface="Arial"/>
                <a:sym typeface="Arial"/>
              </a:rPr>
              <a:t>      IP Address: 68.87.73.242; </a:t>
            </a:r>
            <a:endParaRPr/>
          </a:p>
          <a:p>
            <a:pPr indent="0" lvl="0" marL="0" marR="0" rtl="0" algn="l">
              <a:lnSpc>
                <a:spcPct val="90000"/>
              </a:lnSpc>
              <a:spcBef>
                <a:spcPts val="0"/>
              </a:spcBef>
              <a:spcAft>
                <a:spcPts val="0"/>
              </a:spcAft>
              <a:buNone/>
            </a:pPr>
            <a:r>
              <a:rPr b="1" i="0" lang="en-US" sz="1400" u="none" cap="none" strike="noStrike">
                <a:solidFill>
                  <a:srgbClr val="FF0000"/>
                </a:solidFill>
                <a:latin typeface="Arial"/>
                <a:ea typeface="Arial"/>
                <a:cs typeface="Arial"/>
                <a:sym typeface="Arial"/>
              </a:rPr>
              <a:t>      IP Address: 68.87.64.146</a:t>
            </a:r>
            <a:endParaRPr/>
          </a:p>
          <a:p>
            <a:pPr indent="0" lvl="0" marL="0" marR="0" rtl="0" algn="l">
              <a:lnSpc>
                <a:spcPct val="90000"/>
              </a:lnSpc>
              <a:spcBef>
                <a:spcPts val="0"/>
              </a:spcBef>
              <a:spcAft>
                <a:spcPts val="0"/>
              </a:spcAft>
              <a:buNone/>
            </a:pPr>
            <a:r>
              <a:rPr b="1" i="0" lang="en-US" sz="1400" u="none" cap="none" strike="noStrike">
                <a:solidFill>
                  <a:srgbClr val="FF0000"/>
                </a:solidFill>
                <a:latin typeface="Arial"/>
                <a:ea typeface="Arial"/>
                <a:cs typeface="Arial"/>
                <a:sym typeface="Arial"/>
              </a:rPr>
              <a:t>Option: (t=15,l=20) Domain Name = "hsd1.ma.comcast.net."</a:t>
            </a:r>
            <a:endParaRPr/>
          </a:p>
          <a:p>
            <a:pPr indent="0" lvl="0" marL="0" marR="0" rtl="0" algn="l">
              <a:lnSpc>
                <a:spcPct val="90000"/>
              </a:lnSpc>
              <a:spcBef>
                <a:spcPts val="0"/>
              </a:spcBef>
              <a:spcAft>
                <a:spcPts val="0"/>
              </a:spcAft>
              <a:buNone/>
            </a:pPr>
            <a:r>
              <a:t/>
            </a:r>
            <a:endParaRPr b="0" i="0" sz="1000" u="none" cap="none" strike="noStrike">
              <a:solidFill>
                <a:schemeClr val="dk1"/>
              </a:solidFill>
              <a:latin typeface="Arial"/>
              <a:ea typeface="Arial"/>
              <a:cs typeface="Arial"/>
              <a:sym typeface="Arial"/>
            </a:endParaRPr>
          </a:p>
        </p:txBody>
      </p:sp>
      <p:sp>
        <p:nvSpPr>
          <p:cNvPr id="7527" name="Google Shape;7527;p102"/>
          <p:cNvSpPr txBox="1"/>
          <p:nvPr/>
        </p:nvSpPr>
        <p:spPr>
          <a:xfrm>
            <a:off x="861699" y="1214204"/>
            <a:ext cx="5808925" cy="552151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en-US" sz="1400" u="none" cap="none" strike="noStrike">
                <a:solidFill>
                  <a:schemeClr val="dk1"/>
                </a:solidFill>
                <a:latin typeface="Arial"/>
                <a:ea typeface="Arial"/>
                <a:cs typeface="Arial"/>
                <a:sym typeface="Arial"/>
              </a:rPr>
              <a:t>Message type: </a:t>
            </a:r>
            <a:r>
              <a:rPr b="1" i="0" lang="en-US" sz="1400" u="sng" cap="none" strike="noStrike">
                <a:solidFill>
                  <a:srgbClr val="FF0000"/>
                </a:solidFill>
                <a:latin typeface="Arial"/>
                <a:ea typeface="Arial"/>
                <a:cs typeface="Arial"/>
                <a:sym typeface="Arial"/>
              </a:rPr>
              <a:t>Boot Request (1)</a:t>
            </a:r>
            <a:endParaRPr/>
          </a:p>
          <a:p>
            <a:pPr indent="0" lvl="0" marL="0" marR="0" rtl="0" algn="l">
              <a:lnSpc>
                <a:spcPct val="90000"/>
              </a:lnSpc>
              <a:spcBef>
                <a:spcPts val="0"/>
              </a:spcBef>
              <a:spcAft>
                <a:spcPts val="0"/>
              </a:spcAft>
              <a:buNone/>
            </a:pPr>
            <a:r>
              <a:rPr b="0" i="0" lang="en-US" sz="1400" u="none" cap="none" strike="noStrike">
                <a:solidFill>
                  <a:schemeClr val="dk1"/>
                </a:solidFill>
                <a:latin typeface="Arial"/>
                <a:ea typeface="Arial"/>
                <a:cs typeface="Arial"/>
                <a:sym typeface="Arial"/>
              </a:rPr>
              <a:t>Hardware type: Ethernet</a:t>
            </a:r>
            <a:endParaRPr/>
          </a:p>
          <a:p>
            <a:pPr indent="0" lvl="0" marL="0" marR="0" rtl="0" algn="l">
              <a:lnSpc>
                <a:spcPct val="90000"/>
              </a:lnSpc>
              <a:spcBef>
                <a:spcPts val="0"/>
              </a:spcBef>
              <a:spcAft>
                <a:spcPts val="0"/>
              </a:spcAft>
              <a:buNone/>
            </a:pPr>
            <a:r>
              <a:rPr b="0" i="0" lang="en-US" sz="1400" u="none" cap="none" strike="noStrike">
                <a:solidFill>
                  <a:schemeClr val="dk1"/>
                </a:solidFill>
                <a:latin typeface="Arial"/>
                <a:ea typeface="Arial"/>
                <a:cs typeface="Arial"/>
                <a:sym typeface="Arial"/>
              </a:rPr>
              <a:t>Hardware address length: 6</a:t>
            </a:r>
            <a:endParaRPr/>
          </a:p>
          <a:p>
            <a:pPr indent="0" lvl="0" marL="0" marR="0" rtl="0" algn="l">
              <a:lnSpc>
                <a:spcPct val="90000"/>
              </a:lnSpc>
              <a:spcBef>
                <a:spcPts val="0"/>
              </a:spcBef>
              <a:spcAft>
                <a:spcPts val="0"/>
              </a:spcAft>
              <a:buNone/>
            </a:pPr>
            <a:r>
              <a:rPr b="0" i="0" lang="en-US" sz="1400" u="none" cap="none" strike="noStrike">
                <a:solidFill>
                  <a:schemeClr val="dk1"/>
                </a:solidFill>
                <a:latin typeface="Arial"/>
                <a:ea typeface="Arial"/>
                <a:cs typeface="Arial"/>
                <a:sym typeface="Arial"/>
              </a:rPr>
              <a:t>Hops: 0</a:t>
            </a:r>
            <a:endParaRPr/>
          </a:p>
          <a:p>
            <a:pPr indent="0" lvl="0" marL="0" marR="0" rtl="0" algn="l">
              <a:lnSpc>
                <a:spcPct val="90000"/>
              </a:lnSpc>
              <a:spcBef>
                <a:spcPts val="0"/>
              </a:spcBef>
              <a:spcAft>
                <a:spcPts val="0"/>
              </a:spcAft>
              <a:buNone/>
            </a:pPr>
            <a:r>
              <a:rPr b="1" i="0" lang="en-US" sz="1400" u="none" cap="none" strike="noStrike">
                <a:solidFill>
                  <a:srgbClr val="FF0000"/>
                </a:solidFill>
                <a:latin typeface="Arial"/>
                <a:ea typeface="Arial"/>
                <a:cs typeface="Arial"/>
                <a:sym typeface="Arial"/>
              </a:rPr>
              <a:t>Transaction ID: 0x6b3a11b7</a:t>
            </a:r>
            <a:endParaRPr/>
          </a:p>
          <a:p>
            <a:pPr indent="0" lvl="0" marL="0" marR="0" rtl="0" algn="l">
              <a:lnSpc>
                <a:spcPct val="90000"/>
              </a:lnSpc>
              <a:spcBef>
                <a:spcPts val="0"/>
              </a:spcBef>
              <a:spcAft>
                <a:spcPts val="0"/>
              </a:spcAft>
              <a:buNone/>
            </a:pPr>
            <a:r>
              <a:rPr b="0" i="0" lang="en-US" sz="1400" u="none" cap="none" strike="noStrike">
                <a:solidFill>
                  <a:schemeClr val="dk1"/>
                </a:solidFill>
                <a:latin typeface="Arial"/>
                <a:ea typeface="Arial"/>
                <a:cs typeface="Arial"/>
                <a:sym typeface="Arial"/>
              </a:rPr>
              <a:t>Seconds elapsed: 0</a:t>
            </a:r>
            <a:endParaRPr/>
          </a:p>
          <a:p>
            <a:pPr indent="0" lvl="0" marL="0" marR="0" rtl="0" algn="l">
              <a:lnSpc>
                <a:spcPct val="90000"/>
              </a:lnSpc>
              <a:spcBef>
                <a:spcPts val="0"/>
              </a:spcBef>
              <a:spcAft>
                <a:spcPts val="0"/>
              </a:spcAft>
              <a:buNone/>
            </a:pPr>
            <a:r>
              <a:rPr b="0" i="0" lang="en-US" sz="1400" u="none" cap="none" strike="noStrike">
                <a:solidFill>
                  <a:schemeClr val="dk1"/>
                </a:solidFill>
                <a:latin typeface="Arial"/>
                <a:ea typeface="Arial"/>
                <a:cs typeface="Arial"/>
                <a:sym typeface="Arial"/>
              </a:rPr>
              <a:t>Bootp flags: 0x0000 (Unicast)</a:t>
            </a:r>
            <a:endParaRPr/>
          </a:p>
          <a:p>
            <a:pPr indent="0" lvl="0" marL="0" marR="0" rtl="0" algn="l">
              <a:lnSpc>
                <a:spcPct val="90000"/>
              </a:lnSpc>
              <a:spcBef>
                <a:spcPts val="0"/>
              </a:spcBef>
              <a:spcAft>
                <a:spcPts val="0"/>
              </a:spcAft>
              <a:buNone/>
            </a:pPr>
            <a:r>
              <a:rPr b="0" i="0" lang="en-US" sz="1400" u="none" cap="none" strike="noStrike">
                <a:solidFill>
                  <a:schemeClr val="dk1"/>
                </a:solidFill>
                <a:latin typeface="Arial"/>
                <a:ea typeface="Arial"/>
                <a:cs typeface="Arial"/>
                <a:sym typeface="Arial"/>
              </a:rPr>
              <a:t>Client IP address: 0.0.0.0 (0.0.0.0)</a:t>
            </a:r>
            <a:endParaRPr/>
          </a:p>
          <a:p>
            <a:pPr indent="0" lvl="0" marL="0" marR="0" rtl="0" algn="l">
              <a:lnSpc>
                <a:spcPct val="90000"/>
              </a:lnSpc>
              <a:spcBef>
                <a:spcPts val="0"/>
              </a:spcBef>
              <a:spcAft>
                <a:spcPts val="0"/>
              </a:spcAft>
              <a:buNone/>
            </a:pPr>
            <a:r>
              <a:rPr b="0" i="0" lang="en-US" sz="1400" u="none" cap="none" strike="noStrike">
                <a:solidFill>
                  <a:schemeClr val="dk1"/>
                </a:solidFill>
                <a:latin typeface="Arial"/>
                <a:ea typeface="Arial"/>
                <a:cs typeface="Arial"/>
                <a:sym typeface="Arial"/>
              </a:rPr>
              <a:t>Your (client) IP address: 0.0.0.0 (0.0.0.0)</a:t>
            </a:r>
            <a:endParaRPr/>
          </a:p>
          <a:p>
            <a:pPr indent="0" lvl="0" marL="0" marR="0" rtl="0" algn="l">
              <a:lnSpc>
                <a:spcPct val="90000"/>
              </a:lnSpc>
              <a:spcBef>
                <a:spcPts val="0"/>
              </a:spcBef>
              <a:spcAft>
                <a:spcPts val="0"/>
              </a:spcAft>
              <a:buNone/>
            </a:pPr>
            <a:r>
              <a:rPr b="0" i="0" lang="en-US" sz="1400" u="none" cap="none" strike="noStrike">
                <a:solidFill>
                  <a:schemeClr val="dk1"/>
                </a:solidFill>
                <a:latin typeface="Arial"/>
                <a:ea typeface="Arial"/>
                <a:cs typeface="Arial"/>
                <a:sym typeface="Arial"/>
              </a:rPr>
              <a:t>Next server IP address: 0.0.0.0 (0.0.0.0)</a:t>
            </a:r>
            <a:endParaRPr/>
          </a:p>
          <a:p>
            <a:pPr indent="0" lvl="0" marL="0" marR="0" rtl="0" algn="l">
              <a:lnSpc>
                <a:spcPct val="90000"/>
              </a:lnSpc>
              <a:spcBef>
                <a:spcPts val="0"/>
              </a:spcBef>
              <a:spcAft>
                <a:spcPts val="0"/>
              </a:spcAft>
              <a:buNone/>
            </a:pPr>
            <a:r>
              <a:rPr b="0" i="0" lang="en-US" sz="1400" u="none" cap="none" strike="noStrike">
                <a:solidFill>
                  <a:schemeClr val="dk1"/>
                </a:solidFill>
                <a:latin typeface="Arial"/>
                <a:ea typeface="Arial"/>
                <a:cs typeface="Arial"/>
                <a:sym typeface="Arial"/>
              </a:rPr>
              <a:t>Relay agent IP address: 0.0.0.0 (0.0.0.0)</a:t>
            </a:r>
            <a:endParaRPr/>
          </a:p>
          <a:p>
            <a:pPr indent="0" lvl="0" marL="0" marR="0" rtl="0" algn="l">
              <a:lnSpc>
                <a:spcPct val="90000"/>
              </a:lnSpc>
              <a:spcBef>
                <a:spcPts val="0"/>
              </a:spcBef>
              <a:spcAft>
                <a:spcPts val="0"/>
              </a:spcAft>
              <a:buNone/>
            </a:pPr>
            <a:r>
              <a:rPr b="1" i="0" lang="en-US" sz="1400" u="none" cap="none" strike="noStrike">
                <a:solidFill>
                  <a:srgbClr val="FF0000"/>
                </a:solidFill>
                <a:latin typeface="Arial"/>
                <a:ea typeface="Arial"/>
                <a:cs typeface="Arial"/>
                <a:sym typeface="Arial"/>
              </a:rPr>
              <a:t>Client MAC address: Wistron_23:68:8a (00:16:d3:23:68:8a)</a:t>
            </a:r>
            <a:endParaRPr/>
          </a:p>
          <a:p>
            <a:pPr indent="0" lvl="0" marL="0" marR="0" rtl="0" algn="l">
              <a:lnSpc>
                <a:spcPct val="90000"/>
              </a:lnSpc>
              <a:spcBef>
                <a:spcPts val="0"/>
              </a:spcBef>
              <a:spcAft>
                <a:spcPts val="0"/>
              </a:spcAft>
              <a:buNone/>
            </a:pPr>
            <a:r>
              <a:rPr b="0" i="0" lang="en-US" sz="1400" u="none" cap="none" strike="noStrike">
                <a:solidFill>
                  <a:schemeClr val="dk1"/>
                </a:solidFill>
                <a:latin typeface="Arial"/>
                <a:ea typeface="Arial"/>
                <a:cs typeface="Arial"/>
                <a:sym typeface="Arial"/>
              </a:rPr>
              <a:t>Server host name not given</a:t>
            </a:r>
            <a:endParaRPr/>
          </a:p>
          <a:p>
            <a:pPr indent="0" lvl="0" marL="0" marR="0" rtl="0" algn="l">
              <a:lnSpc>
                <a:spcPct val="90000"/>
              </a:lnSpc>
              <a:spcBef>
                <a:spcPts val="0"/>
              </a:spcBef>
              <a:spcAft>
                <a:spcPts val="0"/>
              </a:spcAft>
              <a:buNone/>
            </a:pPr>
            <a:r>
              <a:rPr b="0" i="0" lang="en-US" sz="1400" u="none" cap="none" strike="noStrike">
                <a:solidFill>
                  <a:schemeClr val="dk1"/>
                </a:solidFill>
                <a:latin typeface="Arial"/>
                <a:ea typeface="Arial"/>
                <a:cs typeface="Arial"/>
                <a:sym typeface="Arial"/>
              </a:rPr>
              <a:t>Boot file name not given</a:t>
            </a:r>
            <a:endParaRPr/>
          </a:p>
          <a:p>
            <a:pPr indent="0" lvl="0" marL="0" marR="0" rtl="0" algn="l">
              <a:lnSpc>
                <a:spcPct val="90000"/>
              </a:lnSpc>
              <a:spcBef>
                <a:spcPts val="0"/>
              </a:spcBef>
              <a:spcAft>
                <a:spcPts val="0"/>
              </a:spcAft>
              <a:buNone/>
            </a:pPr>
            <a:r>
              <a:rPr b="0" i="0" lang="en-US" sz="1400" u="none" cap="none" strike="noStrike">
                <a:solidFill>
                  <a:schemeClr val="dk1"/>
                </a:solidFill>
                <a:latin typeface="Arial"/>
                <a:ea typeface="Arial"/>
                <a:cs typeface="Arial"/>
                <a:sym typeface="Arial"/>
              </a:rPr>
              <a:t>Magic cookie: (OK)</a:t>
            </a:r>
            <a:endParaRPr/>
          </a:p>
          <a:p>
            <a:pPr indent="0" lvl="0" marL="0" marR="0" rtl="0" algn="l">
              <a:lnSpc>
                <a:spcPct val="90000"/>
              </a:lnSpc>
              <a:spcBef>
                <a:spcPts val="0"/>
              </a:spcBef>
              <a:spcAft>
                <a:spcPts val="0"/>
              </a:spcAft>
              <a:buNone/>
            </a:pPr>
            <a:r>
              <a:rPr b="0" i="0" lang="en-US" sz="1400" u="none" cap="none" strike="noStrike">
                <a:solidFill>
                  <a:schemeClr val="dk1"/>
                </a:solidFill>
                <a:latin typeface="Arial"/>
                <a:ea typeface="Arial"/>
                <a:cs typeface="Arial"/>
                <a:sym typeface="Arial"/>
              </a:rPr>
              <a:t>Option: (t=53,l=1) </a:t>
            </a:r>
            <a:r>
              <a:rPr b="1" i="0" lang="en-US" sz="1400" u="none" cap="none" strike="noStrike">
                <a:solidFill>
                  <a:srgbClr val="FF0000"/>
                </a:solidFill>
                <a:latin typeface="Arial"/>
                <a:ea typeface="Arial"/>
                <a:cs typeface="Arial"/>
                <a:sym typeface="Arial"/>
              </a:rPr>
              <a:t>DHCP Message Type = DHCP Request</a:t>
            </a:r>
            <a:endParaRPr/>
          </a:p>
          <a:p>
            <a:pPr indent="0" lvl="0" marL="0" marR="0" rtl="0" algn="l">
              <a:lnSpc>
                <a:spcPct val="90000"/>
              </a:lnSpc>
              <a:spcBef>
                <a:spcPts val="0"/>
              </a:spcBef>
              <a:spcAft>
                <a:spcPts val="0"/>
              </a:spcAft>
              <a:buNone/>
            </a:pPr>
            <a:r>
              <a:rPr b="0" i="0" lang="en-US" sz="1400" u="none" cap="none" strike="noStrike">
                <a:solidFill>
                  <a:schemeClr val="dk1"/>
                </a:solidFill>
                <a:latin typeface="Arial"/>
                <a:ea typeface="Arial"/>
                <a:cs typeface="Arial"/>
                <a:sym typeface="Arial"/>
              </a:rPr>
              <a:t>Option: (61) Client identifier</a:t>
            </a:r>
            <a:endParaRPr/>
          </a:p>
          <a:p>
            <a:pPr indent="0" lvl="0" marL="0" marR="0" rtl="0" algn="l">
              <a:lnSpc>
                <a:spcPct val="90000"/>
              </a:lnSpc>
              <a:spcBef>
                <a:spcPts val="0"/>
              </a:spcBef>
              <a:spcAft>
                <a:spcPts val="0"/>
              </a:spcAft>
              <a:buNone/>
            </a:pPr>
            <a:r>
              <a:rPr b="0" i="0" lang="en-US" sz="1400" u="none" cap="none" strike="noStrike">
                <a:solidFill>
                  <a:schemeClr val="dk1"/>
                </a:solidFill>
                <a:latin typeface="Arial"/>
                <a:ea typeface="Arial"/>
                <a:cs typeface="Arial"/>
                <a:sym typeface="Arial"/>
              </a:rPr>
              <a:t>     Length: 7; Value: 010016D323688A; </a:t>
            </a:r>
            <a:endParaRPr/>
          </a:p>
          <a:p>
            <a:pPr indent="0" lvl="0" marL="0" marR="0" rtl="0" algn="l">
              <a:lnSpc>
                <a:spcPct val="90000"/>
              </a:lnSpc>
              <a:spcBef>
                <a:spcPts val="0"/>
              </a:spcBef>
              <a:spcAft>
                <a:spcPts val="0"/>
              </a:spcAft>
              <a:buNone/>
            </a:pPr>
            <a:r>
              <a:rPr b="0" i="0" lang="en-US" sz="1400" u="none" cap="none" strike="noStrike">
                <a:solidFill>
                  <a:schemeClr val="dk1"/>
                </a:solidFill>
                <a:latin typeface="Arial"/>
                <a:ea typeface="Arial"/>
                <a:cs typeface="Arial"/>
                <a:sym typeface="Arial"/>
              </a:rPr>
              <a:t>     Hardware type: Ethernet</a:t>
            </a:r>
            <a:endParaRPr/>
          </a:p>
          <a:p>
            <a:pPr indent="0" lvl="0" marL="0" marR="0" rtl="0" algn="l">
              <a:lnSpc>
                <a:spcPct val="90000"/>
              </a:lnSpc>
              <a:spcBef>
                <a:spcPts val="0"/>
              </a:spcBef>
              <a:spcAft>
                <a:spcPts val="0"/>
              </a:spcAft>
              <a:buNone/>
            </a:pPr>
            <a:r>
              <a:rPr b="0" i="0" lang="en-US" sz="1400" u="none" cap="none" strike="noStrike">
                <a:solidFill>
                  <a:schemeClr val="dk1"/>
                </a:solidFill>
                <a:latin typeface="Arial"/>
                <a:ea typeface="Arial"/>
                <a:cs typeface="Arial"/>
                <a:sym typeface="Arial"/>
              </a:rPr>
              <a:t>     Client MAC address: Wistron_23:68:8a (00:16:d3:23:68:8a)</a:t>
            </a:r>
            <a:endParaRPr/>
          </a:p>
          <a:p>
            <a:pPr indent="0" lvl="0" marL="0" marR="0" rtl="0" algn="l">
              <a:lnSpc>
                <a:spcPct val="90000"/>
              </a:lnSpc>
              <a:spcBef>
                <a:spcPts val="0"/>
              </a:spcBef>
              <a:spcAft>
                <a:spcPts val="0"/>
              </a:spcAft>
              <a:buNone/>
            </a:pPr>
            <a:r>
              <a:rPr b="0" i="0" lang="en-US" sz="1400" u="none" cap="none" strike="noStrike">
                <a:solidFill>
                  <a:schemeClr val="dk1"/>
                </a:solidFill>
                <a:latin typeface="Arial"/>
                <a:ea typeface="Arial"/>
                <a:cs typeface="Arial"/>
                <a:sym typeface="Arial"/>
              </a:rPr>
              <a:t>Option: (t=50,l=4) Requested IP Address = 192.168.1.101</a:t>
            </a:r>
            <a:endParaRPr/>
          </a:p>
          <a:p>
            <a:pPr indent="0" lvl="0" marL="0" marR="0" rtl="0" algn="l">
              <a:lnSpc>
                <a:spcPct val="90000"/>
              </a:lnSpc>
              <a:spcBef>
                <a:spcPts val="0"/>
              </a:spcBef>
              <a:spcAft>
                <a:spcPts val="0"/>
              </a:spcAft>
              <a:buNone/>
            </a:pPr>
            <a:r>
              <a:rPr b="0" i="0" lang="en-US" sz="1400" u="none" cap="none" strike="noStrike">
                <a:solidFill>
                  <a:schemeClr val="dk1"/>
                </a:solidFill>
                <a:latin typeface="Arial"/>
                <a:ea typeface="Arial"/>
                <a:cs typeface="Arial"/>
                <a:sym typeface="Arial"/>
              </a:rPr>
              <a:t>Option: (t=12,l=5) Host Name = "nomad"</a:t>
            </a:r>
            <a:endParaRPr/>
          </a:p>
          <a:p>
            <a:pPr indent="0" lvl="0" marL="0" marR="0" rtl="0" algn="l">
              <a:lnSpc>
                <a:spcPct val="90000"/>
              </a:lnSpc>
              <a:spcBef>
                <a:spcPts val="0"/>
              </a:spcBef>
              <a:spcAft>
                <a:spcPts val="0"/>
              </a:spcAft>
              <a:buNone/>
            </a:pPr>
            <a:r>
              <a:rPr b="1" i="0" lang="en-US" sz="1400" u="none" cap="none" strike="noStrike">
                <a:solidFill>
                  <a:srgbClr val="FF0000"/>
                </a:solidFill>
                <a:latin typeface="Arial"/>
                <a:ea typeface="Arial"/>
                <a:cs typeface="Arial"/>
                <a:sym typeface="Arial"/>
              </a:rPr>
              <a:t>Option: (55) Parameter Request List</a:t>
            </a:r>
            <a:endParaRPr/>
          </a:p>
          <a:p>
            <a:pPr indent="0" lvl="0" marL="0" marR="0" rtl="0" algn="l">
              <a:lnSpc>
                <a:spcPct val="90000"/>
              </a:lnSpc>
              <a:spcBef>
                <a:spcPts val="0"/>
              </a:spcBef>
              <a:spcAft>
                <a:spcPts val="0"/>
              </a:spcAft>
              <a:buNone/>
            </a:pPr>
            <a:r>
              <a:rPr b="0" i="0" lang="en-US" sz="1400" u="none" cap="none" strike="noStrike">
                <a:solidFill>
                  <a:schemeClr val="dk1"/>
                </a:solidFill>
                <a:latin typeface="Arial"/>
                <a:ea typeface="Arial"/>
                <a:cs typeface="Arial"/>
                <a:sym typeface="Arial"/>
              </a:rPr>
              <a:t>     Length: 11; Value: 010F03062C2E2F1F21F92B</a:t>
            </a:r>
            <a:endParaRPr/>
          </a:p>
          <a:p>
            <a:pPr indent="0" lvl="0" marL="0" marR="0" rtl="0" algn="l">
              <a:lnSpc>
                <a:spcPct val="90000"/>
              </a:lnSpc>
              <a:spcBef>
                <a:spcPts val="0"/>
              </a:spcBef>
              <a:spcAft>
                <a:spcPts val="0"/>
              </a:spcAft>
              <a:buNone/>
            </a:pPr>
            <a:r>
              <a:rPr b="0" i="0" lang="en-US" sz="1400" u="none" cap="none" strike="noStrike">
                <a:solidFill>
                  <a:schemeClr val="dk1"/>
                </a:solidFill>
                <a:latin typeface="Arial"/>
                <a:ea typeface="Arial"/>
                <a:cs typeface="Arial"/>
                <a:sym typeface="Arial"/>
              </a:rPr>
              <a:t>     </a:t>
            </a:r>
            <a:r>
              <a:rPr b="1" i="0" lang="en-US" sz="1400" u="none" cap="none" strike="noStrike">
                <a:solidFill>
                  <a:srgbClr val="FF0000"/>
                </a:solidFill>
                <a:latin typeface="Arial"/>
                <a:ea typeface="Arial"/>
                <a:cs typeface="Arial"/>
                <a:sym typeface="Arial"/>
              </a:rPr>
              <a:t>1 = Subnet Mask; 15 = Domain Name</a:t>
            </a:r>
            <a:endParaRPr/>
          </a:p>
          <a:p>
            <a:pPr indent="0" lvl="0" marL="0" marR="0" rtl="0" algn="l">
              <a:lnSpc>
                <a:spcPct val="90000"/>
              </a:lnSpc>
              <a:spcBef>
                <a:spcPts val="0"/>
              </a:spcBef>
              <a:spcAft>
                <a:spcPts val="0"/>
              </a:spcAft>
              <a:buNone/>
            </a:pPr>
            <a:r>
              <a:rPr b="1" i="0" lang="en-US" sz="1400" u="none" cap="none" strike="noStrike">
                <a:solidFill>
                  <a:srgbClr val="FF0000"/>
                </a:solidFill>
                <a:latin typeface="Arial"/>
                <a:ea typeface="Arial"/>
                <a:cs typeface="Arial"/>
                <a:sym typeface="Arial"/>
              </a:rPr>
              <a:t>     3 = Router; 6 = Domain Name Server</a:t>
            </a:r>
            <a:endParaRPr/>
          </a:p>
          <a:p>
            <a:pPr indent="0" lvl="0" marL="0" marR="0" rtl="0" algn="l">
              <a:lnSpc>
                <a:spcPct val="90000"/>
              </a:lnSpc>
              <a:spcBef>
                <a:spcPts val="0"/>
              </a:spcBef>
              <a:spcAft>
                <a:spcPts val="0"/>
              </a:spcAft>
              <a:buNone/>
            </a:pPr>
            <a:r>
              <a:rPr b="0" i="0" lang="en-US" sz="1400" u="none" cap="none" strike="noStrike">
                <a:solidFill>
                  <a:schemeClr val="dk1"/>
                </a:solidFill>
                <a:latin typeface="Arial"/>
                <a:ea typeface="Arial"/>
                <a:cs typeface="Arial"/>
                <a:sym typeface="Arial"/>
              </a:rPr>
              <a:t>     44 = NetBIOS over TCP/IP Name Server</a:t>
            </a:r>
            <a:endParaRPr/>
          </a:p>
          <a:p>
            <a:pPr indent="0" lvl="0" marL="0" marR="0" rtl="0" algn="l">
              <a:lnSpc>
                <a:spcPct val="90000"/>
              </a:lnSpc>
              <a:spcBef>
                <a:spcPts val="0"/>
              </a:spcBef>
              <a:spcAft>
                <a:spcPts val="0"/>
              </a:spcAft>
              <a:buNone/>
            </a:pPr>
            <a:r>
              <a:rPr b="0" i="0" lang="en-US" sz="1400" u="none" cap="none" strike="noStrike">
                <a:solidFill>
                  <a:schemeClr val="dk1"/>
                </a:solidFill>
                <a:latin typeface="Arial"/>
                <a:ea typeface="Arial"/>
                <a:cs typeface="Arial"/>
                <a:sym typeface="Arial"/>
              </a:rPr>
              <a:t>     ……</a:t>
            </a:r>
            <a:endParaRPr b="0" i="0" sz="1200" u="none" cap="none" strike="noStrike">
              <a:solidFill>
                <a:schemeClr val="dk1"/>
              </a:solidFill>
              <a:latin typeface="Arial"/>
              <a:ea typeface="Arial"/>
              <a:cs typeface="Arial"/>
              <a:sym typeface="Arial"/>
            </a:endParaRPr>
          </a:p>
        </p:txBody>
      </p:sp>
      <p:sp>
        <p:nvSpPr>
          <p:cNvPr id="7528" name="Google Shape;7528;p102"/>
          <p:cNvSpPr txBox="1"/>
          <p:nvPr/>
        </p:nvSpPr>
        <p:spPr>
          <a:xfrm>
            <a:off x="9687941" y="1610037"/>
            <a:ext cx="96532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800" u="none" cap="none" strike="noStrike">
                <a:solidFill>
                  <a:srgbClr val="0000A3"/>
                </a:solidFill>
                <a:latin typeface="Arial"/>
                <a:ea typeface="Arial"/>
                <a:cs typeface="Arial"/>
                <a:sym typeface="Arial"/>
              </a:rPr>
              <a:t>reply</a:t>
            </a:r>
            <a:endParaRPr b="0" i="0" sz="2400" u="none" cap="none" strike="noStrike">
              <a:solidFill>
                <a:srgbClr val="0000A3"/>
              </a:solidFill>
              <a:latin typeface="Arial"/>
              <a:ea typeface="Arial"/>
              <a:cs typeface="Arial"/>
              <a:sym typeface="Arial"/>
            </a:endParaRPr>
          </a:p>
        </p:txBody>
      </p:sp>
      <p:sp>
        <p:nvSpPr>
          <p:cNvPr id="7529" name="Google Shape;7529;p102"/>
          <p:cNvSpPr txBox="1"/>
          <p:nvPr/>
        </p:nvSpPr>
        <p:spPr>
          <a:xfrm>
            <a:off x="3572396" y="1556166"/>
            <a:ext cx="138531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800" u="none" cap="none" strike="noStrike">
                <a:solidFill>
                  <a:srgbClr val="0000A3"/>
                </a:solidFill>
                <a:latin typeface="Arial"/>
                <a:ea typeface="Arial"/>
                <a:cs typeface="Arial"/>
                <a:sym typeface="Arial"/>
              </a:rPr>
              <a:t>request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6" name="Shape 1296"/>
        <p:cNvGrpSpPr/>
        <p:nvPr/>
      </p:nvGrpSpPr>
      <p:grpSpPr>
        <a:xfrm>
          <a:off x="0" y="0"/>
          <a:ext cx="0" cy="0"/>
          <a:chOff x="0" y="0"/>
          <a:chExt cx="0" cy="0"/>
        </a:xfrm>
      </p:grpSpPr>
      <p:sp>
        <p:nvSpPr>
          <p:cNvPr id="1297" name="Google Shape;1297;p11"/>
          <p:cNvSpPr txBox="1"/>
          <p:nvPr>
            <p:ph type="title"/>
          </p:nvPr>
        </p:nvSpPr>
        <p:spPr>
          <a:xfrm>
            <a:off x="0" y="246400"/>
            <a:ext cx="113538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800"/>
              <a:buFont typeface="Calibri"/>
              <a:buNone/>
            </a:pPr>
            <a:r>
              <a:rPr lang="en-US" sz="5000"/>
              <a:t>Μοντέλο υπηρεσίες δικτύου</a:t>
            </a:r>
            <a:endParaRPr sz="4600"/>
          </a:p>
        </p:txBody>
      </p:sp>
      <p:sp>
        <p:nvSpPr>
          <p:cNvPr id="1298" name="Google Shape;1298;p11"/>
          <p:cNvSpPr txBox="1"/>
          <p:nvPr/>
        </p:nvSpPr>
        <p:spPr>
          <a:xfrm>
            <a:off x="549795" y="1745078"/>
            <a:ext cx="1552092" cy="393954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Network</a:t>
            </a:r>
            <a:endParaRPr/>
          </a:p>
          <a:p>
            <a:pPr indent="0" lvl="0" marL="0" marR="0" rtl="0" algn="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Architecture</a:t>
            </a:r>
            <a:endParaRPr/>
          </a:p>
          <a:p>
            <a:pPr indent="0" lvl="0" marL="0" marR="0" rtl="0" algn="r">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Internet</a:t>
            </a:r>
            <a:endParaRPr/>
          </a:p>
          <a:p>
            <a:pPr indent="0" lvl="0" marL="0" marR="0" rtl="0" algn="r">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ATM</a:t>
            </a:r>
            <a:endParaRPr/>
          </a:p>
          <a:p>
            <a:pPr indent="0" lvl="0" marL="0" marR="0" rtl="0" algn="r">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ATM</a:t>
            </a:r>
            <a:endParaRPr/>
          </a:p>
          <a:p>
            <a:pPr indent="0" lvl="0" marL="0" marR="0" rtl="0" algn="r">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Internet</a:t>
            </a:r>
            <a:endParaRPr/>
          </a:p>
          <a:p>
            <a:pPr indent="0" lvl="0" marL="0" marR="0" rtl="0" algn="r">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r">
              <a:lnSpc>
                <a:spcPct val="100000"/>
              </a:lnSpc>
              <a:spcBef>
                <a:spcPts val="120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Internet</a:t>
            </a:r>
            <a:endParaRPr b="0" i="0" sz="2400" u="none" cap="none" strike="noStrike">
              <a:solidFill>
                <a:srgbClr val="000000"/>
              </a:solidFill>
              <a:latin typeface="Times New Roman"/>
              <a:ea typeface="Times New Roman"/>
              <a:cs typeface="Times New Roman"/>
              <a:sym typeface="Times New Roman"/>
            </a:endParaRPr>
          </a:p>
        </p:txBody>
      </p:sp>
      <p:sp>
        <p:nvSpPr>
          <p:cNvPr id="1299" name="Google Shape;1299;p11"/>
          <p:cNvSpPr txBox="1"/>
          <p:nvPr/>
        </p:nvSpPr>
        <p:spPr>
          <a:xfrm>
            <a:off x="2453424" y="1760576"/>
            <a:ext cx="2645518" cy="39138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Service</a:t>
            </a:r>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Model</a:t>
            </a:r>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best effort</a:t>
            </a:r>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Constant Bit Rate</a:t>
            </a:r>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Available Bit Rate</a:t>
            </a:r>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Intserv Guaranteed</a:t>
            </a:r>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(RFC 1633</a:t>
            </a:r>
            <a:r>
              <a:rPr b="0" i="0" lang="en-US" sz="2000" u="none" cap="none" strike="noStrike">
                <a:solidFill>
                  <a:srgbClr val="000000"/>
                </a:solidFill>
                <a:latin typeface="Arial"/>
                <a:ea typeface="Arial"/>
                <a:cs typeface="Arial"/>
                <a:sym typeface="Arial"/>
              </a:rPr>
              <a:t>)</a:t>
            </a:r>
            <a:endParaRPr/>
          </a:p>
          <a:p>
            <a:pPr indent="0" lvl="0" marL="0" marR="0" rtl="0" algn="l">
              <a:lnSpc>
                <a:spcPct val="100000"/>
              </a:lnSpc>
              <a:spcBef>
                <a:spcPts val="100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Diffserv  </a:t>
            </a:r>
            <a:r>
              <a:rPr b="0" i="0" lang="en-US" sz="1600" u="none" cap="none" strike="noStrike">
                <a:solidFill>
                  <a:srgbClr val="000000"/>
                </a:solidFill>
                <a:latin typeface="Arial"/>
                <a:ea typeface="Arial"/>
                <a:cs typeface="Arial"/>
                <a:sym typeface="Arial"/>
              </a:rPr>
              <a:t>(RFC 2475</a:t>
            </a:r>
            <a:r>
              <a:rPr b="0" i="0" lang="en-US" sz="2000" u="none" cap="none" strike="noStrike">
                <a:solidFill>
                  <a:srgbClr val="000000"/>
                </a:solidFill>
                <a:latin typeface="Arial"/>
                <a:ea typeface="Arial"/>
                <a:cs typeface="Arial"/>
                <a:sym typeface="Arial"/>
              </a:rPr>
              <a:t>) </a:t>
            </a:r>
            <a:endParaRPr b="0" i="0" sz="2400" u="none" cap="none" strike="noStrike">
              <a:solidFill>
                <a:srgbClr val="000000"/>
              </a:solidFill>
              <a:latin typeface="Times New Roman"/>
              <a:ea typeface="Times New Roman"/>
              <a:cs typeface="Times New Roman"/>
              <a:sym typeface="Times New Roman"/>
            </a:endParaRPr>
          </a:p>
        </p:txBody>
      </p:sp>
      <p:sp>
        <p:nvSpPr>
          <p:cNvPr id="1300" name="Google Shape;1300;p11"/>
          <p:cNvSpPr txBox="1"/>
          <p:nvPr/>
        </p:nvSpPr>
        <p:spPr>
          <a:xfrm>
            <a:off x="5253925" y="2071348"/>
            <a:ext cx="2137764" cy="36317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Bandwidth</a:t>
            </a:r>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none</a:t>
            </a:r>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Constant rate</a:t>
            </a:r>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Guaranteed min</a:t>
            </a:r>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yes</a:t>
            </a:r>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possible</a:t>
            </a:r>
            <a:endParaRPr b="0" i="0" sz="2400" u="none" cap="none" strike="noStrike">
              <a:solidFill>
                <a:srgbClr val="000000"/>
              </a:solidFill>
              <a:latin typeface="Times New Roman"/>
              <a:ea typeface="Times New Roman"/>
              <a:cs typeface="Times New Roman"/>
              <a:sym typeface="Times New Roman"/>
            </a:endParaRPr>
          </a:p>
        </p:txBody>
      </p:sp>
      <p:sp>
        <p:nvSpPr>
          <p:cNvPr id="1301" name="Google Shape;1301;p11"/>
          <p:cNvSpPr txBox="1"/>
          <p:nvPr/>
        </p:nvSpPr>
        <p:spPr>
          <a:xfrm>
            <a:off x="7310368" y="2071348"/>
            <a:ext cx="1112805" cy="36317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Loss</a:t>
            </a:r>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no</a:t>
            </a:r>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yes</a:t>
            </a:r>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no</a:t>
            </a:r>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yes</a:t>
            </a:r>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possibly</a:t>
            </a:r>
            <a:endParaRPr b="0" i="0" sz="2400" u="none" cap="none" strike="noStrike">
              <a:solidFill>
                <a:srgbClr val="000000"/>
              </a:solidFill>
              <a:latin typeface="Times New Roman"/>
              <a:ea typeface="Times New Roman"/>
              <a:cs typeface="Times New Roman"/>
              <a:sym typeface="Times New Roman"/>
            </a:endParaRPr>
          </a:p>
        </p:txBody>
      </p:sp>
      <p:sp>
        <p:nvSpPr>
          <p:cNvPr id="1302" name="Google Shape;1302;p11"/>
          <p:cNvSpPr txBox="1"/>
          <p:nvPr/>
        </p:nvSpPr>
        <p:spPr>
          <a:xfrm>
            <a:off x="8483715" y="2080873"/>
            <a:ext cx="1112805" cy="36317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Order</a:t>
            </a:r>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no</a:t>
            </a:r>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yes</a:t>
            </a:r>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yes</a:t>
            </a:r>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yes</a:t>
            </a:r>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possibly</a:t>
            </a:r>
            <a:endParaRPr b="0" i="0" sz="2400" u="none" cap="none" strike="noStrike">
              <a:solidFill>
                <a:srgbClr val="000000"/>
              </a:solidFill>
              <a:latin typeface="Times New Roman"/>
              <a:ea typeface="Times New Roman"/>
              <a:cs typeface="Times New Roman"/>
              <a:sym typeface="Times New Roman"/>
            </a:endParaRPr>
          </a:p>
        </p:txBody>
      </p:sp>
      <p:sp>
        <p:nvSpPr>
          <p:cNvPr id="1303" name="Google Shape;1303;p11"/>
          <p:cNvSpPr txBox="1"/>
          <p:nvPr/>
        </p:nvSpPr>
        <p:spPr>
          <a:xfrm>
            <a:off x="9712924" y="2080873"/>
            <a:ext cx="946221" cy="36317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Timing</a:t>
            </a:r>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no</a:t>
            </a:r>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yes</a:t>
            </a:r>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no</a:t>
            </a:r>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yes</a:t>
            </a:r>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no</a:t>
            </a:r>
            <a:endParaRPr b="0" i="0" sz="2400" u="none" cap="none" strike="noStrike">
              <a:solidFill>
                <a:srgbClr val="000000"/>
              </a:solidFill>
              <a:latin typeface="Times New Roman"/>
              <a:ea typeface="Times New Roman"/>
              <a:cs typeface="Times New Roman"/>
              <a:sym typeface="Times New Roman"/>
            </a:endParaRPr>
          </a:p>
        </p:txBody>
      </p:sp>
      <p:sp>
        <p:nvSpPr>
          <p:cNvPr id="1304" name="Google Shape;1304;p11"/>
          <p:cNvSpPr txBox="1"/>
          <p:nvPr/>
        </p:nvSpPr>
        <p:spPr>
          <a:xfrm>
            <a:off x="5778457" y="1566819"/>
            <a:ext cx="4568879"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Quality of Service (QoS) Guarantees ?</a:t>
            </a:r>
            <a:endParaRPr b="0" i="0" sz="2400" u="none" cap="none" strike="noStrike">
              <a:solidFill>
                <a:srgbClr val="000000"/>
              </a:solidFill>
              <a:latin typeface="Times New Roman"/>
              <a:ea typeface="Times New Roman"/>
              <a:cs typeface="Times New Roman"/>
              <a:sym typeface="Times New Roman"/>
            </a:endParaRPr>
          </a:p>
        </p:txBody>
      </p:sp>
      <p:cxnSp>
        <p:nvCxnSpPr>
          <p:cNvPr id="1305" name="Google Shape;1305;p11"/>
          <p:cNvCxnSpPr/>
          <p:nvPr/>
        </p:nvCxnSpPr>
        <p:spPr>
          <a:xfrm>
            <a:off x="5315919" y="2007768"/>
            <a:ext cx="5362413" cy="0"/>
          </a:xfrm>
          <a:prstGeom prst="straightConnector1">
            <a:avLst/>
          </a:prstGeom>
          <a:noFill/>
          <a:ln cap="flat" cmpd="sng" w="28575">
            <a:solidFill>
              <a:srgbClr val="000099"/>
            </a:solidFill>
            <a:prstDash val="solid"/>
            <a:round/>
            <a:headEnd len="med" w="med" type="none"/>
            <a:tailEnd len="med" w="med" type="none"/>
          </a:ln>
        </p:spPr>
      </p:cxnSp>
      <p:cxnSp>
        <p:nvCxnSpPr>
          <p:cNvPr id="1306" name="Google Shape;1306;p11"/>
          <p:cNvCxnSpPr/>
          <p:nvPr/>
        </p:nvCxnSpPr>
        <p:spPr>
          <a:xfrm>
            <a:off x="1070632" y="2577761"/>
            <a:ext cx="9623199" cy="0"/>
          </a:xfrm>
          <a:prstGeom prst="straightConnector1">
            <a:avLst/>
          </a:prstGeom>
          <a:noFill/>
          <a:ln cap="flat" cmpd="sng" w="28575">
            <a:solidFill>
              <a:srgbClr val="000099"/>
            </a:solidFill>
            <a:prstDash val="solid"/>
            <a:round/>
            <a:headEnd len="med" w="med" type="none"/>
            <a:tailEnd len="med" w="med" type="none"/>
          </a:ln>
        </p:spPr>
      </p:cxnSp>
      <p:cxnSp>
        <p:nvCxnSpPr>
          <p:cNvPr id="1307" name="Google Shape;1307;p11"/>
          <p:cNvCxnSpPr/>
          <p:nvPr/>
        </p:nvCxnSpPr>
        <p:spPr>
          <a:xfrm>
            <a:off x="1068049" y="3210609"/>
            <a:ext cx="9623199" cy="0"/>
          </a:xfrm>
          <a:prstGeom prst="straightConnector1">
            <a:avLst/>
          </a:prstGeom>
          <a:noFill/>
          <a:ln cap="flat" cmpd="sng" w="28575">
            <a:solidFill>
              <a:srgbClr val="000099"/>
            </a:solidFill>
            <a:prstDash val="solid"/>
            <a:round/>
            <a:headEnd len="med" w="med" type="none"/>
            <a:tailEnd len="med" w="med" type="none"/>
          </a:ln>
        </p:spPr>
      </p:cxnSp>
      <p:cxnSp>
        <p:nvCxnSpPr>
          <p:cNvPr id="1308" name="Google Shape;1308;p11"/>
          <p:cNvCxnSpPr/>
          <p:nvPr/>
        </p:nvCxnSpPr>
        <p:spPr>
          <a:xfrm>
            <a:off x="1065466" y="3827958"/>
            <a:ext cx="9623199" cy="0"/>
          </a:xfrm>
          <a:prstGeom prst="straightConnector1">
            <a:avLst/>
          </a:prstGeom>
          <a:noFill/>
          <a:ln cap="flat" cmpd="sng" w="28575">
            <a:solidFill>
              <a:srgbClr val="000099"/>
            </a:solidFill>
            <a:prstDash val="solid"/>
            <a:round/>
            <a:headEnd len="med" w="med" type="none"/>
            <a:tailEnd len="med" w="med" type="none"/>
          </a:ln>
        </p:spPr>
      </p:cxnSp>
      <p:cxnSp>
        <p:nvCxnSpPr>
          <p:cNvPr id="1309" name="Google Shape;1309;p11"/>
          <p:cNvCxnSpPr/>
          <p:nvPr/>
        </p:nvCxnSpPr>
        <p:spPr>
          <a:xfrm>
            <a:off x="1062883" y="4445307"/>
            <a:ext cx="9623199" cy="0"/>
          </a:xfrm>
          <a:prstGeom prst="straightConnector1">
            <a:avLst/>
          </a:prstGeom>
          <a:noFill/>
          <a:ln cap="flat" cmpd="sng" w="28575">
            <a:solidFill>
              <a:srgbClr val="000099"/>
            </a:solidFill>
            <a:prstDash val="solid"/>
            <a:round/>
            <a:headEnd len="med" w="med" type="none"/>
            <a:tailEnd len="med" w="med" type="none"/>
          </a:ln>
        </p:spPr>
      </p:cxnSp>
      <p:cxnSp>
        <p:nvCxnSpPr>
          <p:cNvPr id="1310" name="Google Shape;1310;p11"/>
          <p:cNvCxnSpPr/>
          <p:nvPr/>
        </p:nvCxnSpPr>
        <p:spPr>
          <a:xfrm>
            <a:off x="1075798" y="5217639"/>
            <a:ext cx="9623199" cy="0"/>
          </a:xfrm>
          <a:prstGeom prst="straightConnector1">
            <a:avLst/>
          </a:prstGeom>
          <a:noFill/>
          <a:ln cap="flat" cmpd="sng" w="28575">
            <a:solidFill>
              <a:srgbClr val="000099"/>
            </a:solidFill>
            <a:prstDash val="solid"/>
            <a:round/>
            <a:headEnd len="med" w="med" type="none"/>
            <a:tailEnd len="med" w="med" type="none"/>
          </a:ln>
        </p:spPr>
      </p:cxnSp>
      <p:sp>
        <p:nvSpPr>
          <p:cNvPr id="1311" name="Google Shape;1311;p11"/>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6" name="Shape 1316"/>
        <p:cNvGrpSpPr/>
        <p:nvPr/>
      </p:nvGrpSpPr>
      <p:grpSpPr>
        <a:xfrm>
          <a:off x="0" y="0"/>
          <a:ext cx="0" cy="0"/>
          <a:chOff x="0" y="0"/>
          <a:chExt cx="0" cy="0"/>
        </a:xfrm>
      </p:grpSpPr>
      <p:sp>
        <p:nvSpPr>
          <p:cNvPr id="1317" name="Google Shape;1317;p12"/>
          <p:cNvSpPr txBox="1"/>
          <p:nvPr>
            <p:ph type="title"/>
          </p:nvPr>
        </p:nvSpPr>
        <p:spPr>
          <a:xfrm>
            <a:off x="0" y="246400"/>
            <a:ext cx="12192000" cy="894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A3"/>
              </a:buClr>
              <a:buSzPts val="4320"/>
              <a:buFont typeface="Calibri"/>
              <a:buNone/>
            </a:pPr>
            <a:r>
              <a:rPr lang="en-US"/>
              <a:t>Αντανάκλαση της υπηρεσίας βέλτιστης προσπάθειας</a:t>
            </a:r>
            <a:r>
              <a:rPr lang="en-US"/>
              <a:t>:</a:t>
            </a:r>
            <a:endParaRPr/>
          </a:p>
        </p:txBody>
      </p:sp>
      <p:sp>
        <p:nvSpPr>
          <p:cNvPr id="1318" name="Google Shape;1318;p12"/>
          <p:cNvSpPr txBox="1"/>
          <p:nvPr>
            <p:ph idx="1" type="body"/>
          </p:nvPr>
        </p:nvSpPr>
        <p:spPr>
          <a:xfrm>
            <a:off x="10550" y="1399576"/>
            <a:ext cx="10836900" cy="5196900"/>
          </a:xfrm>
          <a:prstGeom prst="rect">
            <a:avLst/>
          </a:prstGeom>
          <a:noFill/>
          <a:ln>
            <a:noFill/>
          </a:ln>
        </p:spPr>
        <p:txBody>
          <a:bodyPr anchorCtr="0" anchor="t" bIns="45700" lIns="91425" spcFirstLastPara="1" rIns="91425" wrap="square" tIns="45700">
            <a:normAutofit/>
          </a:bodyPr>
          <a:lstStyle/>
          <a:p>
            <a:pPr indent="-222250" lvl="0" marL="352425" rtl="0" algn="l">
              <a:lnSpc>
                <a:spcPct val="90000"/>
              </a:lnSpc>
              <a:spcBef>
                <a:spcPts val="0"/>
              </a:spcBef>
              <a:spcAft>
                <a:spcPts val="0"/>
              </a:spcAft>
              <a:buSzPts val="2800"/>
              <a:buFont typeface="Noto Sans Symbols"/>
              <a:buChar char="▪"/>
            </a:pPr>
            <a:r>
              <a:rPr lang="en-US">
                <a:solidFill>
                  <a:srgbClr val="0013A3"/>
                </a:solidFill>
              </a:rPr>
              <a:t>η απλότητα του μηχανισμού</a:t>
            </a:r>
            <a:r>
              <a:rPr lang="en-US">
                <a:solidFill>
                  <a:srgbClr val="0013A3"/>
                </a:solidFill>
              </a:rPr>
              <a:t> </a:t>
            </a:r>
            <a:r>
              <a:rPr lang="en-US"/>
              <a:t>έχει επιτρέψει στο </a:t>
            </a:r>
            <a:r>
              <a:rPr lang="en-US"/>
              <a:t>διαδίκτυο να αναπτυχθεί ευρέως</a:t>
            </a:r>
            <a:r>
              <a:rPr lang="en-US"/>
              <a:t> </a:t>
            </a:r>
            <a:endParaRPr/>
          </a:p>
          <a:p>
            <a:pPr indent="-222250" lvl="0" marL="352425" rtl="0" algn="l">
              <a:lnSpc>
                <a:spcPct val="90000"/>
              </a:lnSpc>
              <a:spcBef>
                <a:spcPts val="1000"/>
              </a:spcBef>
              <a:spcAft>
                <a:spcPts val="0"/>
              </a:spcAft>
              <a:buSzPts val="2800"/>
              <a:buFont typeface="Noto Sans Symbols"/>
              <a:buChar char="▪"/>
            </a:pPr>
            <a:r>
              <a:rPr lang="en-US"/>
              <a:t>η επαρκής </a:t>
            </a:r>
            <a:r>
              <a:rPr lang="en-US">
                <a:solidFill>
                  <a:srgbClr val="0013A3"/>
                </a:solidFill>
              </a:rPr>
              <a:t>παροχή εύρους ζώνης</a:t>
            </a:r>
            <a:r>
              <a:rPr lang="en-US"/>
              <a:t> επιτρέπει, η απόδοση των εφαρμογών σε πραγματικό χρόνο (π.χ., interactive voice, video) να είναι αρκετά καλή τον περισσότερο χρόνο</a:t>
            </a:r>
            <a:endParaRPr/>
          </a:p>
          <a:p>
            <a:pPr indent="-222250" lvl="0" marL="352425" rtl="0" algn="l">
              <a:lnSpc>
                <a:spcPct val="90000"/>
              </a:lnSpc>
              <a:spcBef>
                <a:spcPts val="1000"/>
              </a:spcBef>
              <a:spcAft>
                <a:spcPts val="0"/>
              </a:spcAft>
              <a:buSzPts val="2800"/>
              <a:buFont typeface="Noto Sans Symbols"/>
              <a:buChar char="▪"/>
            </a:pPr>
            <a:r>
              <a:rPr lang="en-US">
                <a:solidFill>
                  <a:srgbClr val="0013A3"/>
                </a:solidFill>
              </a:rPr>
              <a:t>επαναλαμβανόμενες, κατανεμημένες υπηρεσίες επιπέδου εφαρμογής</a:t>
            </a:r>
            <a:r>
              <a:rPr lang="en-US">
                <a:solidFill>
                  <a:srgbClr val="0013A3"/>
                </a:solidFill>
              </a:rPr>
              <a:t> </a:t>
            </a:r>
            <a:r>
              <a:rPr lang="en-US"/>
              <a:t>(</a:t>
            </a:r>
            <a:r>
              <a:rPr lang="en-US"/>
              <a:t>data centers</a:t>
            </a:r>
            <a:r>
              <a:rPr lang="en-US"/>
              <a:t>, CDN) που συνδέονται κοντά στους πελάτες, επιτρέπουν τις υπηρεσίες να παρέχονται από πολλαπλές τοποθεσίες</a:t>
            </a:r>
            <a:endParaRPr/>
          </a:p>
          <a:p>
            <a:pPr indent="-222250" lvl="0" marL="352425" rtl="0" algn="l">
              <a:lnSpc>
                <a:spcPct val="90000"/>
              </a:lnSpc>
              <a:spcBef>
                <a:spcPts val="1000"/>
              </a:spcBef>
              <a:spcAft>
                <a:spcPts val="0"/>
              </a:spcAft>
              <a:buSzPts val="2800"/>
              <a:buFont typeface="Noto Sans Symbols"/>
              <a:buChar char="▪"/>
            </a:pPr>
            <a:r>
              <a:rPr lang="en-US"/>
              <a:t>ο έλεγχος συμφόρησης των “ελαστικών” υπηρεσιών βοηθάει</a:t>
            </a:r>
            <a:endParaRPr/>
          </a:p>
          <a:p>
            <a:pPr indent="0" lvl="0" marL="130175" rtl="0" algn="l">
              <a:lnSpc>
                <a:spcPct val="90000"/>
              </a:lnSpc>
              <a:spcBef>
                <a:spcPts val="1000"/>
              </a:spcBef>
              <a:spcAft>
                <a:spcPts val="0"/>
              </a:spcAft>
              <a:buSzPts val="2800"/>
              <a:buNone/>
            </a:pPr>
            <a:r>
              <a:t/>
            </a:r>
            <a:endParaRPr/>
          </a:p>
        </p:txBody>
      </p:sp>
      <p:sp>
        <p:nvSpPr>
          <p:cNvPr id="1319" name="Google Shape;1319;p12"/>
          <p:cNvSpPr txBox="1"/>
          <p:nvPr/>
        </p:nvSpPr>
        <p:spPr>
          <a:xfrm flipH="1">
            <a:off x="293170" y="5749871"/>
            <a:ext cx="101049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3200"/>
              <a:buFont typeface="Calibri"/>
              <a:buNone/>
            </a:pPr>
            <a:r>
              <a:rPr b="0" i="1" lang="en-US" sz="2800" u="none" cap="none" strike="noStrike">
                <a:solidFill>
                  <a:srgbClr val="C00000"/>
                </a:solidFill>
                <a:latin typeface="Calibri"/>
                <a:ea typeface="Calibri"/>
                <a:cs typeface="Calibri"/>
                <a:sym typeface="Calibri"/>
              </a:rPr>
              <a:t>It’s hard to argue with success of best-effort service model </a:t>
            </a:r>
            <a:endParaRPr sz="2800"/>
          </a:p>
        </p:txBody>
      </p:sp>
      <p:sp>
        <p:nvSpPr>
          <p:cNvPr id="1320" name="Google Shape;1320;p12"/>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8">
                                            <p:txEl>
                                              <p:pRg end="0" st="0"/>
                                            </p:txEl>
                                          </p:spTgt>
                                        </p:tgtEl>
                                        <p:attrNameLst>
                                          <p:attrName>style.visibility</p:attrName>
                                        </p:attrNameLst>
                                      </p:cBhvr>
                                      <p:to>
                                        <p:strVal val="visible"/>
                                      </p:to>
                                    </p:set>
                                    <p:animEffect filter="fade" transition="in">
                                      <p:cBhvr>
                                        <p:cTn dur="500"/>
                                        <p:tgtEl>
                                          <p:spTgt spid="131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8">
                                            <p:txEl>
                                              <p:pRg end="1" st="1"/>
                                            </p:txEl>
                                          </p:spTgt>
                                        </p:tgtEl>
                                        <p:attrNameLst>
                                          <p:attrName>style.visibility</p:attrName>
                                        </p:attrNameLst>
                                      </p:cBhvr>
                                      <p:to>
                                        <p:strVal val="visible"/>
                                      </p:to>
                                    </p:set>
                                    <p:animEffect filter="fade" transition="in">
                                      <p:cBhvr>
                                        <p:cTn dur="500"/>
                                        <p:tgtEl>
                                          <p:spTgt spid="131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8">
                                            <p:txEl>
                                              <p:pRg end="2" st="2"/>
                                            </p:txEl>
                                          </p:spTgt>
                                        </p:tgtEl>
                                        <p:attrNameLst>
                                          <p:attrName>style.visibility</p:attrName>
                                        </p:attrNameLst>
                                      </p:cBhvr>
                                      <p:to>
                                        <p:strVal val="visible"/>
                                      </p:to>
                                    </p:set>
                                    <p:animEffect filter="fade" transition="in">
                                      <p:cBhvr>
                                        <p:cTn dur="500"/>
                                        <p:tgtEl>
                                          <p:spTgt spid="131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8">
                                            <p:txEl>
                                              <p:pRg end="3" st="3"/>
                                            </p:txEl>
                                          </p:spTgt>
                                        </p:tgtEl>
                                        <p:attrNameLst>
                                          <p:attrName>style.visibility</p:attrName>
                                        </p:attrNameLst>
                                      </p:cBhvr>
                                      <p:to>
                                        <p:strVal val="visible"/>
                                      </p:to>
                                    </p:set>
                                    <p:animEffect filter="fade" transition="in">
                                      <p:cBhvr>
                                        <p:cTn dur="500"/>
                                        <p:tgtEl>
                                          <p:spTgt spid="131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8">
                                            <p:txEl>
                                              <p:pRg end="4" st="4"/>
                                            </p:txEl>
                                          </p:spTgt>
                                        </p:tgtEl>
                                        <p:attrNameLst>
                                          <p:attrName>style.visibility</p:attrName>
                                        </p:attrNameLst>
                                      </p:cBhvr>
                                      <p:to>
                                        <p:strVal val="visible"/>
                                      </p:to>
                                    </p:set>
                                    <p:animEffect filter="fade" transition="in">
                                      <p:cBhvr>
                                        <p:cTn dur="500"/>
                                        <p:tgtEl>
                                          <p:spTgt spid="131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9"/>
                                        </p:tgtEl>
                                        <p:attrNameLst>
                                          <p:attrName>style.visibility</p:attrName>
                                        </p:attrNameLst>
                                      </p:cBhvr>
                                      <p:to>
                                        <p:strVal val="visible"/>
                                      </p:to>
                                    </p:set>
                                    <p:animEffect filter="fade" transition="in">
                                      <p:cBhvr>
                                        <p:cTn dur="500"/>
                                        <p:tgtEl>
                                          <p:spTgt spid="13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5" name="Shape 1325"/>
        <p:cNvGrpSpPr/>
        <p:nvPr/>
      </p:nvGrpSpPr>
      <p:grpSpPr>
        <a:xfrm>
          <a:off x="0" y="0"/>
          <a:ext cx="0" cy="0"/>
          <a:chOff x="0" y="0"/>
          <a:chExt cx="0" cy="0"/>
        </a:xfrm>
      </p:grpSpPr>
      <p:sp>
        <p:nvSpPr>
          <p:cNvPr id="1326" name="Google Shape;1326;gb840aa36fd_0_53"/>
          <p:cNvSpPr txBox="1"/>
          <p:nvPr>
            <p:ph type="title"/>
          </p:nvPr>
        </p:nvSpPr>
        <p:spPr>
          <a:xfrm>
            <a:off x="1" y="289325"/>
            <a:ext cx="113142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400"/>
              <a:buFont typeface="Calibri"/>
              <a:buNone/>
            </a:pPr>
            <a:r>
              <a:rPr lang="en-US" sz="5000"/>
              <a:t>Network layer: “data plane” roadmap</a:t>
            </a:r>
            <a:endParaRPr sz="5000"/>
          </a:p>
        </p:txBody>
      </p:sp>
      <p:sp>
        <p:nvSpPr>
          <p:cNvPr id="1327" name="Google Shape;1327;gb840aa36fd_0_53"/>
          <p:cNvSpPr txBox="1"/>
          <p:nvPr>
            <p:ph idx="2" type="body"/>
          </p:nvPr>
        </p:nvSpPr>
        <p:spPr>
          <a:xfrm>
            <a:off x="-39511" y="1428299"/>
            <a:ext cx="6618000" cy="5001000"/>
          </a:xfrm>
          <a:prstGeom prst="rect">
            <a:avLst/>
          </a:prstGeom>
          <a:noFill/>
          <a:ln>
            <a:noFill/>
          </a:ln>
        </p:spPr>
        <p:txBody>
          <a:bodyPr anchorCtr="0" anchor="t" bIns="45700" lIns="91425" spcFirstLastPara="1" rIns="91425" wrap="square" tIns="45700">
            <a:noAutofit/>
          </a:bodyPr>
          <a:lstStyle/>
          <a:p>
            <a:pPr indent="-252412" lvl="0" marL="407987" rtl="0" algn="l">
              <a:lnSpc>
                <a:spcPct val="90000"/>
              </a:lnSpc>
              <a:spcBef>
                <a:spcPts val="0"/>
              </a:spcBef>
              <a:spcAft>
                <a:spcPts val="0"/>
              </a:spcAft>
              <a:buClr>
                <a:schemeClr val="lt2"/>
              </a:buClr>
              <a:buSzPts val="2800"/>
              <a:buChar char="▪"/>
            </a:pPr>
            <a:r>
              <a:rPr lang="en-US">
                <a:solidFill>
                  <a:schemeClr val="lt2"/>
                </a:solidFill>
              </a:rPr>
              <a:t>επίπεδο δικτύου: ανασκόπηση</a:t>
            </a:r>
            <a:endParaRPr>
              <a:solidFill>
                <a:schemeClr val="lt2"/>
              </a:solidFill>
            </a:endParaRPr>
          </a:p>
          <a:p>
            <a:pPr indent="-231775" lvl="1" marL="695325" rtl="0" algn="l">
              <a:lnSpc>
                <a:spcPct val="90000"/>
              </a:lnSpc>
              <a:spcBef>
                <a:spcPts val="0"/>
              </a:spcBef>
              <a:spcAft>
                <a:spcPts val="0"/>
              </a:spcAft>
              <a:buClr>
                <a:schemeClr val="lt2"/>
              </a:buClr>
              <a:buSzPts val="2800"/>
              <a:buChar char="•"/>
            </a:pPr>
            <a:r>
              <a:rPr lang="en-US" sz="2800">
                <a:solidFill>
                  <a:schemeClr val="lt2"/>
                </a:solidFill>
              </a:rPr>
              <a:t>επίπεδο δεδομένων</a:t>
            </a:r>
            <a:endParaRPr sz="2800">
              <a:solidFill>
                <a:schemeClr val="lt2"/>
              </a:solidFill>
            </a:endParaRPr>
          </a:p>
          <a:p>
            <a:pPr indent="-231775" lvl="1" marL="695325" rtl="0" algn="l">
              <a:lnSpc>
                <a:spcPct val="90000"/>
              </a:lnSpc>
              <a:spcBef>
                <a:spcPts val="0"/>
              </a:spcBef>
              <a:spcAft>
                <a:spcPts val="0"/>
              </a:spcAft>
              <a:buClr>
                <a:schemeClr val="lt2"/>
              </a:buClr>
              <a:buSzPts val="2800"/>
              <a:buChar char="•"/>
            </a:pPr>
            <a:r>
              <a:rPr lang="en-US" sz="2800">
                <a:solidFill>
                  <a:schemeClr val="lt2"/>
                </a:solidFill>
              </a:rPr>
              <a:t>επίπεδο ελέγχου</a:t>
            </a:r>
            <a:endParaRPr sz="2800">
              <a:solidFill>
                <a:schemeClr val="lt2"/>
              </a:solidFill>
            </a:endParaRPr>
          </a:p>
        </p:txBody>
      </p:sp>
      <p:pic>
        <p:nvPicPr>
          <p:cNvPr descr="A train crossing a bridge over a body of water&#10;&#10;Description automatically generated" id="1328" name="Google Shape;1328;gb840aa36fd_0_53"/>
          <p:cNvPicPr preferRelativeResize="0"/>
          <p:nvPr/>
        </p:nvPicPr>
        <p:blipFill rotWithShape="1">
          <a:blip r:embed="rId3">
            <a:alphaModFix/>
          </a:blip>
          <a:srcRect b="0" l="0" r="0" t="0"/>
          <a:stretch/>
        </p:blipFill>
        <p:spPr>
          <a:xfrm>
            <a:off x="7405688" y="1379196"/>
            <a:ext cx="3102316" cy="2326737"/>
          </a:xfrm>
          <a:prstGeom prst="rect">
            <a:avLst/>
          </a:prstGeom>
          <a:noFill/>
          <a:ln>
            <a:noFill/>
          </a:ln>
        </p:spPr>
      </p:pic>
      <p:sp>
        <p:nvSpPr>
          <p:cNvPr id="1329" name="Google Shape;1329;gb840aa36fd_0_53"/>
          <p:cNvSpPr txBox="1"/>
          <p:nvPr/>
        </p:nvSpPr>
        <p:spPr>
          <a:xfrm>
            <a:off x="6274088" y="4116775"/>
            <a:ext cx="6005400" cy="1937700"/>
          </a:xfrm>
          <a:prstGeom prst="rect">
            <a:avLst/>
          </a:prstGeom>
          <a:noFill/>
          <a:ln>
            <a:noFill/>
          </a:ln>
        </p:spPr>
        <p:txBody>
          <a:bodyPr anchorCtr="0" anchor="t" bIns="45700" lIns="91425" spcFirstLastPara="1" rIns="91425" wrap="square" tIns="45700">
            <a:noAutofit/>
          </a:bodyPr>
          <a:lstStyle/>
          <a:p>
            <a:pPr indent="-252412" lvl="0" marL="407987" marR="0" rtl="0" algn="l">
              <a:lnSpc>
                <a:spcPct val="90000"/>
              </a:lnSpc>
              <a:spcBef>
                <a:spcPts val="0"/>
              </a:spcBef>
              <a:spcAft>
                <a:spcPts val="0"/>
              </a:spcAft>
              <a:buClr>
                <a:schemeClr val="lt2"/>
              </a:buClr>
              <a:buSzPts val="2800"/>
              <a:buFont typeface="Noto Sans Symbols"/>
              <a:buChar char="▪"/>
            </a:pPr>
            <a:r>
              <a:rPr lang="en-US" sz="2800">
                <a:solidFill>
                  <a:schemeClr val="lt2"/>
                </a:solidFill>
                <a:latin typeface="Calibri"/>
                <a:ea typeface="Calibri"/>
                <a:cs typeface="Calibri"/>
                <a:sym typeface="Calibri"/>
              </a:rPr>
              <a:t>Γενικευμένη προώθηση</a:t>
            </a:r>
            <a:r>
              <a:rPr b="0" i="0" lang="en-US" sz="2800" u="none" cap="none" strike="noStrike">
                <a:solidFill>
                  <a:schemeClr val="lt2"/>
                </a:solidFill>
                <a:latin typeface="Calibri"/>
                <a:ea typeface="Calibri"/>
                <a:cs typeface="Calibri"/>
                <a:sym typeface="Calibri"/>
              </a:rPr>
              <a:t>, SDN</a:t>
            </a:r>
            <a:endParaRPr sz="2800">
              <a:solidFill>
                <a:schemeClr val="lt2"/>
              </a:solidFill>
            </a:endParaRPr>
          </a:p>
          <a:p>
            <a:pPr indent="-231775" lvl="1" marL="695325" marR="0" rtl="0" algn="l">
              <a:lnSpc>
                <a:spcPct val="90000"/>
              </a:lnSpc>
              <a:spcBef>
                <a:spcPts val="0"/>
              </a:spcBef>
              <a:spcAft>
                <a:spcPts val="0"/>
              </a:spcAft>
              <a:buClr>
                <a:schemeClr val="lt2"/>
              </a:buClr>
              <a:buSzPts val="2800"/>
              <a:buFont typeface="Arial"/>
              <a:buChar char="•"/>
            </a:pPr>
            <a:r>
              <a:rPr lang="en-US" sz="2800">
                <a:solidFill>
                  <a:schemeClr val="lt2"/>
                </a:solidFill>
                <a:latin typeface="Calibri"/>
                <a:ea typeface="Calibri"/>
                <a:cs typeface="Calibri"/>
                <a:sym typeface="Calibri"/>
              </a:rPr>
              <a:t>ταίριασμα</a:t>
            </a:r>
            <a:r>
              <a:rPr b="0" i="0" lang="en-US" sz="2800" u="none" cap="none" strike="noStrike">
                <a:solidFill>
                  <a:schemeClr val="lt2"/>
                </a:solidFill>
                <a:latin typeface="Calibri"/>
                <a:ea typeface="Calibri"/>
                <a:cs typeface="Calibri"/>
                <a:sym typeface="Calibri"/>
              </a:rPr>
              <a:t>+</a:t>
            </a:r>
            <a:r>
              <a:rPr lang="en-US" sz="2800">
                <a:solidFill>
                  <a:schemeClr val="lt2"/>
                </a:solidFill>
                <a:latin typeface="Calibri"/>
                <a:ea typeface="Calibri"/>
                <a:cs typeface="Calibri"/>
                <a:sym typeface="Calibri"/>
              </a:rPr>
              <a:t>ενέργεια</a:t>
            </a:r>
            <a:endParaRPr b="0" i="0" sz="2800" u="none" cap="none" strike="noStrike">
              <a:solidFill>
                <a:schemeClr val="lt2"/>
              </a:solidFill>
              <a:latin typeface="Calibri"/>
              <a:ea typeface="Calibri"/>
              <a:cs typeface="Calibri"/>
              <a:sym typeface="Calibri"/>
            </a:endParaRPr>
          </a:p>
          <a:p>
            <a:pPr indent="-231775" lvl="1" marL="695325" marR="0" rtl="0" algn="l">
              <a:lnSpc>
                <a:spcPct val="90000"/>
              </a:lnSpc>
              <a:spcBef>
                <a:spcPts val="0"/>
              </a:spcBef>
              <a:spcAft>
                <a:spcPts val="0"/>
              </a:spcAft>
              <a:buClr>
                <a:schemeClr val="lt2"/>
              </a:buClr>
              <a:buSzPts val="2800"/>
              <a:buFont typeface="Arial"/>
              <a:buChar char="•"/>
            </a:pPr>
            <a:r>
              <a:rPr b="0" i="0" lang="en-US" sz="2800" u="none" cap="none" strike="noStrike">
                <a:solidFill>
                  <a:schemeClr val="lt2"/>
                </a:solidFill>
                <a:latin typeface="Calibri"/>
                <a:ea typeface="Calibri"/>
                <a:cs typeface="Calibri"/>
                <a:sym typeface="Calibri"/>
              </a:rPr>
              <a:t>OpenFlow:</a:t>
            </a:r>
            <a:r>
              <a:rPr lang="en-US" sz="2800">
                <a:solidFill>
                  <a:schemeClr val="lt2"/>
                </a:solidFill>
                <a:latin typeface="Calibri"/>
                <a:ea typeface="Calibri"/>
                <a:cs typeface="Calibri"/>
                <a:sym typeface="Calibri"/>
              </a:rPr>
              <a:t>ταίριασμα+ενέργεια σε δράση</a:t>
            </a:r>
            <a:endParaRPr sz="2800">
              <a:solidFill>
                <a:schemeClr val="lt2"/>
              </a:solidFill>
            </a:endParaRPr>
          </a:p>
          <a:p>
            <a:pPr indent="-252412" lvl="0" marL="407987" marR="0" rtl="0" algn="l">
              <a:lnSpc>
                <a:spcPct val="90000"/>
              </a:lnSpc>
              <a:spcBef>
                <a:spcPts val="600"/>
              </a:spcBef>
              <a:spcAft>
                <a:spcPts val="0"/>
              </a:spcAft>
              <a:buClr>
                <a:schemeClr val="lt2"/>
              </a:buClr>
              <a:buSzPts val="2800"/>
              <a:buFont typeface="Noto Sans Symbols"/>
              <a:buChar char="▪"/>
            </a:pPr>
            <a:r>
              <a:rPr lang="en-US" sz="2800">
                <a:solidFill>
                  <a:schemeClr val="lt2"/>
                </a:solidFill>
                <a:latin typeface="Calibri"/>
                <a:ea typeface="Calibri"/>
                <a:cs typeface="Calibri"/>
                <a:sym typeface="Calibri"/>
              </a:rPr>
              <a:t>ενδιάμεσες θυρίδες</a:t>
            </a:r>
            <a:endParaRPr sz="2800">
              <a:solidFill>
                <a:schemeClr val="lt2"/>
              </a:solidFill>
            </a:endParaRPr>
          </a:p>
          <a:p>
            <a:pPr indent="-79375" lvl="1" marL="695325" marR="0" rtl="0" algn="l">
              <a:lnSpc>
                <a:spcPct val="90000"/>
              </a:lnSpc>
              <a:spcBef>
                <a:spcPts val="500"/>
              </a:spcBef>
              <a:spcAft>
                <a:spcPts val="0"/>
              </a:spcAft>
              <a:buClr>
                <a:srgbClr val="0000A8"/>
              </a:buClr>
              <a:buSzPts val="2400"/>
              <a:buFont typeface="Arial"/>
              <a:buNone/>
            </a:pPr>
            <a:r>
              <a:t/>
            </a:r>
            <a:endParaRPr b="0" i="0" sz="2800" u="none" cap="none" strike="noStrike">
              <a:solidFill>
                <a:schemeClr val="dk1"/>
              </a:solidFill>
              <a:latin typeface="Calibri"/>
              <a:ea typeface="Calibri"/>
              <a:cs typeface="Calibri"/>
              <a:sym typeface="Calibri"/>
            </a:endParaRPr>
          </a:p>
        </p:txBody>
      </p:sp>
      <p:sp>
        <p:nvSpPr>
          <p:cNvPr id="1330" name="Google Shape;1330;gb840aa36fd_0_53"/>
          <p:cNvSpPr txBox="1"/>
          <p:nvPr>
            <p:ph idx="12" type="sldNum"/>
          </p:nvPr>
        </p:nvSpPr>
        <p:spPr>
          <a:xfrm>
            <a:off x="9219616" y="646539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
        <p:nvSpPr>
          <p:cNvPr id="1331" name="Google Shape;1331;gb840aa36fd_0_53"/>
          <p:cNvSpPr txBox="1"/>
          <p:nvPr/>
        </p:nvSpPr>
        <p:spPr>
          <a:xfrm>
            <a:off x="-46150" y="2806950"/>
            <a:ext cx="6720300" cy="3461400"/>
          </a:xfrm>
          <a:prstGeom prst="rect">
            <a:avLst/>
          </a:prstGeom>
          <a:noFill/>
          <a:ln>
            <a:noFill/>
          </a:ln>
        </p:spPr>
        <p:txBody>
          <a:bodyPr anchorCtr="0" anchor="t" bIns="45700" lIns="91425" spcFirstLastPara="1" rIns="91425" wrap="square" tIns="45700">
            <a:noAutofit/>
          </a:bodyPr>
          <a:lstStyle/>
          <a:p>
            <a:pPr indent="-252412" lvl="0" marL="407987" marR="0" rtl="0" algn="l">
              <a:lnSpc>
                <a:spcPct val="90000"/>
              </a:lnSpc>
              <a:spcBef>
                <a:spcPts val="0"/>
              </a:spcBef>
              <a:spcAft>
                <a:spcPts val="0"/>
              </a:spcAft>
              <a:buClr>
                <a:srgbClr val="0000A3"/>
              </a:buClr>
              <a:buSzPts val="2800"/>
              <a:buFont typeface="Noto Sans Symbols"/>
              <a:buChar char="▪"/>
            </a:pPr>
            <a:r>
              <a:rPr lang="en-US" sz="2800">
                <a:solidFill>
                  <a:schemeClr val="dk1"/>
                </a:solidFill>
                <a:latin typeface="Calibri"/>
                <a:ea typeface="Calibri"/>
                <a:cs typeface="Calibri"/>
                <a:sym typeface="Calibri"/>
              </a:rPr>
              <a:t>Τι βρίσκεται μέσα σε ένα δρομολογητή</a:t>
            </a:r>
            <a:endParaRPr sz="2800"/>
          </a:p>
          <a:p>
            <a:pPr indent="-231775" lvl="1" marL="695325" marR="0" rtl="0" algn="l">
              <a:lnSpc>
                <a:spcPct val="90000"/>
              </a:lnSpc>
              <a:spcBef>
                <a:spcPts val="0"/>
              </a:spcBef>
              <a:spcAft>
                <a:spcPts val="0"/>
              </a:spcAft>
              <a:buClr>
                <a:srgbClr val="0000A8"/>
              </a:buClr>
              <a:buSzPts val="2800"/>
              <a:buFont typeface="Arial"/>
              <a:buChar char="•"/>
            </a:pPr>
            <a:r>
              <a:rPr b="0" i="0" lang="en-US" sz="2800" u="none" cap="none" strike="noStrike">
                <a:solidFill>
                  <a:schemeClr val="dk1"/>
                </a:solidFill>
                <a:latin typeface="Calibri"/>
                <a:ea typeface="Calibri"/>
                <a:cs typeface="Calibri"/>
                <a:sym typeface="Calibri"/>
              </a:rPr>
              <a:t>input ports, switching, output ports</a:t>
            </a:r>
            <a:endParaRPr sz="2800"/>
          </a:p>
          <a:p>
            <a:pPr indent="-231775" lvl="1" marL="695325" marR="0" rtl="0" algn="l">
              <a:lnSpc>
                <a:spcPct val="90000"/>
              </a:lnSpc>
              <a:spcBef>
                <a:spcPts val="0"/>
              </a:spcBef>
              <a:spcAft>
                <a:spcPts val="0"/>
              </a:spcAft>
              <a:buClr>
                <a:srgbClr val="0000A8"/>
              </a:buClr>
              <a:buSzPts val="2800"/>
              <a:buFont typeface="Arial"/>
              <a:buChar char="•"/>
            </a:pPr>
            <a:r>
              <a:rPr b="0" i="0" lang="en-US" sz="2800" u="none" cap="none" strike="noStrike">
                <a:solidFill>
                  <a:schemeClr val="dk1"/>
                </a:solidFill>
                <a:latin typeface="Calibri"/>
                <a:ea typeface="Calibri"/>
                <a:cs typeface="Calibri"/>
                <a:sym typeface="Calibri"/>
              </a:rPr>
              <a:t>buffer management, scheduling</a:t>
            </a:r>
            <a:endParaRPr sz="2800"/>
          </a:p>
          <a:p>
            <a:pPr indent="-252412" lvl="0" marL="407987" marR="0" rtl="0" algn="l">
              <a:lnSpc>
                <a:spcPct val="90000"/>
              </a:lnSpc>
              <a:spcBef>
                <a:spcPts val="600"/>
              </a:spcBef>
              <a:spcAft>
                <a:spcPts val="0"/>
              </a:spcAft>
              <a:buClr>
                <a:schemeClr val="lt2"/>
              </a:buClr>
              <a:buSzPts val="2800"/>
              <a:buFont typeface="Noto Sans Symbols"/>
              <a:buChar char="▪"/>
            </a:pPr>
            <a:r>
              <a:rPr b="0" i="0" lang="en-US" sz="2800" u="none" cap="none" strike="noStrike">
                <a:solidFill>
                  <a:schemeClr val="lt2"/>
                </a:solidFill>
                <a:latin typeface="Calibri"/>
                <a:ea typeface="Calibri"/>
                <a:cs typeface="Calibri"/>
                <a:sym typeface="Calibri"/>
              </a:rPr>
              <a:t>IP: </a:t>
            </a:r>
            <a:r>
              <a:rPr lang="en-US" sz="2800">
                <a:solidFill>
                  <a:schemeClr val="lt2"/>
                </a:solidFill>
                <a:latin typeface="Calibri"/>
                <a:ea typeface="Calibri"/>
                <a:cs typeface="Calibri"/>
                <a:sym typeface="Calibri"/>
              </a:rPr>
              <a:t>το πρωτόκολλο του διαδικτύου</a:t>
            </a:r>
            <a:endParaRPr sz="2800">
              <a:solidFill>
                <a:schemeClr val="lt2"/>
              </a:solidFill>
            </a:endParaRPr>
          </a:p>
          <a:p>
            <a:pPr indent="-231775" lvl="1" marL="695325" marR="0" rtl="0" algn="l">
              <a:lnSpc>
                <a:spcPct val="90000"/>
              </a:lnSpc>
              <a:spcBef>
                <a:spcPts val="0"/>
              </a:spcBef>
              <a:spcAft>
                <a:spcPts val="0"/>
              </a:spcAft>
              <a:buClr>
                <a:schemeClr val="lt2"/>
              </a:buClr>
              <a:buSzPts val="2800"/>
              <a:buFont typeface="Arial"/>
              <a:buChar char="•"/>
            </a:pPr>
            <a:r>
              <a:rPr lang="en-US" sz="2800">
                <a:solidFill>
                  <a:schemeClr val="lt2"/>
                </a:solidFill>
                <a:latin typeface="Calibri"/>
                <a:ea typeface="Calibri"/>
                <a:cs typeface="Calibri"/>
                <a:sym typeface="Calibri"/>
              </a:rPr>
              <a:t>μορφή δεδομενογράμματος</a:t>
            </a:r>
            <a:endParaRPr sz="2800">
              <a:solidFill>
                <a:schemeClr val="lt2"/>
              </a:solidFill>
            </a:endParaRPr>
          </a:p>
          <a:p>
            <a:pPr indent="-231775" lvl="1" marL="695325" marR="0" rtl="0" algn="l">
              <a:lnSpc>
                <a:spcPct val="90000"/>
              </a:lnSpc>
              <a:spcBef>
                <a:spcPts val="0"/>
              </a:spcBef>
              <a:spcAft>
                <a:spcPts val="0"/>
              </a:spcAft>
              <a:buClr>
                <a:schemeClr val="lt2"/>
              </a:buClr>
              <a:buSzPts val="2800"/>
              <a:buFont typeface="Arial"/>
              <a:buChar char="•"/>
            </a:pPr>
            <a:r>
              <a:rPr lang="en-US" sz="2800">
                <a:solidFill>
                  <a:schemeClr val="lt2"/>
                </a:solidFill>
                <a:latin typeface="Calibri"/>
                <a:ea typeface="Calibri"/>
                <a:cs typeface="Calibri"/>
                <a:sym typeface="Calibri"/>
              </a:rPr>
              <a:t>διευθυνσιοδότηση</a:t>
            </a:r>
            <a:endParaRPr sz="2800">
              <a:solidFill>
                <a:schemeClr val="lt2"/>
              </a:solidFill>
            </a:endParaRPr>
          </a:p>
          <a:p>
            <a:pPr indent="-231775" lvl="1" marL="695325" marR="0" rtl="0" algn="l">
              <a:lnSpc>
                <a:spcPct val="90000"/>
              </a:lnSpc>
              <a:spcBef>
                <a:spcPts val="0"/>
              </a:spcBef>
              <a:spcAft>
                <a:spcPts val="0"/>
              </a:spcAft>
              <a:buClr>
                <a:schemeClr val="lt2"/>
              </a:buClr>
              <a:buSzPts val="2800"/>
              <a:buFont typeface="Arial"/>
              <a:buChar char="•"/>
            </a:pPr>
            <a:r>
              <a:rPr lang="en-US" sz="2800">
                <a:solidFill>
                  <a:schemeClr val="lt2"/>
                </a:solidFill>
                <a:latin typeface="Calibri"/>
                <a:ea typeface="Calibri"/>
                <a:cs typeface="Calibri"/>
                <a:sym typeface="Calibri"/>
              </a:rPr>
              <a:t>μετάφραση της διεύθυνσης διαδικτύου</a:t>
            </a:r>
            <a:endParaRPr sz="2800">
              <a:solidFill>
                <a:schemeClr val="lt2"/>
              </a:solidFill>
            </a:endParaRPr>
          </a:p>
          <a:p>
            <a:pPr indent="-231775" lvl="1" marL="695325" marR="0" rtl="0" algn="l">
              <a:lnSpc>
                <a:spcPct val="90000"/>
              </a:lnSpc>
              <a:spcBef>
                <a:spcPts val="0"/>
              </a:spcBef>
              <a:spcAft>
                <a:spcPts val="0"/>
              </a:spcAft>
              <a:buClr>
                <a:schemeClr val="lt2"/>
              </a:buClr>
              <a:buSzPts val="2800"/>
              <a:buFont typeface="Arial"/>
              <a:buChar char="•"/>
            </a:pPr>
            <a:r>
              <a:rPr b="0" i="0" lang="en-US" sz="2800" u="none" cap="none" strike="noStrike">
                <a:solidFill>
                  <a:schemeClr val="lt2"/>
                </a:solidFill>
                <a:latin typeface="Calibri"/>
                <a:ea typeface="Calibri"/>
                <a:cs typeface="Calibri"/>
                <a:sym typeface="Calibri"/>
              </a:rPr>
              <a:t>IPv6</a:t>
            </a:r>
            <a:endParaRPr sz="2800">
              <a:solidFill>
                <a:schemeClr val="lt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1">
                                            <p:txEl>
                                              <p:pRg end="0" st="0"/>
                                            </p:txEl>
                                          </p:spTgt>
                                        </p:tgtEl>
                                        <p:attrNameLst>
                                          <p:attrName>style.visibility</p:attrName>
                                        </p:attrNameLst>
                                      </p:cBhvr>
                                      <p:to>
                                        <p:strVal val="visible"/>
                                      </p:to>
                                    </p:set>
                                    <p:animEffect filter="fade" transition="in">
                                      <p:cBhvr>
                                        <p:cTn dur="500"/>
                                        <p:tgtEl>
                                          <p:spTgt spid="133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1">
                                            <p:txEl>
                                              <p:pRg end="1" st="1"/>
                                            </p:txEl>
                                          </p:spTgt>
                                        </p:tgtEl>
                                        <p:attrNameLst>
                                          <p:attrName>style.visibility</p:attrName>
                                        </p:attrNameLst>
                                      </p:cBhvr>
                                      <p:to>
                                        <p:strVal val="visible"/>
                                      </p:to>
                                    </p:set>
                                    <p:animEffect filter="fade" transition="in">
                                      <p:cBhvr>
                                        <p:cTn dur="500"/>
                                        <p:tgtEl>
                                          <p:spTgt spid="133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1">
                                            <p:txEl>
                                              <p:pRg end="2" st="2"/>
                                            </p:txEl>
                                          </p:spTgt>
                                        </p:tgtEl>
                                        <p:attrNameLst>
                                          <p:attrName>style.visibility</p:attrName>
                                        </p:attrNameLst>
                                      </p:cBhvr>
                                      <p:to>
                                        <p:strVal val="visible"/>
                                      </p:to>
                                    </p:set>
                                    <p:animEffect filter="fade" transition="in">
                                      <p:cBhvr>
                                        <p:cTn dur="500"/>
                                        <p:tgtEl>
                                          <p:spTgt spid="133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1">
                                            <p:txEl>
                                              <p:pRg end="3" st="3"/>
                                            </p:txEl>
                                          </p:spTgt>
                                        </p:tgtEl>
                                        <p:attrNameLst>
                                          <p:attrName>style.visibility</p:attrName>
                                        </p:attrNameLst>
                                      </p:cBhvr>
                                      <p:to>
                                        <p:strVal val="visible"/>
                                      </p:to>
                                    </p:set>
                                    <p:animEffect filter="fade" transition="in">
                                      <p:cBhvr>
                                        <p:cTn dur="500"/>
                                        <p:tgtEl>
                                          <p:spTgt spid="133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1">
                                            <p:txEl>
                                              <p:pRg end="4" st="4"/>
                                            </p:txEl>
                                          </p:spTgt>
                                        </p:tgtEl>
                                        <p:attrNameLst>
                                          <p:attrName>style.visibility</p:attrName>
                                        </p:attrNameLst>
                                      </p:cBhvr>
                                      <p:to>
                                        <p:strVal val="visible"/>
                                      </p:to>
                                    </p:set>
                                    <p:animEffect filter="fade" transition="in">
                                      <p:cBhvr>
                                        <p:cTn dur="500"/>
                                        <p:tgtEl>
                                          <p:spTgt spid="133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1">
                                            <p:txEl>
                                              <p:pRg end="5" st="5"/>
                                            </p:txEl>
                                          </p:spTgt>
                                        </p:tgtEl>
                                        <p:attrNameLst>
                                          <p:attrName>style.visibility</p:attrName>
                                        </p:attrNameLst>
                                      </p:cBhvr>
                                      <p:to>
                                        <p:strVal val="visible"/>
                                      </p:to>
                                    </p:set>
                                    <p:animEffect filter="fade" transition="in">
                                      <p:cBhvr>
                                        <p:cTn dur="500"/>
                                        <p:tgtEl>
                                          <p:spTgt spid="133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1">
                                            <p:txEl>
                                              <p:pRg end="6" st="6"/>
                                            </p:txEl>
                                          </p:spTgt>
                                        </p:tgtEl>
                                        <p:attrNameLst>
                                          <p:attrName>style.visibility</p:attrName>
                                        </p:attrNameLst>
                                      </p:cBhvr>
                                      <p:to>
                                        <p:strVal val="visible"/>
                                      </p:to>
                                    </p:set>
                                    <p:animEffect filter="fade" transition="in">
                                      <p:cBhvr>
                                        <p:cTn dur="500"/>
                                        <p:tgtEl>
                                          <p:spTgt spid="133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1">
                                            <p:txEl>
                                              <p:pRg end="7" st="7"/>
                                            </p:txEl>
                                          </p:spTgt>
                                        </p:tgtEl>
                                        <p:attrNameLst>
                                          <p:attrName>style.visibility</p:attrName>
                                        </p:attrNameLst>
                                      </p:cBhvr>
                                      <p:to>
                                        <p:strVal val="visible"/>
                                      </p:to>
                                    </p:set>
                                    <p:animEffect filter="fade" transition="in">
                                      <p:cBhvr>
                                        <p:cTn dur="500"/>
                                        <p:tgtEl>
                                          <p:spTgt spid="133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9"/>
                                        </p:tgtEl>
                                        <p:attrNameLst>
                                          <p:attrName>style.visibility</p:attrName>
                                        </p:attrNameLst>
                                      </p:cBhvr>
                                      <p:to>
                                        <p:strVal val="visible"/>
                                      </p:to>
                                    </p:set>
                                    <p:animEffect filter="fade" transition="in">
                                      <p:cBhvr>
                                        <p:cTn dur="500"/>
                                        <p:tgtEl>
                                          <p:spTgt spid="13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6" name="Shape 1336"/>
        <p:cNvGrpSpPr/>
        <p:nvPr/>
      </p:nvGrpSpPr>
      <p:grpSpPr>
        <a:xfrm>
          <a:off x="0" y="0"/>
          <a:ext cx="0" cy="0"/>
          <a:chOff x="0" y="0"/>
          <a:chExt cx="0" cy="0"/>
        </a:xfrm>
      </p:grpSpPr>
      <p:sp>
        <p:nvSpPr>
          <p:cNvPr id="1337" name="Google Shape;1337;p14"/>
          <p:cNvSpPr txBox="1"/>
          <p:nvPr>
            <p:ph type="title"/>
          </p:nvPr>
        </p:nvSpPr>
        <p:spPr>
          <a:xfrm>
            <a:off x="0" y="246400"/>
            <a:ext cx="11353800" cy="894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A3"/>
              </a:buClr>
              <a:buSzPts val="4800"/>
              <a:buFont typeface="Calibri"/>
              <a:buNone/>
            </a:pPr>
            <a:r>
              <a:rPr lang="en-US" sz="5000"/>
              <a:t>Αρχιτεκτονική δρομολογητή: </a:t>
            </a:r>
            <a:r>
              <a:rPr lang="en-US" sz="5000"/>
              <a:t>επισκόπηση</a:t>
            </a:r>
            <a:endParaRPr sz="5000"/>
          </a:p>
        </p:txBody>
      </p:sp>
      <p:sp>
        <p:nvSpPr>
          <p:cNvPr id="1338" name="Google Shape;1338;p14"/>
          <p:cNvSpPr/>
          <p:nvPr/>
        </p:nvSpPr>
        <p:spPr>
          <a:xfrm>
            <a:off x="36441" y="1367390"/>
            <a:ext cx="10787400" cy="58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2800" u="none" cap="none" strike="noStrike">
                <a:solidFill>
                  <a:srgbClr val="000000"/>
                </a:solidFill>
                <a:latin typeface="Arial"/>
                <a:ea typeface="Arial"/>
                <a:cs typeface="Arial"/>
                <a:sym typeface="Arial"/>
              </a:rPr>
              <a:t>high-level </a:t>
            </a:r>
            <a:r>
              <a:rPr lang="en-US" sz="2800"/>
              <a:t>εικόνα μιας γενικής αρχιτεκτονικής δρομολογητή</a:t>
            </a:r>
            <a:endParaRPr sz="2800"/>
          </a:p>
        </p:txBody>
      </p:sp>
      <p:grpSp>
        <p:nvGrpSpPr>
          <p:cNvPr id="1339" name="Google Shape;1339;p14"/>
          <p:cNvGrpSpPr/>
          <p:nvPr/>
        </p:nvGrpSpPr>
        <p:grpSpPr>
          <a:xfrm>
            <a:off x="4324902" y="3466272"/>
            <a:ext cx="1609725" cy="2343150"/>
            <a:chOff x="2418" y="1882"/>
            <a:chExt cx="1014" cy="1476"/>
          </a:xfrm>
        </p:grpSpPr>
        <p:sp>
          <p:nvSpPr>
            <p:cNvPr id="1340" name="Google Shape;1340;p14"/>
            <p:cNvSpPr/>
            <p:nvPr/>
          </p:nvSpPr>
          <p:spPr>
            <a:xfrm>
              <a:off x="2418" y="1882"/>
              <a:ext cx="1014" cy="1476"/>
            </a:xfrm>
            <a:prstGeom prst="rect">
              <a:avLst/>
            </a:prstGeom>
            <a:solidFill>
              <a:schemeClr val="lt1"/>
            </a:solidFill>
            <a:ln cap="flat" cmpd="sng" w="28575">
              <a:solidFill>
                <a:srgbClr val="FF0000"/>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41" name="Google Shape;1341;p14"/>
            <p:cNvSpPr txBox="1"/>
            <p:nvPr/>
          </p:nvSpPr>
          <p:spPr>
            <a:xfrm>
              <a:off x="2485" y="2418"/>
              <a:ext cx="876" cy="503"/>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lnSpc>
                  <a:spcPct val="85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high-speed </a:t>
              </a:r>
              <a:endParaRPr/>
            </a:p>
            <a:p>
              <a:pPr indent="0" lvl="0" marL="0" marR="0" rtl="0" algn="ctr">
                <a:lnSpc>
                  <a:spcPct val="85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switching</a:t>
              </a:r>
              <a:endParaRPr/>
            </a:p>
            <a:p>
              <a:pPr indent="0" lvl="0" marL="0" marR="0" rtl="0" algn="ctr">
                <a:lnSpc>
                  <a:spcPct val="85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fabric</a:t>
              </a:r>
              <a:endParaRPr/>
            </a:p>
          </p:txBody>
        </p:sp>
      </p:grpSp>
      <p:grpSp>
        <p:nvGrpSpPr>
          <p:cNvPr id="1342" name="Google Shape;1342;p14"/>
          <p:cNvGrpSpPr/>
          <p:nvPr/>
        </p:nvGrpSpPr>
        <p:grpSpPr>
          <a:xfrm>
            <a:off x="4342365" y="2504247"/>
            <a:ext cx="1590675" cy="1090613"/>
            <a:chOff x="4342365" y="2504247"/>
            <a:chExt cx="1590675" cy="1090613"/>
          </a:xfrm>
        </p:grpSpPr>
        <p:sp>
          <p:nvSpPr>
            <p:cNvPr id="1343" name="Google Shape;1343;p14"/>
            <p:cNvSpPr/>
            <p:nvPr/>
          </p:nvSpPr>
          <p:spPr>
            <a:xfrm>
              <a:off x="4342365" y="2504247"/>
              <a:ext cx="1590675" cy="647700"/>
            </a:xfrm>
            <a:prstGeom prst="rect">
              <a:avLst/>
            </a:prstGeom>
            <a:solidFill>
              <a:schemeClr val="lt1"/>
            </a:solidFill>
            <a:ln cap="flat" cmpd="sng" w="28575">
              <a:solidFill>
                <a:srgbClr val="FF0000"/>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44" name="Google Shape;1344;p14"/>
            <p:cNvSpPr txBox="1"/>
            <p:nvPr/>
          </p:nvSpPr>
          <p:spPr>
            <a:xfrm>
              <a:off x="4520165" y="2545522"/>
              <a:ext cx="1187450" cy="558800"/>
            </a:xfrm>
            <a:prstGeom prst="rect">
              <a:avLst/>
            </a:prstGeom>
            <a:noFill/>
            <a:ln>
              <a:noFill/>
            </a:ln>
          </p:spPr>
          <p:txBody>
            <a:bodyPr anchorCtr="0" anchor="t" bIns="45700" lIns="91425" spcFirstLastPara="1" rIns="91425" wrap="square" tIns="45700">
              <a:spAutoFit/>
            </a:bodyPr>
            <a:lstStyle/>
            <a:p>
              <a:pPr indent="0" lvl="0" marL="0" marR="0" rtl="0" algn="ctr">
                <a:lnSpc>
                  <a:spcPct val="85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routing </a:t>
              </a:r>
              <a:endParaRPr/>
            </a:p>
            <a:p>
              <a:pPr indent="0" lvl="0" marL="0" marR="0" rtl="0" algn="ctr">
                <a:lnSpc>
                  <a:spcPct val="85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processor</a:t>
              </a:r>
              <a:endParaRPr/>
            </a:p>
          </p:txBody>
        </p:sp>
        <p:cxnSp>
          <p:nvCxnSpPr>
            <p:cNvPr id="1345" name="Google Shape;1345;p14"/>
            <p:cNvCxnSpPr/>
            <p:nvPr/>
          </p:nvCxnSpPr>
          <p:spPr>
            <a:xfrm>
              <a:off x="5071027" y="3023360"/>
              <a:ext cx="19050" cy="571500"/>
            </a:xfrm>
            <a:prstGeom prst="straightConnector1">
              <a:avLst/>
            </a:prstGeom>
            <a:noFill/>
            <a:ln cap="flat" cmpd="sng" w="38100">
              <a:solidFill>
                <a:srgbClr val="FF0000"/>
              </a:solidFill>
              <a:prstDash val="solid"/>
              <a:round/>
              <a:headEnd len="med" w="med" type="triangle"/>
              <a:tailEnd len="med" w="med" type="triangle"/>
            </a:ln>
          </p:spPr>
        </p:cxnSp>
      </p:grpSp>
      <p:grpSp>
        <p:nvGrpSpPr>
          <p:cNvPr id="1346" name="Google Shape;1346;p14"/>
          <p:cNvGrpSpPr/>
          <p:nvPr/>
        </p:nvGrpSpPr>
        <p:grpSpPr>
          <a:xfrm>
            <a:off x="2281790" y="3480560"/>
            <a:ext cx="2033587" cy="566737"/>
            <a:chOff x="930" y="1989"/>
            <a:chExt cx="1482" cy="357"/>
          </a:xfrm>
        </p:grpSpPr>
        <p:sp>
          <p:nvSpPr>
            <p:cNvPr id="1347" name="Google Shape;1347;p14"/>
            <p:cNvSpPr/>
            <p:nvPr/>
          </p:nvSpPr>
          <p:spPr>
            <a:xfrm>
              <a:off x="1152" y="1989"/>
              <a:ext cx="1086" cy="357"/>
            </a:xfrm>
            <a:prstGeom prst="rect">
              <a:avLst/>
            </a:prstGeom>
            <a:solidFill>
              <a:schemeClr val="lt1"/>
            </a:solidFill>
            <a:ln cap="flat" cmpd="sng" w="1905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48" name="Google Shape;1348;p14"/>
            <p:cNvSpPr/>
            <p:nvPr/>
          </p:nvSpPr>
          <p:spPr>
            <a:xfrm>
              <a:off x="1197" y="2089"/>
              <a:ext cx="337" cy="161"/>
            </a:xfrm>
            <a:prstGeom prst="rect">
              <a:avLst/>
            </a:prstGeom>
            <a:solidFill>
              <a:schemeClr val="lt1"/>
            </a:solidFill>
            <a:ln cap="flat" cmpd="sng" w="28575">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49" name="Google Shape;1349;p14"/>
            <p:cNvSpPr/>
            <p:nvPr/>
          </p:nvSpPr>
          <p:spPr>
            <a:xfrm>
              <a:off x="1582" y="2025"/>
              <a:ext cx="273" cy="274"/>
            </a:xfrm>
            <a:prstGeom prst="rect">
              <a:avLst/>
            </a:prstGeom>
            <a:solidFill>
              <a:schemeClr val="lt1"/>
            </a:solidFill>
            <a:ln cap="flat" cmpd="sng" w="28575">
              <a:solidFill>
                <a:srgbClr val="3C6CD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0" name="Google Shape;1350;p14"/>
            <p:cNvSpPr/>
            <p:nvPr/>
          </p:nvSpPr>
          <p:spPr>
            <a:xfrm>
              <a:off x="1904" y="2023"/>
              <a:ext cx="274" cy="274"/>
            </a:xfrm>
            <a:prstGeom prst="rect">
              <a:avLst/>
            </a:prstGeom>
            <a:solidFill>
              <a:schemeClr val="lt1"/>
            </a:solid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351" name="Google Shape;1351;p14"/>
            <p:cNvCxnSpPr/>
            <p:nvPr/>
          </p:nvCxnSpPr>
          <p:spPr>
            <a:xfrm>
              <a:off x="930" y="2169"/>
              <a:ext cx="1482" cy="0"/>
            </a:xfrm>
            <a:prstGeom prst="straightConnector1">
              <a:avLst/>
            </a:prstGeom>
            <a:noFill/>
            <a:ln cap="flat" cmpd="sng" w="28575">
              <a:solidFill>
                <a:schemeClr val="dk1"/>
              </a:solidFill>
              <a:prstDash val="solid"/>
              <a:round/>
              <a:headEnd len="med" w="med" type="none"/>
              <a:tailEnd len="med" w="med" type="triangle"/>
            </a:ln>
          </p:spPr>
        </p:cxnSp>
      </p:grpSp>
      <p:grpSp>
        <p:nvGrpSpPr>
          <p:cNvPr id="1352" name="Google Shape;1352;p14"/>
          <p:cNvGrpSpPr/>
          <p:nvPr/>
        </p:nvGrpSpPr>
        <p:grpSpPr>
          <a:xfrm>
            <a:off x="2270677" y="5218872"/>
            <a:ext cx="2058988" cy="566738"/>
            <a:chOff x="930" y="1989"/>
            <a:chExt cx="1482" cy="357"/>
          </a:xfrm>
        </p:grpSpPr>
        <p:sp>
          <p:nvSpPr>
            <p:cNvPr id="1353" name="Google Shape;1353;p14"/>
            <p:cNvSpPr/>
            <p:nvPr/>
          </p:nvSpPr>
          <p:spPr>
            <a:xfrm>
              <a:off x="1152" y="1989"/>
              <a:ext cx="1088" cy="357"/>
            </a:xfrm>
            <a:prstGeom prst="rect">
              <a:avLst/>
            </a:prstGeom>
            <a:solidFill>
              <a:schemeClr val="lt1"/>
            </a:solidFill>
            <a:ln cap="flat" cmpd="sng" w="1905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4" name="Google Shape;1354;p14"/>
            <p:cNvSpPr/>
            <p:nvPr/>
          </p:nvSpPr>
          <p:spPr>
            <a:xfrm>
              <a:off x="1197" y="2089"/>
              <a:ext cx="337" cy="161"/>
            </a:xfrm>
            <a:prstGeom prst="rect">
              <a:avLst/>
            </a:prstGeom>
            <a:solidFill>
              <a:schemeClr val="lt1"/>
            </a:solidFill>
            <a:ln cap="flat" cmpd="sng" w="28575">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5" name="Google Shape;1355;p14"/>
            <p:cNvSpPr/>
            <p:nvPr/>
          </p:nvSpPr>
          <p:spPr>
            <a:xfrm>
              <a:off x="1582" y="2025"/>
              <a:ext cx="273" cy="274"/>
            </a:xfrm>
            <a:prstGeom prst="rect">
              <a:avLst/>
            </a:prstGeom>
            <a:solidFill>
              <a:schemeClr val="lt1"/>
            </a:solidFill>
            <a:ln cap="flat" cmpd="sng" w="28575">
              <a:solidFill>
                <a:srgbClr val="3C6CD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6" name="Google Shape;1356;p14"/>
            <p:cNvSpPr/>
            <p:nvPr/>
          </p:nvSpPr>
          <p:spPr>
            <a:xfrm>
              <a:off x="1904" y="2023"/>
              <a:ext cx="274" cy="274"/>
            </a:xfrm>
            <a:prstGeom prst="rect">
              <a:avLst/>
            </a:prstGeom>
            <a:solidFill>
              <a:schemeClr val="lt1"/>
            </a:solid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357" name="Google Shape;1357;p14"/>
            <p:cNvCxnSpPr/>
            <p:nvPr/>
          </p:nvCxnSpPr>
          <p:spPr>
            <a:xfrm>
              <a:off x="930" y="2169"/>
              <a:ext cx="1482" cy="0"/>
            </a:xfrm>
            <a:prstGeom prst="straightConnector1">
              <a:avLst/>
            </a:prstGeom>
            <a:noFill/>
            <a:ln cap="flat" cmpd="sng" w="28575">
              <a:solidFill>
                <a:schemeClr val="dk1"/>
              </a:solidFill>
              <a:prstDash val="solid"/>
              <a:round/>
              <a:headEnd len="med" w="med" type="none"/>
              <a:tailEnd len="med" w="med" type="triangle"/>
            </a:ln>
          </p:spPr>
        </p:cxnSp>
      </p:grpSp>
      <p:grpSp>
        <p:nvGrpSpPr>
          <p:cNvPr id="1358" name="Google Shape;1358;p14"/>
          <p:cNvGrpSpPr/>
          <p:nvPr/>
        </p:nvGrpSpPr>
        <p:grpSpPr>
          <a:xfrm rot="2656396">
            <a:off x="2898642" y="4368931"/>
            <a:ext cx="546100" cy="546100"/>
            <a:chOff x="352" y="2715"/>
            <a:chExt cx="344" cy="344"/>
          </a:xfrm>
        </p:grpSpPr>
        <p:sp>
          <p:nvSpPr>
            <p:cNvPr id="1359" name="Google Shape;1359;p14"/>
            <p:cNvSpPr/>
            <p:nvPr/>
          </p:nvSpPr>
          <p:spPr>
            <a:xfrm>
              <a:off x="352" y="2715"/>
              <a:ext cx="56" cy="56"/>
            </a:xfrm>
            <a:prstGeom prst="ellipse">
              <a:avLst/>
            </a:prstGeom>
            <a:solidFill>
              <a:schemeClr val="dk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60" name="Google Shape;1360;p14"/>
            <p:cNvSpPr/>
            <p:nvPr/>
          </p:nvSpPr>
          <p:spPr>
            <a:xfrm>
              <a:off x="450" y="2811"/>
              <a:ext cx="56" cy="56"/>
            </a:xfrm>
            <a:prstGeom prst="ellipse">
              <a:avLst/>
            </a:prstGeom>
            <a:solidFill>
              <a:schemeClr val="dk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61" name="Google Shape;1361;p14"/>
            <p:cNvSpPr/>
            <p:nvPr/>
          </p:nvSpPr>
          <p:spPr>
            <a:xfrm>
              <a:off x="545" y="2907"/>
              <a:ext cx="56" cy="56"/>
            </a:xfrm>
            <a:prstGeom prst="ellipse">
              <a:avLst/>
            </a:prstGeom>
            <a:solidFill>
              <a:schemeClr val="dk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62" name="Google Shape;1362;p14"/>
            <p:cNvSpPr/>
            <p:nvPr/>
          </p:nvSpPr>
          <p:spPr>
            <a:xfrm>
              <a:off x="640" y="3003"/>
              <a:ext cx="56" cy="56"/>
            </a:xfrm>
            <a:prstGeom prst="ellipse">
              <a:avLst/>
            </a:prstGeom>
            <a:solidFill>
              <a:schemeClr val="dk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363" name="Google Shape;1363;p14"/>
          <p:cNvSpPr txBox="1"/>
          <p:nvPr/>
        </p:nvSpPr>
        <p:spPr>
          <a:xfrm>
            <a:off x="2177015" y="5864985"/>
            <a:ext cx="19113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router input ports</a:t>
            </a:r>
            <a:endParaRPr/>
          </a:p>
        </p:txBody>
      </p:sp>
      <p:grpSp>
        <p:nvGrpSpPr>
          <p:cNvPr id="1364" name="Google Shape;1364;p14"/>
          <p:cNvGrpSpPr/>
          <p:nvPr/>
        </p:nvGrpSpPr>
        <p:grpSpPr>
          <a:xfrm>
            <a:off x="5882240" y="3485322"/>
            <a:ext cx="1957387" cy="566738"/>
            <a:chOff x="-51" y="2454"/>
            <a:chExt cx="1482" cy="357"/>
          </a:xfrm>
        </p:grpSpPr>
        <p:grpSp>
          <p:nvGrpSpPr>
            <p:cNvPr id="1365" name="Google Shape;1365;p14"/>
            <p:cNvGrpSpPr/>
            <p:nvPr/>
          </p:nvGrpSpPr>
          <p:grpSpPr>
            <a:xfrm flipH="1">
              <a:off x="173" y="2454"/>
              <a:ext cx="1084" cy="357"/>
              <a:chOff x="171" y="2454"/>
              <a:chExt cx="1084" cy="357"/>
            </a:xfrm>
          </p:grpSpPr>
          <p:sp>
            <p:nvSpPr>
              <p:cNvPr id="1366" name="Google Shape;1366;p14"/>
              <p:cNvSpPr/>
              <p:nvPr/>
            </p:nvSpPr>
            <p:spPr>
              <a:xfrm>
                <a:off x="171" y="2454"/>
                <a:ext cx="1084" cy="357"/>
              </a:xfrm>
              <a:prstGeom prst="rect">
                <a:avLst/>
              </a:prstGeom>
              <a:solidFill>
                <a:schemeClr val="lt1"/>
              </a:solidFill>
              <a:ln cap="flat" cmpd="sng" w="19050">
                <a:solidFill>
                  <a:srgbClr val="5F5F5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67" name="Google Shape;1367;p14"/>
              <p:cNvSpPr/>
              <p:nvPr/>
            </p:nvSpPr>
            <p:spPr>
              <a:xfrm>
                <a:off x="216" y="2554"/>
                <a:ext cx="338" cy="161"/>
              </a:xfrm>
              <a:prstGeom prst="rect">
                <a:avLst/>
              </a:prstGeom>
              <a:solidFill>
                <a:schemeClr val="lt1"/>
              </a:solidFill>
              <a:ln cap="flat" cmpd="sng" w="28575">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68" name="Google Shape;1368;p14"/>
              <p:cNvSpPr/>
              <p:nvPr/>
            </p:nvSpPr>
            <p:spPr>
              <a:xfrm>
                <a:off x="602" y="2490"/>
                <a:ext cx="274" cy="274"/>
              </a:xfrm>
              <a:prstGeom prst="rect">
                <a:avLst/>
              </a:prstGeom>
              <a:solidFill>
                <a:schemeClr val="lt1"/>
              </a:solidFill>
              <a:ln cap="flat" cmpd="sng" w="28575">
                <a:solidFill>
                  <a:srgbClr val="3C6CD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69" name="Google Shape;1369;p14"/>
              <p:cNvSpPr/>
              <p:nvPr/>
            </p:nvSpPr>
            <p:spPr>
              <a:xfrm>
                <a:off x="921" y="2488"/>
                <a:ext cx="274" cy="274"/>
              </a:xfrm>
              <a:prstGeom prst="rect">
                <a:avLst/>
              </a:prstGeom>
              <a:solidFill>
                <a:schemeClr val="lt1"/>
              </a:solid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cxnSp>
          <p:nvCxnSpPr>
            <p:cNvPr id="1370" name="Google Shape;1370;p14"/>
            <p:cNvCxnSpPr/>
            <p:nvPr/>
          </p:nvCxnSpPr>
          <p:spPr>
            <a:xfrm>
              <a:off x="-51" y="2634"/>
              <a:ext cx="1482" cy="0"/>
            </a:xfrm>
            <a:prstGeom prst="straightConnector1">
              <a:avLst/>
            </a:prstGeom>
            <a:noFill/>
            <a:ln cap="flat" cmpd="sng" w="28575">
              <a:solidFill>
                <a:schemeClr val="dk1"/>
              </a:solidFill>
              <a:prstDash val="solid"/>
              <a:round/>
              <a:headEnd len="med" w="med" type="none"/>
              <a:tailEnd len="med" w="med" type="triangle"/>
            </a:ln>
            <a:effectLst>
              <a:outerShdw blurRad="50800" rotWithShape="0" algn="tl" dir="2700000" dist="38100">
                <a:srgbClr val="000000">
                  <a:alpha val="40000"/>
                </a:srgbClr>
              </a:outerShdw>
            </a:effectLst>
          </p:spPr>
        </p:cxnSp>
      </p:grpSp>
      <p:grpSp>
        <p:nvGrpSpPr>
          <p:cNvPr id="1371" name="Google Shape;1371;p14"/>
          <p:cNvGrpSpPr/>
          <p:nvPr/>
        </p:nvGrpSpPr>
        <p:grpSpPr>
          <a:xfrm>
            <a:off x="5901290" y="5218872"/>
            <a:ext cx="2011362" cy="566738"/>
            <a:chOff x="-51" y="2454"/>
            <a:chExt cx="1482" cy="357"/>
          </a:xfrm>
        </p:grpSpPr>
        <p:grpSp>
          <p:nvGrpSpPr>
            <p:cNvPr id="1372" name="Google Shape;1372;p14"/>
            <p:cNvGrpSpPr/>
            <p:nvPr/>
          </p:nvGrpSpPr>
          <p:grpSpPr>
            <a:xfrm flipH="1">
              <a:off x="173" y="2454"/>
              <a:ext cx="1084" cy="357"/>
              <a:chOff x="171" y="2454"/>
              <a:chExt cx="1084" cy="357"/>
            </a:xfrm>
          </p:grpSpPr>
          <p:sp>
            <p:nvSpPr>
              <p:cNvPr id="1373" name="Google Shape;1373;p14"/>
              <p:cNvSpPr/>
              <p:nvPr/>
            </p:nvSpPr>
            <p:spPr>
              <a:xfrm>
                <a:off x="171" y="2454"/>
                <a:ext cx="1084" cy="357"/>
              </a:xfrm>
              <a:prstGeom prst="rect">
                <a:avLst/>
              </a:prstGeom>
              <a:solidFill>
                <a:schemeClr val="lt1"/>
              </a:solidFill>
              <a:ln cap="flat" cmpd="sng" w="1905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74" name="Google Shape;1374;p14"/>
              <p:cNvSpPr/>
              <p:nvPr/>
            </p:nvSpPr>
            <p:spPr>
              <a:xfrm>
                <a:off x="216" y="2554"/>
                <a:ext cx="337" cy="161"/>
              </a:xfrm>
              <a:prstGeom prst="rect">
                <a:avLst/>
              </a:prstGeom>
              <a:solidFill>
                <a:schemeClr val="lt1"/>
              </a:solidFill>
              <a:ln cap="flat" cmpd="sng" w="28575">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75" name="Google Shape;1375;p14"/>
              <p:cNvSpPr/>
              <p:nvPr/>
            </p:nvSpPr>
            <p:spPr>
              <a:xfrm>
                <a:off x="602" y="2490"/>
                <a:ext cx="274" cy="274"/>
              </a:xfrm>
              <a:prstGeom prst="rect">
                <a:avLst/>
              </a:prstGeom>
              <a:solidFill>
                <a:schemeClr val="lt1"/>
              </a:solidFill>
              <a:ln cap="flat" cmpd="sng" w="28575">
                <a:solidFill>
                  <a:srgbClr val="3C6CD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76" name="Google Shape;1376;p14"/>
              <p:cNvSpPr/>
              <p:nvPr/>
            </p:nvSpPr>
            <p:spPr>
              <a:xfrm>
                <a:off x="923" y="2488"/>
                <a:ext cx="274" cy="274"/>
              </a:xfrm>
              <a:prstGeom prst="rect">
                <a:avLst/>
              </a:prstGeom>
              <a:solidFill>
                <a:schemeClr val="lt1"/>
              </a:solid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cxnSp>
          <p:nvCxnSpPr>
            <p:cNvPr id="1377" name="Google Shape;1377;p14"/>
            <p:cNvCxnSpPr/>
            <p:nvPr/>
          </p:nvCxnSpPr>
          <p:spPr>
            <a:xfrm>
              <a:off x="-51" y="2634"/>
              <a:ext cx="1482" cy="0"/>
            </a:xfrm>
            <a:prstGeom prst="straightConnector1">
              <a:avLst/>
            </a:prstGeom>
            <a:noFill/>
            <a:ln cap="flat" cmpd="sng" w="28575">
              <a:solidFill>
                <a:schemeClr val="dk1"/>
              </a:solidFill>
              <a:prstDash val="solid"/>
              <a:round/>
              <a:headEnd len="med" w="med" type="none"/>
              <a:tailEnd len="med" w="med" type="triangle"/>
            </a:ln>
          </p:spPr>
        </p:cxnSp>
      </p:grpSp>
      <p:grpSp>
        <p:nvGrpSpPr>
          <p:cNvPr id="1378" name="Google Shape;1378;p14"/>
          <p:cNvGrpSpPr/>
          <p:nvPr/>
        </p:nvGrpSpPr>
        <p:grpSpPr>
          <a:xfrm rot="2656396">
            <a:off x="6765792" y="4359406"/>
            <a:ext cx="546100" cy="546100"/>
            <a:chOff x="352" y="2715"/>
            <a:chExt cx="344" cy="344"/>
          </a:xfrm>
        </p:grpSpPr>
        <p:sp>
          <p:nvSpPr>
            <p:cNvPr id="1379" name="Google Shape;1379;p14"/>
            <p:cNvSpPr/>
            <p:nvPr/>
          </p:nvSpPr>
          <p:spPr>
            <a:xfrm>
              <a:off x="352" y="2715"/>
              <a:ext cx="56" cy="56"/>
            </a:xfrm>
            <a:prstGeom prst="ellipse">
              <a:avLst/>
            </a:prstGeom>
            <a:solidFill>
              <a:schemeClr val="dk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80" name="Google Shape;1380;p14"/>
            <p:cNvSpPr/>
            <p:nvPr/>
          </p:nvSpPr>
          <p:spPr>
            <a:xfrm>
              <a:off x="450" y="2811"/>
              <a:ext cx="56" cy="56"/>
            </a:xfrm>
            <a:prstGeom prst="ellipse">
              <a:avLst/>
            </a:prstGeom>
            <a:solidFill>
              <a:schemeClr val="dk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81" name="Google Shape;1381;p14"/>
            <p:cNvSpPr/>
            <p:nvPr/>
          </p:nvSpPr>
          <p:spPr>
            <a:xfrm>
              <a:off x="545" y="2907"/>
              <a:ext cx="56" cy="56"/>
            </a:xfrm>
            <a:prstGeom prst="ellipse">
              <a:avLst/>
            </a:prstGeom>
            <a:solidFill>
              <a:schemeClr val="dk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82" name="Google Shape;1382;p14"/>
            <p:cNvSpPr/>
            <p:nvPr/>
          </p:nvSpPr>
          <p:spPr>
            <a:xfrm>
              <a:off x="640" y="3003"/>
              <a:ext cx="56" cy="56"/>
            </a:xfrm>
            <a:prstGeom prst="ellipse">
              <a:avLst/>
            </a:prstGeom>
            <a:solidFill>
              <a:schemeClr val="dk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383" name="Google Shape;1383;p14"/>
          <p:cNvSpPr txBox="1"/>
          <p:nvPr/>
        </p:nvSpPr>
        <p:spPr>
          <a:xfrm>
            <a:off x="6201327" y="5906260"/>
            <a:ext cx="20510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router output ports</a:t>
            </a:r>
            <a:endParaRPr/>
          </a:p>
        </p:txBody>
      </p:sp>
      <p:cxnSp>
        <p:nvCxnSpPr>
          <p:cNvPr id="1384" name="Google Shape;1384;p14"/>
          <p:cNvCxnSpPr/>
          <p:nvPr/>
        </p:nvCxnSpPr>
        <p:spPr>
          <a:xfrm>
            <a:off x="2270677" y="3275772"/>
            <a:ext cx="7802563" cy="12700"/>
          </a:xfrm>
          <a:prstGeom prst="straightConnector1">
            <a:avLst/>
          </a:prstGeom>
          <a:noFill/>
          <a:ln cap="flat" cmpd="sng" w="9525">
            <a:solidFill>
              <a:schemeClr val="dk1"/>
            </a:solidFill>
            <a:prstDash val="dash"/>
            <a:round/>
            <a:headEnd len="med" w="med" type="none"/>
            <a:tailEnd len="med" w="med" type="none"/>
          </a:ln>
        </p:spPr>
      </p:cxnSp>
      <p:sp>
        <p:nvSpPr>
          <p:cNvPr id="1385" name="Google Shape;1385;p14"/>
          <p:cNvSpPr txBox="1"/>
          <p:nvPr/>
        </p:nvSpPr>
        <p:spPr>
          <a:xfrm>
            <a:off x="7839625" y="3312275"/>
            <a:ext cx="3386400" cy="831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CC0000"/>
              </a:buClr>
              <a:buSzPts val="1600"/>
              <a:buFont typeface="Arial"/>
              <a:buNone/>
            </a:pPr>
            <a:r>
              <a:rPr lang="en-US" sz="1600">
                <a:solidFill>
                  <a:srgbClr val="CC0000"/>
                </a:solidFill>
              </a:rPr>
              <a:t>επίπεδο προώθησης δεδομένων</a:t>
            </a:r>
            <a:r>
              <a:rPr b="0" lang="en-US" sz="1600" u="none" cap="none" strike="noStrike">
                <a:solidFill>
                  <a:srgbClr val="CC0000"/>
                </a:solidFill>
                <a:latin typeface="Arial"/>
                <a:ea typeface="Arial"/>
                <a:cs typeface="Arial"/>
                <a:sym typeface="Arial"/>
              </a:rPr>
              <a:t> </a:t>
            </a:r>
            <a:r>
              <a:rPr b="0" lang="en-US" sz="1600" u="none" cap="none" strike="noStrike">
                <a:solidFill>
                  <a:srgbClr val="000000"/>
                </a:solidFill>
                <a:latin typeface="Arial"/>
                <a:ea typeface="Arial"/>
                <a:cs typeface="Arial"/>
                <a:sym typeface="Arial"/>
              </a:rPr>
              <a:t>(hardware) </a:t>
            </a:r>
            <a:r>
              <a:rPr lang="en-US" sz="1600">
                <a:solidFill>
                  <a:schemeClr val="dk1"/>
                </a:solidFill>
                <a:highlight>
                  <a:srgbClr val="F5F5F5"/>
                </a:highlight>
                <a:latin typeface="Roboto"/>
                <a:ea typeface="Roboto"/>
                <a:cs typeface="Roboto"/>
                <a:sym typeface="Roboto"/>
              </a:rPr>
              <a:t>λειτουργεί σε χρονικό πλαίσιο </a:t>
            </a:r>
            <a:r>
              <a:rPr lang="en-US" sz="1600">
                <a:solidFill>
                  <a:schemeClr val="dk1"/>
                </a:solidFill>
                <a:highlight>
                  <a:srgbClr val="F5F5F5"/>
                </a:highlight>
                <a:latin typeface="Roboto"/>
                <a:ea typeface="Roboto"/>
                <a:cs typeface="Roboto"/>
                <a:sym typeface="Roboto"/>
              </a:rPr>
              <a:t>νανοδευτερολέπτου</a:t>
            </a:r>
            <a:r>
              <a:rPr lang="en-US" sz="1600">
                <a:solidFill>
                  <a:schemeClr val="dk1"/>
                </a:solidFill>
                <a:highlight>
                  <a:srgbClr val="F5F5F5"/>
                </a:highlight>
                <a:latin typeface="Roboto"/>
                <a:ea typeface="Roboto"/>
                <a:cs typeface="Roboto"/>
                <a:sym typeface="Roboto"/>
              </a:rPr>
              <a:t> </a:t>
            </a:r>
            <a:endParaRPr sz="1600"/>
          </a:p>
        </p:txBody>
      </p:sp>
      <p:sp>
        <p:nvSpPr>
          <p:cNvPr id="1386" name="Google Shape;1386;p14"/>
          <p:cNvSpPr/>
          <p:nvPr/>
        </p:nvSpPr>
        <p:spPr>
          <a:xfrm>
            <a:off x="7795175" y="2208975"/>
            <a:ext cx="3285000" cy="1076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CC0000"/>
              </a:buClr>
              <a:buSzPts val="1600"/>
              <a:buFont typeface="Arial"/>
              <a:buNone/>
            </a:pPr>
            <a:r>
              <a:rPr lang="en-US" sz="1600">
                <a:solidFill>
                  <a:srgbClr val="CC0000"/>
                </a:solidFill>
              </a:rPr>
              <a:t>δρομολόγηση</a:t>
            </a:r>
            <a:r>
              <a:rPr b="0" lang="en-US" sz="1600" u="none" cap="none" strike="noStrike">
                <a:solidFill>
                  <a:srgbClr val="CC0000"/>
                </a:solidFill>
                <a:latin typeface="Arial"/>
                <a:ea typeface="Arial"/>
                <a:cs typeface="Arial"/>
                <a:sym typeface="Arial"/>
              </a:rPr>
              <a:t>, </a:t>
            </a:r>
            <a:r>
              <a:rPr lang="en-US" sz="1600">
                <a:solidFill>
                  <a:srgbClr val="CC0000"/>
                </a:solidFill>
              </a:rPr>
              <a:t>επίπεδο ελέγχου διαχείριση </a:t>
            </a:r>
            <a:r>
              <a:rPr b="0" lang="en-US" sz="1600" u="none" cap="none" strike="noStrike">
                <a:solidFill>
                  <a:srgbClr val="000000"/>
                </a:solidFill>
                <a:latin typeface="Arial"/>
                <a:ea typeface="Arial"/>
                <a:cs typeface="Arial"/>
                <a:sym typeface="Arial"/>
              </a:rPr>
              <a:t>(software)</a:t>
            </a:r>
            <a:endParaRPr sz="1600"/>
          </a:p>
          <a:p>
            <a:pPr indent="0" lvl="0" marL="0" marR="0" rtl="0" algn="r">
              <a:lnSpc>
                <a:spcPct val="100000"/>
              </a:lnSpc>
              <a:spcBef>
                <a:spcPts val="0"/>
              </a:spcBef>
              <a:spcAft>
                <a:spcPts val="0"/>
              </a:spcAft>
              <a:buClr>
                <a:srgbClr val="000000"/>
              </a:buClr>
              <a:buSzPts val="1600"/>
              <a:buFont typeface="Arial"/>
              <a:buNone/>
            </a:pPr>
            <a:r>
              <a:rPr lang="en-US" sz="1600"/>
              <a:t>λειτουργεί σε χρονικό διάστημα χιλιοστών του δευτερολέπτου</a:t>
            </a:r>
            <a:endParaRPr sz="1600"/>
          </a:p>
        </p:txBody>
      </p:sp>
      <p:sp>
        <p:nvSpPr>
          <p:cNvPr id="1387" name="Google Shape;1387;p14"/>
          <p:cNvSpPr/>
          <p:nvPr/>
        </p:nvSpPr>
        <p:spPr>
          <a:xfrm>
            <a:off x="3735940" y="2799522"/>
            <a:ext cx="512762" cy="73025"/>
          </a:xfrm>
          <a:custGeom>
            <a:rect b="b" l="l" r="r" t="t"/>
            <a:pathLst>
              <a:path extrusionOk="0" h="73266" w="512919">
                <a:moveTo>
                  <a:pt x="488494" y="73266"/>
                </a:moveTo>
                <a:lnTo>
                  <a:pt x="512919" y="0"/>
                </a:lnTo>
                <a:cubicBezTo>
                  <a:pt x="390795" y="4070"/>
                  <a:pt x="268529" y="5036"/>
                  <a:pt x="146548" y="12211"/>
                </a:cubicBezTo>
                <a:cubicBezTo>
                  <a:pt x="129793" y="13196"/>
                  <a:pt x="114483" y="24422"/>
                  <a:pt x="97699" y="24422"/>
                </a:cubicBezTo>
                <a:cubicBezTo>
                  <a:pt x="64879" y="24422"/>
                  <a:pt x="0" y="12211"/>
                  <a:pt x="0" y="12211"/>
                </a:cubicBezTo>
                <a:lnTo>
                  <a:pt x="512919" y="12211"/>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1388" name="Google Shape;1388;p14"/>
          <p:cNvCxnSpPr>
            <a:endCxn id="1356" idx="0"/>
          </p:cNvCxnSpPr>
          <p:nvPr/>
        </p:nvCxnSpPr>
        <p:spPr>
          <a:xfrm rot="5400000">
            <a:off x="2751474" y="3862397"/>
            <a:ext cx="2473200" cy="347700"/>
          </a:xfrm>
          <a:prstGeom prst="bentConnector3">
            <a:avLst>
              <a:gd fmla="val -65" name="adj1"/>
            </a:avLst>
          </a:prstGeom>
          <a:noFill/>
          <a:ln cap="flat" cmpd="sng" w="19050">
            <a:solidFill>
              <a:schemeClr val="dk1"/>
            </a:solidFill>
            <a:prstDash val="solid"/>
            <a:round/>
            <a:headEnd len="med" w="med" type="none"/>
            <a:tailEnd len="med" w="med" type="stealth"/>
          </a:ln>
        </p:spPr>
      </p:cxnSp>
      <p:sp>
        <p:nvSpPr>
          <p:cNvPr id="1389" name="Google Shape;1389;p14"/>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9"/>
                                        </p:tgtEl>
                                        <p:attrNameLst>
                                          <p:attrName>style.visibility</p:attrName>
                                        </p:attrNameLst>
                                      </p:cBhvr>
                                      <p:to>
                                        <p:strVal val="visible"/>
                                      </p:to>
                                    </p:set>
                                    <p:animEffect filter="fade" transition="in">
                                      <p:cBhvr>
                                        <p:cTn dur="1000"/>
                                        <p:tgtEl>
                                          <p:spTgt spid="13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2"/>
                                        </p:tgtEl>
                                        <p:attrNameLst>
                                          <p:attrName>style.visibility</p:attrName>
                                        </p:attrNameLst>
                                      </p:cBhvr>
                                      <p:to>
                                        <p:strVal val="visible"/>
                                      </p:to>
                                    </p:set>
                                    <p:animEffect filter="fade" transition="in">
                                      <p:cBhvr>
                                        <p:cTn dur="500"/>
                                        <p:tgtEl>
                                          <p:spTgt spid="13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8"/>
                                        </p:tgtEl>
                                        <p:attrNameLst>
                                          <p:attrName>style.visibility</p:attrName>
                                        </p:attrNameLst>
                                      </p:cBhvr>
                                      <p:to>
                                        <p:strVal val="visible"/>
                                      </p:to>
                                    </p:set>
                                    <p:animEffect filter="fade" transition="in">
                                      <p:cBhvr>
                                        <p:cTn dur="500"/>
                                        <p:tgtEl>
                                          <p:spTgt spid="13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5"/>
                                        </p:tgtEl>
                                        <p:attrNameLst>
                                          <p:attrName>style.visibility</p:attrName>
                                        </p:attrNameLst>
                                      </p:cBhvr>
                                      <p:to>
                                        <p:strVal val="visible"/>
                                      </p:to>
                                    </p:set>
                                    <p:animEffect filter="fade" transition="in">
                                      <p:cBhvr>
                                        <p:cTn dur="500"/>
                                        <p:tgtEl>
                                          <p:spTgt spid="1385"/>
                                        </p:tgtEl>
                                      </p:cBhvr>
                                    </p:animEffect>
                                  </p:childTnLst>
                                </p:cTn>
                              </p:par>
                              <p:par>
                                <p:cTn fill="hold" nodeType="withEffect" presetClass="entr" presetID="10" presetSubtype="0">
                                  <p:stCondLst>
                                    <p:cond delay="0"/>
                                  </p:stCondLst>
                                  <p:childTnLst>
                                    <p:set>
                                      <p:cBhvr>
                                        <p:cTn dur="1" fill="hold">
                                          <p:stCondLst>
                                            <p:cond delay="0"/>
                                          </p:stCondLst>
                                        </p:cTn>
                                        <p:tgtEl>
                                          <p:spTgt spid="1386"/>
                                        </p:tgtEl>
                                        <p:attrNameLst>
                                          <p:attrName>style.visibility</p:attrName>
                                        </p:attrNameLst>
                                      </p:cBhvr>
                                      <p:to>
                                        <p:strVal val="visible"/>
                                      </p:to>
                                    </p:set>
                                    <p:animEffect filter="fade" transition="in">
                                      <p:cBhvr>
                                        <p:cTn dur="500"/>
                                        <p:tgtEl>
                                          <p:spTgt spid="1386"/>
                                        </p:tgtEl>
                                      </p:cBhvr>
                                    </p:animEffect>
                                  </p:childTnLst>
                                </p:cTn>
                              </p:par>
                              <p:par>
                                <p:cTn fill="hold" nodeType="withEffect" presetClass="entr" presetID="10" presetSubtype="0">
                                  <p:stCondLst>
                                    <p:cond delay="0"/>
                                  </p:stCondLst>
                                  <p:childTnLst>
                                    <p:set>
                                      <p:cBhvr>
                                        <p:cTn dur="1" fill="hold">
                                          <p:stCondLst>
                                            <p:cond delay="0"/>
                                          </p:stCondLst>
                                        </p:cTn>
                                        <p:tgtEl>
                                          <p:spTgt spid="1384"/>
                                        </p:tgtEl>
                                        <p:attrNameLst>
                                          <p:attrName>style.visibility</p:attrName>
                                        </p:attrNameLst>
                                      </p:cBhvr>
                                      <p:to>
                                        <p:strVal val="visible"/>
                                      </p:to>
                                    </p:set>
                                    <p:animEffect filter="fade" transition="in">
                                      <p:cBhvr>
                                        <p:cTn dur="500"/>
                                        <p:tgtEl>
                                          <p:spTgt spid="13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4" name="Shape 1394"/>
        <p:cNvGrpSpPr/>
        <p:nvPr/>
      </p:nvGrpSpPr>
      <p:grpSpPr>
        <a:xfrm>
          <a:off x="0" y="0"/>
          <a:ext cx="0" cy="0"/>
          <a:chOff x="0" y="0"/>
          <a:chExt cx="0" cy="0"/>
        </a:xfrm>
      </p:grpSpPr>
      <p:sp>
        <p:nvSpPr>
          <p:cNvPr id="1395" name="Google Shape;1395;p15"/>
          <p:cNvSpPr txBox="1"/>
          <p:nvPr>
            <p:ph type="title"/>
          </p:nvPr>
        </p:nvSpPr>
        <p:spPr>
          <a:xfrm>
            <a:off x="0" y="338262"/>
            <a:ext cx="105156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800"/>
              <a:buFont typeface="Calibri"/>
              <a:buNone/>
            </a:pPr>
            <a:r>
              <a:rPr lang="en-US" sz="5000"/>
              <a:t>Λειτουργίες θύρας εισόδου</a:t>
            </a:r>
            <a:endParaRPr sz="5000"/>
          </a:p>
        </p:txBody>
      </p:sp>
      <p:sp>
        <p:nvSpPr>
          <p:cNvPr id="1396" name="Google Shape;1396;p15"/>
          <p:cNvSpPr/>
          <p:nvPr/>
        </p:nvSpPr>
        <p:spPr>
          <a:xfrm>
            <a:off x="2275508" y="1518548"/>
            <a:ext cx="4568825" cy="1836737"/>
          </a:xfrm>
          <a:prstGeom prst="rect">
            <a:avLst/>
          </a:prstGeom>
          <a:solidFill>
            <a:srgbClr val="FFFFFF"/>
          </a:solidFill>
          <a:ln cap="flat" cmpd="sng" w="1905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397" name="Google Shape;1397;p15"/>
          <p:cNvCxnSpPr/>
          <p:nvPr/>
        </p:nvCxnSpPr>
        <p:spPr>
          <a:xfrm>
            <a:off x="1999283" y="2444060"/>
            <a:ext cx="423863" cy="0"/>
          </a:xfrm>
          <a:prstGeom prst="straightConnector1">
            <a:avLst/>
          </a:prstGeom>
          <a:noFill/>
          <a:ln cap="flat" cmpd="sng" w="28575">
            <a:solidFill>
              <a:srgbClr val="000000"/>
            </a:solidFill>
            <a:prstDash val="solid"/>
            <a:round/>
            <a:headEnd len="med" w="med" type="none"/>
            <a:tailEnd len="med" w="med" type="triangle"/>
          </a:ln>
        </p:spPr>
      </p:cxnSp>
      <p:cxnSp>
        <p:nvCxnSpPr>
          <p:cNvPr id="1398" name="Google Shape;1398;p15"/>
          <p:cNvCxnSpPr/>
          <p:nvPr/>
        </p:nvCxnSpPr>
        <p:spPr>
          <a:xfrm flipH="1" rot="10800000">
            <a:off x="6601446" y="2421835"/>
            <a:ext cx="736600" cy="1588"/>
          </a:xfrm>
          <a:prstGeom prst="straightConnector1">
            <a:avLst/>
          </a:prstGeom>
          <a:noFill/>
          <a:ln cap="flat" cmpd="sng" w="28575">
            <a:solidFill>
              <a:srgbClr val="000000"/>
            </a:solidFill>
            <a:prstDash val="solid"/>
            <a:round/>
            <a:headEnd len="med" w="med" type="none"/>
            <a:tailEnd len="med" w="med" type="triangle"/>
          </a:ln>
        </p:spPr>
      </p:cxnSp>
      <p:cxnSp>
        <p:nvCxnSpPr>
          <p:cNvPr id="1399" name="Google Shape;1399;p15"/>
          <p:cNvCxnSpPr/>
          <p:nvPr/>
        </p:nvCxnSpPr>
        <p:spPr>
          <a:xfrm>
            <a:off x="7326933" y="902598"/>
            <a:ext cx="11113" cy="2865437"/>
          </a:xfrm>
          <a:prstGeom prst="straightConnector1">
            <a:avLst/>
          </a:prstGeom>
          <a:noFill/>
          <a:ln cap="flat" cmpd="sng" w="9525">
            <a:solidFill>
              <a:srgbClr val="C00000"/>
            </a:solidFill>
            <a:prstDash val="solid"/>
            <a:round/>
            <a:headEnd len="med" w="med" type="none"/>
            <a:tailEnd len="med" w="med" type="none"/>
          </a:ln>
        </p:spPr>
      </p:cxnSp>
      <p:sp>
        <p:nvSpPr>
          <p:cNvPr id="1400" name="Google Shape;1400;p15"/>
          <p:cNvSpPr/>
          <p:nvPr/>
        </p:nvSpPr>
        <p:spPr>
          <a:xfrm>
            <a:off x="7419008" y="2031310"/>
            <a:ext cx="1055688" cy="828675"/>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switch</a:t>
            </a:r>
            <a:endParaRPr/>
          </a:p>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fabric</a:t>
            </a:r>
            <a:endParaRPr/>
          </a:p>
        </p:txBody>
      </p:sp>
      <p:grpSp>
        <p:nvGrpSpPr>
          <p:cNvPr id="1401" name="Google Shape;1401;p15"/>
          <p:cNvGrpSpPr/>
          <p:nvPr/>
        </p:nvGrpSpPr>
        <p:grpSpPr>
          <a:xfrm>
            <a:off x="258938" y="2032898"/>
            <a:ext cx="3589783" cy="2064484"/>
            <a:chOff x="258938" y="2032898"/>
            <a:chExt cx="3589783" cy="2064484"/>
          </a:xfrm>
        </p:grpSpPr>
        <p:sp>
          <p:nvSpPr>
            <p:cNvPr id="1402" name="Google Shape;1402;p15"/>
            <p:cNvSpPr/>
            <p:nvPr/>
          </p:nvSpPr>
          <p:spPr>
            <a:xfrm>
              <a:off x="2431083" y="2032898"/>
              <a:ext cx="1417638" cy="828675"/>
            </a:xfrm>
            <a:prstGeom prst="rect">
              <a:avLst/>
            </a:prstGeom>
            <a:solidFill>
              <a:srgbClr val="FFFFFF"/>
            </a:solidFill>
            <a:ln cap="flat" cmpd="sng" w="28575">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line</a:t>
              </a:r>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termination</a:t>
              </a:r>
              <a:endParaRPr/>
            </a:p>
          </p:txBody>
        </p:sp>
        <p:sp>
          <p:nvSpPr>
            <p:cNvPr id="1403" name="Google Shape;1403;p15"/>
            <p:cNvSpPr txBox="1"/>
            <p:nvPr/>
          </p:nvSpPr>
          <p:spPr>
            <a:xfrm>
              <a:off x="258938" y="3266385"/>
              <a:ext cx="2475358" cy="83099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99"/>
                </a:buClr>
                <a:buSzPts val="2400"/>
                <a:buFont typeface="Calibri"/>
                <a:buNone/>
              </a:pPr>
              <a:r>
                <a:rPr lang="en-US" sz="2400">
                  <a:solidFill>
                    <a:srgbClr val="000099"/>
                  </a:solidFill>
                  <a:latin typeface="Calibri"/>
                  <a:ea typeface="Calibri"/>
                  <a:cs typeface="Calibri"/>
                  <a:sym typeface="Calibri"/>
                </a:rPr>
                <a:t>φυσικό επίπεδο</a:t>
              </a:r>
              <a:r>
                <a:rPr b="0" i="0" lang="en-US" sz="2400" u="none" cap="none" strike="noStrike">
                  <a:solidFill>
                    <a:srgbClr val="000099"/>
                  </a:solidFill>
                  <a:latin typeface="Calibri"/>
                  <a:ea typeface="Calibri"/>
                  <a:cs typeface="Calibri"/>
                  <a:sym typeface="Calibri"/>
                </a:rPr>
                <a:t>:</a:t>
              </a:r>
              <a:endParaRPr sz="2400"/>
            </a:p>
            <a:p>
              <a:pPr indent="0" lvl="0" marL="0" marR="0" rtl="0" algn="r">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bit-level reception</a:t>
              </a:r>
              <a:endParaRPr b="0" i="0" sz="2400" u="none" cap="none" strike="noStrike">
                <a:solidFill>
                  <a:srgbClr val="000000"/>
                </a:solidFill>
                <a:latin typeface="Calibri"/>
                <a:ea typeface="Calibri"/>
                <a:cs typeface="Calibri"/>
                <a:sym typeface="Calibri"/>
              </a:endParaRPr>
            </a:p>
          </p:txBody>
        </p:sp>
        <p:cxnSp>
          <p:nvCxnSpPr>
            <p:cNvPr id="1404" name="Google Shape;1404;p15"/>
            <p:cNvCxnSpPr/>
            <p:nvPr/>
          </p:nvCxnSpPr>
          <p:spPr>
            <a:xfrm flipH="1" rot="10800000">
              <a:off x="2743821" y="2955235"/>
              <a:ext cx="446087" cy="490538"/>
            </a:xfrm>
            <a:prstGeom prst="straightConnector1">
              <a:avLst/>
            </a:prstGeom>
            <a:noFill/>
            <a:ln cap="flat" cmpd="sng" w="19050">
              <a:solidFill>
                <a:srgbClr val="CC0000"/>
              </a:solidFill>
              <a:prstDash val="solid"/>
              <a:round/>
              <a:headEnd len="med" w="med" type="none"/>
              <a:tailEnd len="med" w="med" type="none"/>
            </a:ln>
          </p:spPr>
        </p:cxnSp>
      </p:grpSp>
      <p:grpSp>
        <p:nvGrpSpPr>
          <p:cNvPr id="1405" name="Google Shape;1405;p15"/>
          <p:cNvGrpSpPr/>
          <p:nvPr/>
        </p:nvGrpSpPr>
        <p:grpSpPr>
          <a:xfrm>
            <a:off x="538500" y="1664528"/>
            <a:ext cx="4669121" cy="3729897"/>
            <a:chOff x="538500" y="1664528"/>
            <a:chExt cx="4669121" cy="3729897"/>
          </a:xfrm>
        </p:grpSpPr>
        <p:sp>
          <p:nvSpPr>
            <p:cNvPr id="1406" name="Google Shape;1406;p15"/>
            <p:cNvSpPr/>
            <p:nvPr/>
          </p:nvSpPr>
          <p:spPr>
            <a:xfrm>
              <a:off x="4114937" y="1947588"/>
              <a:ext cx="1055688" cy="828675"/>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link </a:t>
              </a:r>
              <a:endParaRPr/>
            </a:p>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layer </a:t>
              </a:r>
              <a:endParaRPr/>
            </a:p>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protocol</a:t>
              </a:r>
              <a:endParaRPr/>
            </a:p>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(receive)</a:t>
              </a:r>
              <a:endParaRPr/>
            </a:p>
          </p:txBody>
        </p:sp>
        <p:grpSp>
          <p:nvGrpSpPr>
            <p:cNvPr id="1407" name="Google Shape;1407;p15"/>
            <p:cNvGrpSpPr/>
            <p:nvPr/>
          </p:nvGrpSpPr>
          <p:grpSpPr>
            <a:xfrm>
              <a:off x="538500" y="1664528"/>
              <a:ext cx="4669121" cy="3729897"/>
              <a:chOff x="538500" y="1664528"/>
              <a:chExt cx="4669121" cy="3729897"/>
            </a:xfrm>
          </p:grpSpPr>
          <p:sp>
            <p:nvSpPr>
              <p:cNvPr id="1408" name="Google Shape;1408;p15"/>
              <p:cNvSpPr/>
              <p:nvPr/>
            </p:nvSpPr>
            <p:spPr>
              <a:xfrm>
                <a:off x="4055096" y="1664528"/>
                <a:ext cx="1152525" cy="1409700"/>
              </a:xfrm>
              <a:prstGeom prst="rect">
                <a:avLst/>
              </a:prstGeom>
              <a:noFill/>
              <a:ln cap="flat" cmpd="sng" w="28575">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409" name="Google Shape;1409;p15"/>
              <p:cNvCxnSpPr/>
              <p:nvPr/>
            </p:nvCxnSpPr>
            <p:spPr>
              <a:xfrm>
                <a:off x="3867771" y="2423423"/>
                <a:ext cx="190500" cy="1587"/>
              </a:xfrm>
              <a:prstGeom prst="straightConnector1">
                <a:avLst/>
              </a:prstGeom>
              <a:noFill/>
              <a:ln cap="flat" cmpd="sng" w="28575">
                <a:solidFill>
                  <a:srgbClr val="000000"/>
                </a:solidFill>
                <a:prstDash val="solid"/>
                <a:round/>
                <a:headEnd len="med" w="med" type="none"/>
                <a:tailEnd len="med" w="med" type="triangle"/>
              </a:ln>
            </p:spPr>
          </p:cxnSp>
          <p:sp>
            <p:nvSpPr>
              <p:cNvPr id="1410" name="Google Shape;1410;p15"/>
              <p:cNvSpPr txBox="1"/>
              <p:nvPr/>
            </p:nvSpPr>
            <p:spPr>
              <a:xfrm>
                <a:off x="538500" y="4193825"/>
                <a:ext cx="2210100" cy="12006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99"/>
                  </a:buClr>
                  <a:buSzPts val="2400"/>
                  <a:buFont typeface="Calibri"/>
                  <a:buNone/>
                </a:pPr>
                <a:r>
                  <a:rPr lang="en-US" sz="2400">
                    <a:solidFill>
                      <a:srgbClr val="000099"/>
                    </a:solidFill>
                    <a:latin typeface="Calibri"/>
                    <a:ea typeface="Calibri"/>
                    <a:cs typeface="Calibri"/>
                    <a:sym typeface="Calibri"/>
                  </a:rPr>
                  <a:t>επίπεδο ζεύξης</a:t>
                </a:r>
                <a:r>
                  <a:rPr b="0" i="0" lang="en-US" sz="2400" u="none" cap="none" strike="noStrike">
                    <a:solidFill>
                      <a:srgbClr val="000099"/>
                    </a:solidFill>
                    <a:latin typeface="Calibri"/>
                    <a:ea typeface="Calibri"/>
                    <a:cs typeface="Calibri"/>
                    <a:sym typeface="Calibri"/>
                  </a:rPr>
                  <a:t>:</a:t>
                </a:r>
                <a:endParaRPr sz="2400"/>
              </a:p>
              <a:p>
                <a:pPr indent="0" lvl="0" marL="0" marR="0" rtl="0" algn="r">
                  <a:lnSpc>
                    <a:spcPct val="100000"/>
                  </a:lnSpc>
                  <a:spcBef>
                    <a:spcPts val="0"/>
                  </a:spcBef>
                  <a:spcAft>
                    <a:spcPts val="0"/>
                  </a:spcAft>
                  <a:buClr>
                    <a:srgbClr val="000000"/>
                  </a:buClr>
                  <a:buSzPts val="2400"/>
                  <a:buFont typeface="Calibri"/>
                  <a:buNone/>
                </a:pPr>
                <a:r>
                  <a:rPr lang="en-US" sz="2400">
                    <a:latin typeface="Calibri"/>
                    <a:ea typeface="Calibri"/>
                    <a:cs typeface="Calibri"/>
                    <a:sym typeface="Calibri"/>
                  </a:rPr>
                  <a:t>π</a:t>
                </a:r>
                <a:r>
                  <a:rPr b="0" i="0" lang="en-US" sz="2400" u="none" cap="none" strike="noStrike">
                    <a:solidFill>
                      <a:srgbClr val="000000"/>
                    </a:solidFill>
                    <a:latin typeface="Calibri"/>
                    <a:ea typeface="Calibri"/>
                    <a:cs typeface="Calibri"/>
                    <a:sym typeface="Calibri"/>
                  </a:rPr>
                  <a:t>.</a:t>
                </a:r>
                <a:r>
                  <a:rPr lang="en-US" sz="2400">
                    <a:latin typeface="Calibri"/>
                    <a:ea typeface="Calibri"/>
                    <a:cs typeface="Calibri"/>
                    <a:sym typeface="Calibri"/>
                  </a:rPr>
                  <a:t>χ</a:t>
                </a:r>
                <a:r>
                  <a:rPr b="0" i="0" lang="en-US" sz="2400" u="none" cap="none" strike="noStrike">
                    <a:solidFill>
                      <a:srgbClr val="000000"/>
                    </a:solidFill>
                    <a:latin typeface="Calibri"/>
                    <a:ea typeface="Calibri"/>
                    <a:cs typeface="Calibri"/>
                    <a:sym typeface="Calibri"/>
                  </a:rPr>
                  <a:t>., Ethernet</a:t>
                </a:r>
                <a:endParaRPr sz="2400"/>
              </a:p>
              <a:p>
                <a:pPr indent="0" lvl="0" marL="0" marR="0" rtl="0" algn="r">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(chapter 6)</a:t>
                </a:r>
                <a:endParaRPr b="0" i="0" sz="2400" u="none" cap="none" strike="noStrike">
                  <a:solidFill>
                    <a:srgbClr val="000000"/>
                  </a:solidFill>
                  <a:latin typeface="Calibri"/>
                  <a:ea typeface="Calibri"/>
                  <a:cs typeface="Calibri"/>
                  <a:sym typeface="Calibri"/>
                </a:endParaRPr>
              </a:p>
            </p:txBody>
          </p:sp>
          <p:cxnSp>
            <p:nvCxnSpPr>
              <p:cNvPr id="1411" name="Google Shape;1411;p15"/>
              <p:cNvCxnSpPr/>
              <p:nvPr/>
            </p:nvCxnSpPr>
            <p:spPr>
              <a:xfrm flipH="1" rot="10800000">
                <a:off x="2762871" y="3152085"/>
                <a:ext cx="1193800" cy="1338263"/>
              </a:xfrm>
              <a:prstGeom prst="straightConnector1">
                <a:avLst/>
              </a:prstGeom>
              <a:noFill/>
              <a:ln cap="flat" cmpd="sng" w="19050">
                <a:solidFill>
                  <a:srgbClr val="CC0000"/>
                </a:solidFill>
                <a:prstDash val="solid"/>
                <a:round/>
                <a:headEnd len="med" w="med" type="none"/>
                <a:tailEnd len="med" w="med" type="none"/>
              </a:ln>
            </p:spPr>
          </p:cxnSp>
        </p:grpSp>
      </p:grpSp>
      <p:grpSp>
        <p:nvGrpSpPr>
          <p:cNvPr id="1412" name="Google Shape;1412;p15"/>
          <p:cNvGrpSpPr/>
          <p:nvPr/>
        </p:nvGrpSpPr>
        <p:grpSpPr>
          <a:xfrm>
            <a:off x="3458817" y="1655073"/>
            <a:ext cx="8189844" cy="5023471"/>
            <a:chOff x="3458817" y="1655073"/>
            <a:chExt cx="8189844" cy="5023471"/>
          </a:xfrm>
        </p:grpSpPr>
        <p:sp>
          <p:nvSpPr>
            <p:cNvPr id="1413" name="Google Shape;1413;p15"/>
            <p:cNvSpPr txBox="1"/>
            <p:nvPr/>
          </p:nvSpPr>
          <p:spPr>
            <a:xfrm>
              <a:off x="5437808" y="1667773"/>
              <a:ext cx="1250950" cy="14652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lookup,</a:t>
              </a:r>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forwarding</a:t>
              </a:r>
              <a:endParaRPr/>
            </a:p>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queueing</a:t>
              </a:r>
              <a:endParaRPr/>
            </a:p>
          </p:txBody>
        </p:sp>
        <p:grpSp>
          <p:nvGrpSpPr>
            <p:cNvPr id="1414" name="Google Shape;1414;p15"/>
            <p:cNvGrpSpPr/>
            <p:nvPr/>
          </p:nvGrpSpPr>
          <p:grpSpPr>
            <a:xfrm>
              <a:off x="5533058" y="2274198"/>
              <a:ext cx="993775" cy="468312"/>
              <a:chOff x="310" y="3526"/>
              <a:chExt cx="1040" cy="457"/>
            </a:xfrm>
          </p:grpSpPr>
          <p:sp>
            <p:nvSpPr>
              <p:cNvPr id="1415" name="Google Shape;1415;p15"/>
              <p:cNvSpPr/>
              <p:nvPr/>
            </p:nvSpPr>
            <p:spPr>
              <a:xfrm>
                <a:off x="310" y="3526"/>
                <a:ext cx="1040" cy="457"/>
              </a:xfrm>
              <a:prstGeom prst="rect">
                <a:avLst/>
              </a:prstGeom>
              <a:solidFill>
                <a:srgbClr val="FF0000"/>
              </a:solidFill>
              <a:ln cap="flat" cmpd="sng" w="381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416" name="Google Shape;1416;p15"/>
              <p:cNvCxnSpPr/>
              <p:nvPr/>
            </p:nvCxnSpPr>
            <p:spPr>
              <a:xfrm>
                <a:off x="446" y="3535"/>
                <a:ext cx="2" cy="437"/>
              </a:xfrm>
              <a:prstGeom prst="straightConnector1">
                <a:avLst/>
              </a:prstGeom>
              <a:noFill/>
              <a:ln cap="flat" cmpd="sng" w="38100">
                <a:solidFill>
                  <a:srgbClr val="FFFFFF"/>
                </a:solidFill>
                <a:prstDash val="solid"/>
                <a:round/>
                <a:headEnd len="med" w="med" type="none"/>
                <a:tailEnd len="med" w="med" type="none"/>
              </a:ln>
            </p:spPr>
          </p:cxnSp>
          <p:cxnSp>
            <p:nvCxnSpPr>
              <p:cNvPr id="1417" name="Google Shape;1417;p15"/>
              <p:cNvCxnSpPr/>
              <p:nvPr/>
            </p:nvCxnSpPr>
            <p:spPr>
              <a:xfrm>
                <a:off x="558" y="3538"/>
                <a:ext cx="2" cy="435"/>
              </a:xfrm>
              <a:prstGeom prst="straightConnector1">
                <a:avLst/>
              </a:prstGeom>
              <a:noFill/>
              <a:ln cap="flat" cmpd="sng" w="38100">
                <a:solidFill>
                  <a:srgbClr val="FFFFFF"/>
                </a:solidFill>
                <a:prstDash val="solid"/>
                <a:round/>
                <a:headEnd len="med" w="med" type="none"/>
                <a:tailEnd len="med" w="med" type="none"/>
              </a:ln>
            </p:spPr>
          </p:cxnSp>
          <p:cxnSp>
            <p:nvCxnSpPr>
              <p:cNvPr id="1418" name="Google Shape;1418;p15"/>
              <p:cNvCxnSpPr/>
              <p:nvPr/>
            </p:nvCxnSpPr>
            <p:spPr>
              <a:xfrm>
                <a:off x="671" y="3534"/>
                <a:ext cx="2" cy="437"/>
              </a:xfrm>
              <a:prstGeom prst="straightConnector1">
                <a:avLst/>
              </a:prstGeom>
              <a:noFill/>
              <a:ln cap="flat" cmpd="sng" w="38100">
                <a:solidFill>
                  <a:srgbClr val="FFFFFF"/>
                </a:solidFill>
                <a:prstDash val="solid"/>
                <a:round/>
                <a:headEnd len="med" w="med" type="none"/>
                <a:tailEnd len="med" w="med" type="none"/>
              </a:ln>
            </p:spPr>
          </p:cxnSp>
          <p:cxnSp>
            <p:nvCxnSpPr>
              <p:cNvPr id="1419" name="Google Shape;1419;p15"/>
              <p:cNvCxnSpPr/>
              <p:nvPr/>
            </p:nvCxnSpPr>
            <p:spPr>
              <a:xfrm>
                <a:off x="782" y="3535"/>
                <a:ext cx="2" cy="437"/>
              </a:xfrm>
              <a:prstGeom prst="straightConnector1">
                <a:avLst/>
              </a:prstGeom>
              <a:noFill/>
              <a:ln cap="flat" cmpd="sng" w="38100">
                <a:solidFill>
                  <a:srgbClr val="FFFFFF"/>
                </a:solidFill>
                <a:prstDash val="solid"/>
                <a:round/>
                <a:headEnd len="med" w="med" type="none"/>
                <a:tailEnd len="med" w="med" type="none"/>
              </a:ln>
            </p:spPr>
          </p:cxnSp>
          <p:cxnSp>
            <p:nvCxnSpPr>
              <p:cNvPr id="1420" name="Google Shape;1420;p15"/>
              <p:cNvCxnSpPr/>
              <p:nvPr/>
            </p:nvCxnSpPr>
            <p:spPr>
              <a:xfrm>
                <a:off x="895" y="3534"/>
                <a:ext cx="2" cy="437"/>
              </a:xfrm>
              <a:prstGeom prst="straightConnector1">
                <a:avLst/>
              </a:prstGeom>
              <a:noFill/>
              <a:ln cap="flat" cmpd="sng" w="38100">
                <a:solidFill>
                  <a:srgbClr val="FFFFFF"/>
                </a:solidFill>
                <a:prstDash val="solid"/>
                <a:round/>
                <a:headEnd len="med" w="med" type="none"/>
                <a:tailEnd len="med" w="med" type="none"/>
              </a:ln>
            </p:spPr>
          </p:cxnSp>
          <p:cxnSp>
            <p:nvCxnSpPr>
              <p:cNvPr id="1421" name="Google Shape;1421;p15"/>
              <p:cNvCxnSpPr/>
              <p:nvPr/>
            </p:nvCxnSpPr>
            <p:spPr>
              <a:xfrm>
                <a:off x="1006" y="3534"/>
                <a:ext cx="2" cy="437"/>
              </a:xfrm>
              <a:prstGeom prst="straightConnector1">
                <a:avLst/>
              </a:prstGeom>
              <a:noFill/>
              <a:ln cap="flat" cmpd="sng" w="38100">
                <a:solidFill>
                  <a:srgbClr val="FFFFFF"/>
                </a:solidFill>
                <a:prstDash val="solid"/>
                <a:round/>
                <a:headEnd len="med" w="med" type="none"/>
                <a:tailEnd len="med" w="med" type="none"/>
              </a:ln>
            </p:spPr>
          </p:cxnSp>
          <p:cxnSp>
            <p:nvCxnSpPr>
              <p:cNvPr id="1422" name="Google Shape;1422;p15"/>
              <p:cNvCxnSpPr/>
              <p:nvPr/>
            </p:nvCxnSpPr>
            <p:spPr>
              <a:xfrm>
                <a:off x="1121" y="3535"/>
                <a:ext cx="2" cy="437"/>
              </a:xfrm>
              <a:prstGeom prst="straightConnector1">
                <a:avLst/>
              </a:prstGeom>
              <a:noFill/>
              <a:ln cap="flat" cmpd="sng" w="38100">
                <a:solidFill>
                  <a:srgbClr val="FFFFFF"/>
                </a:solidFill>
                <a:prstDash val="solid"/>
                <a:round/>
                <a:headEnd len="med" w="med" type="none"/>
                <a:tailEnd len="med" w="med" type="none"/>
              </a:ln>
            </p:spPr>
          </p:cxnSp>
          <p:cxnSp>
            <p:nvCxnSpPr>
              <p:cNvPr id="1423" name="Google Shape;1423;p15"/>
              <p:cNvCxnSpPr/>
              <p:nvPr/>
            </p:nvCxnSpPr>
            <p:spPr>
              <a:xfrm>
                <a:off x="1229" y="3538"/>
                <a:ext cx="2" cy="435"/>
              </a:xfrm>
              <a:prstGeom prst="straightConnector1">
                <a:avLst/>
              </a:prstGeom>
              <a:noFill/>
              <a:ln cap="flat" cmpd="sng" w="38100">
                <a:solidFill>
                  <a:srgbClr val="FFFFFF"/>
                </a:solidFill>
                <a:prstDash val="solid"/>
                <a:round/>
                <a:headEnd len="med" w="med" type="none"/>
                <a:tailEnd len="med" w="med" type="none"/>
              </a:ln>
            </p:spPr>
          </p:cxnSp>
        </p:grpSp>
        <p:grpSp>
          <p:nvGrpSpPr>
            <p:cNvPr id="1424" name="Google Shape;1424;p15"/>
            <p:cNvGrpSpPr/>
            <p:nvPr/>
          </p:nvGrpSpPr>
          <p:grpSpPr>
            <a:xfrm>
              <a:off x="3458817" y="1655073"/>
              <a:ext cx="8189844" cy="5023471"/>
              <a:chOff x="3458817" y="1655073"/>
              <a:chExt cx="8189844" cy="5023471"/>
            </a:xfrm>
          </p:grpSpPr>
          <p:sp>
            <p:nvSpPr>
              <p:cNvPr id="1425" name="Google Shape;1425;p15"/>
              <p:cNvSpPr/>
              <p:nvPr/>
            </p:nvSpPr>
            <p:spPr>
              <a:xfrm>
                <a:off x="5406058" y="1655073"/>
                <a:ext cx="1247775" cy="1504950"/>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426" name="Google Shape;1426;p15"/>
              <p:cNvCxnSpPr/>
              <p:nvPr/>
            </p:nvCxnSpPr>
            <p:spPr>
              <a:xfrm>
                <a:off x="5210796" y="2380560"/>
                <a:ext cx="190500" cy="1588"/>
              </a:xfrm>
              <a:prstGeom prst="straightConnector1">
                <a:avLst/>
              </a:prstGeom>
              <a:noFill/>
              <a:ln cap="flat" cmpd="sng" w="28575">
                <a:solidFill>
                  <a:srgbClr val="000000"/>
                </a:solidFill>
                <a:prstDash val="solid"/>
                <a:round/>
                <a:headEnd len="med" w="med" type="none"/>
                <a:tailEnd len="med" w="med" type="triangle"/>
              </a:ln>
            </p:spPr>
          </p:cxnSp>
          <p:sp>
            <p:nvSpPr>
              <p:cNvPr id="1427" name="Google Shape;1427;p15"/>
              <p:cNvSpPr txBox="1"/>
              <p:nvPr/>
            </p:nvSpPr>
            <p:spPr>
              <a:xfrm>
                <a:off x="3458817" y="4011544"/>
                <a:ext cx="8189844" cy="2667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000099"/>
                  </a:buClr>
                  <a:buSzPts val="2800"/>
                  <a:buFont typeface="Noto Sans Symbols"/>
                  <a:buNone/>
                </a:pPr>
                <a:r>
                  <a:rPr b="0" i="0" lang="en-US" sz="2400" u="none" cap="none" strike="noStrike">
                    <a:solidFill>
                      <a:srgbClr val="000099"/>
                    </a:solidFill>
                    <a:latin typeface="Calibri"/>
                    <a:ea typeface="Calibri"/>
                    <a:cs typeface="Calibri"/>
                    <a:sym typeface="Calibri"/>
                  </a:rPr>
                  <a:t>decentralized switching</a:t>
                </a:r>
                <a:r>
                  <a:rPr b="0" i="1" lang="en-US" sz="2400" u="none" cap="none" strike="noStrike">
                    <a:solidFill>
                      <a:srgbClr val="000099"/>
                    </a:solidFill>
                    <a:latin typeface="Calibri"/>
                    <a:ea typeface="Calibri"/>
                    <a:cs typeface="Calibri"/>
                    <a:sym typeface="Calibri"/>
                  </a:rPr>
                  <a:t>:</a:t>
                </a:r>
                <a:r>
                  <a:rPr b="0" i="0" lang="en-US" sz="2400" u="none" cap="none" strike="noStrike">
                    <a:solidFill>
                      <a:srgbClr val="000099"/>
                    </a:solidFill>
                    <a:latin typeface="Calibri"/>
                    <a:ea typeface="Calibri"/>
                    <a:cs typeface="Calibri"/>
                    <a:sym typeface="Calibri"/>
                  </a:rPr>
                  <a:t> </a:t>
                </a:r>
                <a:endParaRPr sz="2400"/>
              </a:p>
              <a:p>
                <a:pPr indent="-342900" lvl="0" marL="342900" marR="0" rtl="0" algn="l">
                  <a:lnSpc>
                    <a:spcPct val="90000"/>
                  </a:lnSpc>
                  <a:spcBef>
                    <a:spcPts val="480"/>
                  </a:spcBef>
                  <a:spcAft>
                    <a:spcPts val="0"/>
                  </a:spcAft>
                  <a:buClr>
                    <a:srgbClr val="000099"/>
                  </a:buClr>
                  <a:buSzPts val="2400"/>
                  <a:buFont typeface="Noto Sans Symbols"/>
                  <a:buChar char="▪"/>
                </a:pPr>
                <a:r>
                  <a:rPr lang="en-US" sz="2400">
                    <a:latin typeface="Calibri"/>
                    <a:ea typeface="Calibri"/>
                    <a:cs typeface="Calibri"/>
                    <a:sym typeface="Calibri"/>
                  </a:rPr>
                  <a:t>χρησιμοποιώντας</a:t>
                </a:r>
                <a:r>
                  <a:rPr lang="en-US" sz="2400">
                    <a:latin typeface="Calibri"/>
                    <a:ea typeface="Calibri"/>
                    <a:cs typeface="Calibri"/>
                    <a:sym typeface="Calibri"/>
                  </a:rPr>
                  <a:t> τις τιμές των πεδίων κεφαλίδας</a:t>
                </a:r>
                <a:r>
                  <a:rPr b="0" i="0" lang="en-US" sz="2400" u="none" cap="none" strike="noStrike">
                    <a:solidFill>
                      <a:srgbClr val="000000"/>
                    </a:solidFill>
                    <a:latin typeface="Calibri"/>
                    <a:ea typeface="Calibri"/>
                    <a:cs typeface="Calibri"/>
                    <a:sym typeface="Calibri"/>
                  </a:rPr>
                  <a:t>, </a:t>
                </a:r>
                <a:r>
                  <a:rPr lang="en-US" sz="2400">
                    <a:latin typeface="Calibri"/>
                    <a:ea typeface="Calibri"/>
                    <a:cs typeface="Calibri"/>
                    <a:sym typeface="Calibri"/>
                  </a:rPr>
                  <a:t>γίνεται</a:t>
                </a:r>
                <a:r>
                  <a:rPr lang="en-US" sz="2400">
                    <a:latin typeface="Calibri"/>
                    <a:ea typeface="Calibri"/>
                    <a:cs typeface="Calibri"/>
                    <a:sym typeface="Calibri"/>
                  </a:rPr>
                  <a:t> </a:t>
                </a:r>
                <a:r>
                  <a:rPr lang="en-US" sz="2400">
                    <a:latin typeface="Calibri"/>
                    <a:ea typeface="Calibri"/>
                    <a:cs typeface="Calibri"/>
                    <a:sym typeface="Calibri"/>
                  </a:rPr>
                  <a:t>αναζήτηση</a:t>
                </a:r>
                <a:r>
                  <a:rPr lang="en-US" sz="2400">
                    <a:latin typeface="Calibri"/>
                    <a:ea typeface="Calibri"/>
                    <a:cs typeface="Calibri"/>
                    <a:sym typeface="Calibri"/>
                  </a:rPr>
                  <a:t> της θύρας εξόδου</a:t>
                </a:r>
                <a:r>
                  <a:rPr b="0" i="0" lang="en-US" sz="2400" u="none" cap="none" strike="noStrike">
                    <a:solidFill>
                      <a:srgbClr val="000000"/>
                    </a:solidFill>
                    <a:latin typeface="Calibri"/>
                    <a:ea typeface="Calibri"/>
                    <a:cs typeface="Calibri"/>
                    <a:sym typeface="Calibri"/>
                  </a:rPr>
                  <a:t> </a:t>
                </a:r>
                <a:r>
                  <a:rPr lang="en-US" sz="2400">
                    <a:latin typeface="Calibri"/>
                    <a:ea typeface="Calibri"/>
                    <a:cs typeface="Calibri"/>
                    <a:sym typeface="Calibri"/>
                  </a:rPr>
                  <a:t>χρησιμοποιώντας</a:t>
                </a:r>
                <a:r>
                  <a:rPr lang="en-US" sz="2400">
                    <a:latin typeface="Calibri"/>
                    <a:ea typeface="Calibri"/>
                    <a:cs typeface="Calibri"/>
                    <a:sym typeface="Calibri"/>
                  </a:rPr>
                  <a:t> τον πίνακα προώθησης που βρίσκεται την μνήμη της θύρας εισόδου</a:t>
                </a:r>
                <a:endParaRPr sz="2400"/>
              </a:p>
              <a:p>
                <a:pPr indent="-342900" lvl="0" marL="342900" marR="0" rtl="0" algn="l">
                  <a:lnSpc>
                    <a:spcPct val="90000"/>
                  </a:lnSpc>
                  <a:spcBef>
                    <a:spcPts val="480"/>
                  </a:spcBef>
                  <a:spcAft>
                    <a:spcPts val="0"/>
                  </a:spcAft>
                  <a:buClr>
                    <a:srgbClr val="000099"/>
                  </a:buClr>
                  <a:buSzPts val="2400"/>
                  <a:buFont typeface="Noto Sans Symbols"/>
                  <a:buChar char="▪"/>
                </a:pPr>
                <a:r>
                  <a:rPr lang="en-US" sz="2400">
                    <a:solidFill>
                      <a:srgbClr val="0000A3"/>
                    </a:solidFill>
                    <a:latin typeface="Calibri"/>
                    <a:ea typeface="Calibri"/>
                    <a:cs typeface="Calibri"/>
                    <a:sym typeface="Calibri"/>
                  </a:rPr>
                  <a:t>ουρά θύρας εισόδου</a:t>
                </a:r>
                <a:r>
                  <a:rPr b="0" i="0" lang="en-US" sz="2400" u="none" cap="none" strike="noStrike">
                    <a:solidFill>
                      <a:srgbClr val="0000A3"/>
                    </a:solidFill>
                    <a:latin typeface="Calibri"/>
                    <a:ea typeface="Calibri"/>
                    <a:cs typeface="Calibri"/>
                    <a:sym typeface="Calibri"/>
                  </a:rPr>
                  <a:t>: </a:t>
                </a:r>
                <a:r>
                  <a:rPr lang="en-US" sz="2400">
                    <a:latin typeface="Calibri"/>
                    <a:ea typeface="Calibri"/>
                    <a:cs typeface="Calibri"/>
                    <a:sym typeface="Calibri"/>
                  </a:rPr>
                  <a:t>αν τα δεδομενογράμματα φτάνουν γρηγορότερα από τον ρυθμό προώθησης στην δομή μεταγωγής</a:t>
                </a:r>
                <a:endParaRPr sz="2400"/>
              </a:p>
            </p:txBody>
          </p:sp>
          <p:cxnSp>
            <p:nvCxnSpPr>
              <p:cNvPr id="1428" name="Google Shape;1428;p15"/>
              <p:cNvCxnSpPr/>
              <p:nvPr/>
            </p:nvCxnSpPr>
            <p:spPr>
              <a:xfrm flipH="1" rot="10800000">
                <a:off x="5267946" y="3282260"/>
                <a:ext cx="669925" cy="790575"/>
              </a:xfrm>
              <a:prstGeom prst="straightConnector1">
                <a:avLst/>
              </a:prstGeom>
              <a:noFill/>
              <a:ln cap="flat" cmpd="sng" w="19050">
                <a:solidFill>
                  <a:srgbClr val="CC0000"/>
                </a:solidFill>
                <a:prstDash val="solid"/>
                <a:round/>
                <a:headEnd len="med" w="med" type="none"/>
                <a:tailEnd len="med" w="med" type="none"/>
              </a:ln>
            </p:spPr>
          </p:cxnSp>
        </p:grpSp>
      </p:grpSp>
      <p:sp>
        <p:nvSpPr>
          <p:cNvPr id="1429" name="Google Shape;1429;p15"/>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1"/>
                                        </p:tgtEl>
                                        <p:attrNameLst>
                                          <p:attrName>style.visibility</p:attrName>
                                        </p:attrNameLst>
                                      </p:cBhvr>
                                      <p:to>
                                        <p:strVal val="visible"/>
                                      </p:to>
                                    </p:set>
                                    <p:animEffect filter="fade" transition="in">
                                      <p:cBhvr>
                                        <p:cTn dur="500"/>
                                        <p:tgtEl>
                                          <p:spTgt spid="14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5"/>
                                        </p:tgtEl>
                                        <p:attrNameLst>
                                          <p:attrName>style.visibility</p:attrName>
                                        </p:attrNameLst>
                                      </p:cBhvr>
                                      <p:to>
                                        <p:strVal val="visible"/>
                                      </p:to>
                                    </p:set>
                                    <p:animEffect filter="fade" transition="in">
                                      <p:cBhvr>
                                        <p:cTn dur="500"/>
                                        <p:tgtEl>
                                          <p:spTgt spid="14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2"/>
                                        </p:tgtEl>
                                        <p:attrNameLst>
                                          <p:attrName>style.visibility</p:attrName>
                                        </p:attrNameLst>
                                      </p:cBhvr>
                                      <p:to>
                                        <p:strVal val="visible"/>
                                      </p:to>
                                    </p:set>
                                    <p:animEffect filter="fade" transition="in">
                                      <p:cBhvr>
                                        <p:cTn dur="500"/>
                                        <p:tgtEl>
                                          <p:spTgt spid="14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4" name="Shape 1434"/>
        <p:cNvGrpSpPr/>
        <p:nvPr/>
      </p:nvGrpSpPr>
      <p:grpSpPr>
        <a:xfrm>
          <a:off x="0" y="0"/>
          <a:ext cx="0" cy="0"/>
          <a:chOff x="0" y="0"/>
          <a:chExt cx="0" cy="0"/>
        </a:xfrm>
      </p:grpSpPr>
      <p:sp>
        <p:nvSpPr>
          <p:cNvPr id="1435" name="Google Shape;1435;p16"/>
          <p:cNvSpPr txBox="1"/>
          <p:nvPr>
            <p:ph type="title"/>
          </p:nvPr>
        </p:nvSpPr>
        <p:spPr>
          <a:xfrm>
            <a:off x="0" y="338262"/>
            <a:ext cx="105156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800"/>
              <a:buFont typeface="Calibri"/>
              <a:buNone/>
            </a:pPr>
            <a:r>
              <a:rPr lang="en-US" sz="5000"/>
              <a:t>Λειτουργίες θύρας εισόδου</a:t>
            </a:r>
            <a:endParaRPr sz="5000"/>
          </a:p>
        </p:txBody>
      </p:sp>
      <p:sp>
        <p:nvSpPr>
          <p:cNvPr id="1436" name="Google Shape;1436;p16"/>
          <p:cNvSpPr/>
          <p:nvPr/>
        </p:nvSpPr>
        <p:spPr>
          <a:xfrm>
            <a:off x="2275508" y="1518548"/>
            <a:ext cx="4568825" cy="1836737"/>
          </a:xfrm>
          <a:prstGeom prst="rect">
            <a:avLst/>
          </a:prstGeom>
          <a:solidFill>
            <a:srgbClr val="FFFFFF"/>
          </a:solidFill>
          <a:ln cap="flat" cmpd="sng" w="1905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37" name="Google Shape;1437;p16"/>
          <p:cNvSpPr/>
          <p:nvPr/>
        </p:nvSpPr>
        <p:spPr>
          <a:xfrm>
            <a:off x="2431083" y="2032898"/>
            <a:ext cx="1417638" cy="828675"/>
          </a:xfrm>
          <a:prstGeom prst="rect">
            <a:avLst/>
          </a:prstGeom>
          <a:solidFill>
            <a:srgbClr val="FFFFFF"/>
          </a:solidFill>
          <a:ln cap="flat" cmpd="sng" w="28575">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line</a:t>
            </a:r>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termination</a:t>
            </a:r>
            <a:endParaRPr/>
          </a:p>
        </p:txBody>
      </p:sp>
      <p:sp>
        <p:nvSpPr>
          <p:cNvPr id="1438" name="Google Shape;1438;p16"/>
          <p:cNvSpPr/>
          <p:nvPr/>
        </p:nvSpPr>
        <p:spPr>
          <a:xfrm>
            <a:off x="5406058" y="1655073"/>
            <a:ext cx="1247775" cy="1504950"/>
          </a:xfrm>
          <a:prstGeom prst="rect">
            <a:avLst/>
          </a:prstGeom>
          <a:solidFill>
            <a:srgbClr val="FFFFFF"/>
          </a:solid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439" name="Google Shape;1439;p16"/>
          <p:cNvCxnSpPr/>
          <p:nvPr/>
        </p:nvCxnSpPr>
        <p:spPr>
          <a:xfrm>
            <a:off x="1999283" y="2444060"/>
            <a:ext cx="423863" cy="0"/>
          </a:xfrm>
          <a:prstGeom prst="straightConnector1">
            <a:avLst/>
          </a:prstGeom>
          <a:noFill/>
          <a:ln cap="flat" cmpd="sng" w="28575">
            <a:solidFill>
              <a:srgbClr val="000000"/>
            </a:solidFill>
            <a:prstDash val="solid"/>
            <a:round/>
            <a:headEnd len="med" w="med" type="none"/>
            <a:tailEnd len="med" w="med" type="triangle"/>
          </a:ln>
        </p:spPr>
      </p:cxnSp>
      <p:cxnSp>
        <p:nvCxnSpPr>
          <p:cNvPr id="1440" name="Google Shape;1440;p16"/>
          <p:cNvCxnSpPr/>
          <p:nvPr/>
        </p:nvCxnSpPr>
        <p:spPr>
          <a:xfrm>
            <a:off x="3867771" y="2423423"/>
            <a:ext cx="190500" cy="1587"/>
          </a:xfrm>
          <a:prstGeom prst="straightConnector1">
            <a:avLst/>
          </a:prstGeom>
          <a:noFill/>
          <a:ln cap="flat" cmpd="sng" w="28575">
            <a:solidFill>
              <a:srgbClr val="000000"/>
            </a:solidFill>
            <a:prstDash val="solid"/>
            <a:round/>
            <a:headEnd len="med" w="med" type="none"/>
            <a:tailEnd len="med" w="med" type="triangle"/>
          </a:ln>
        </p:spPr>
      </p:cxnSp>
      <p:cxnSp>
        <p:nvCxnSpPr>
          <p:cNvPr id="1441" name="Google Shape;1441;p16"/>
          <p:cNvCxnSpPr/>
          <p:nvPr/>
        </p:nvCxnSpPr>
        <p:spPr>
          <a:xfrm>
            <a:off x="5210796" y="2380560"/>
            <a:ext cx="190500" cy="1588"/>
          </a:xfrm>
          <a:prstGeom prst="straightConnector1">
            <a:avLst/>
          </a:prstGeom>
          <a:noFill/>
          <a:ln cap="flat" cmpd="sng" w="28575">
            <a:solidFill>
              <a:srgbClr val="000000"/>
            </a:solidFill>
            <a:prstDash val="solid"/>
            <a:round/>
            <a:headEnd len="med" w="med" type="none"/>
            <a:tailEnd len="med" w="med" type="triangle"/>
          </a:ln>
        </p:spPr>
      </p:cxnSp>
      <p:cxnSp>
        <p:nvCxnSpPr>
          <p:cNvPr id="1442" name="Google Shape;1442;p16"/>
          <p:cNvCxnSpPr/>
          <p:nvPr/>
        </p:nvCxnSpPr>
        <p:spPr>
          <a:xfrm flipH="1" rot="10800000">
            <a:off x="6601446" y="2421835"/>
            <a:ext cx="736600" cy="1588"/>
          </a:xfrm>
          <a:prstGeom prst="straightConnector1">
            <a:avLst/>
          </a:prstGeom>
          <a:noFill/>
          <a:ln cap="flat" cmpd="sng" w="28575">
            <a:solidFill>
              <a:srgbClr val="000000"/>
            </a:solidFill>
            <a:prstDash val="solid"/>
            <a:round/>
            <a:headEnd len="med" w="med" type="none"/>
            <a:tailEnd len="med" w="med" type="triangle"/>
          </a:ln>
        </p:spPr>
      </p:cxnSp>
      <p:sp>
        <p:nvSpPr>
          <p:cNvPr id="1443" name="Google Shape;1443;p16"/>
          <p:cNvSpPr txBox="1"/>
          <p:nvPr/>
        </p:nvSpPr>
        <p:spPr>
          <a:xfrm>
            <a:off x="5437808" y="1667773"/>
            <a:ext cx="1250950" cy="14652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lookup,</a:t>
            </a:r>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forwarding</a:t>
            </a:r>
            <a:endParaRPr/>
          </a:p>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queueing</a:t>
            </a:r>
            <a:endParaRPr/>
          </a:p>
        </p:txBody>
      </p:sp>
      <p:sp>
        <p:nvSpPr>
          <p:cNvPr id="1444" name="Google Shape;1444;p16"/>
          <p:cNvSpPr txBox="1"/>
          <p:nvPr/>
        </p:nvSpPr>
        <p:spPr>
          <a:xfrm>
            <a:off x="3421275" y="3942925"/>
            <a:ext cx="8189700" cy="28653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000099"/>
              </a:buClr>
              <a:buSzPts val="2800"/>
              <a:buFont typeface="Noto Sans Symbols"/>
              <a:buNone/>
            </a:pPr>
            <a:r>
              <a:rPr b="0" i="0" lang="en-US" sz="2400" u="none" cap="none" strike="noStrike">
                <a:solidFill>
                  <a:srgbClr val="000099"/>
                </a:solidFill>
                <a:latin typeface="Calibri"/>
                <a:ea typeface="Calibri"/>
                <a:cs typeface="Calibri"/>
                <a:sym typeface="Calibri"/>
              </a:rPr>
              <a:t>decentralized switching</a:t>
            </a:r>
            <a:r>
              <a:rPr b="0" i="1" lang="en-US" sz="2400" u="none" cap="none" strike="noStrike">
                <a:solidFill>
                  <a:srgbClr val="000099"/>
                </a:solidFill>
                <a:latin typeface="Calibri"/>
                <a:ea typeface="Calibri"/>
                <a:cs typeface="Calibri"/>
                <a:sym typeface="Calibri"/>
              </a:rPr>
              <a:t>:</a:t>
            </a:r>
            <a:r>
              <a:rPr b="0" i="0" lang="en-US" sz="2400" u="none" cap="none" strike="noStrike">
                <a:solidFill>
                  <a:srgbClr val="000099"/>
                </a:solidFill>
                <a:latin typeface="Calibri"/>
                <a:ea typeface="Calibri"/>
                <a:cs typeface="Calibri"/>
                <a:sym typeface="Calibri"/>
              </a:rPr>
              <a:t> </a:t>
            </a:r>
            <a:endParaRPr sz="2400"/>
          </a:p>
          <a:p>
            <a:pPr indent="-381000" lvl="0" marL="457200" rtl="0" algn="l">
              <a:lnSpc>
                <a:spcPct val="90000"/>
              </a:lnSpc>
              <a:spcBef>
                <a:spcPts val="480"/>
              </a:spcBef>
              <a:spcAft>
                <a:spcPts val="0"/>
              </a:spcAft>
              <a:buClr>
                <a:srgbClr val="000099"/>
              </a:buClr>
              <a:buSzPts val="2400"/>
              <a:buFont typeface="Noto Sans Symbols"/>
              <a:buChar char="▪"/>
            </a:pPr>
            <a:r>
              <a:rPr lang="en-US" sz="2400">
                <a:solidFill>
                  <a:schemeClr val="dk1"/>
                </a:solidFill>
                <a:latin typeface="Calibri"/>
                <a:ea typeface="Calibri"/>
                <a:cs typeface="Calibri"/>
                <a:sym typeface="Calibri"/>
              </a:rPr>
              <a:t>χρησιμοποιώντας τις τιμές των πεδίων κεφαλίδας, γίνεται αναζήτηση της θύρας εξόδου χρησιμοποιώντας τον πίνακα προώθησης που βρίσκεται την μνήμη της θύρας εισόδου</a:t>
            </a:r>
            <a:endParaRPr sz="2400"/>
          </a:p>
          <a:p>
            <a:pPr indent="-342900" lvl="0" marL="342900" marR="0" rtl="0" algn="l">
              <a:lnSpc>
                <a:spcPct val="90000"/>
              </a:lnSpc>
              <a:spcBef>
                <a:spcPts val="480"/>
              </a:spcBef>
              <a:spcAft>
                <a:spcPts val="0"/>
              </a:spcAft>
              <a:buClr>
                <a:srgbClr val="000099"/>
              </a:buClr>
              <a:buSzPts val="2400"/>
              <a:buFont typeface="Noto Sans Symbols"/>
              <a:buChar char="▪"/>
            </a:pPr>
            <a:r>
              <a:rPr lang="en-US" sz="2400">
                <a:solidFill>
                  <a:srgbClr val="CC0000"/>
                </a:solidFill>
                <a:latin typeface="Calibri"/>
                <a:ea typeface="Calibri"/>
                <a:cs typeface="Calibri"/>
                <a:sym typeface="Calibri"/>
              </a:rPr>
              <a:t>προώθηση βασιζόμενη στον προορισμό</a:t>
            </a:r>
            <a:r>
              <a:rPr b="0" i="0" lang="en-US" sz="2400" u="none" cap="none" strike="noStrike">
                <a:solidFill>
                  <a:srgbClr val="CC0000"/>
                </a:solidFill>
                <a:latin typeface="Calibri"/>
                <a:ea typeface="Calibri"/>
                <a:cs typeface="Calibri"/>
                <a:sym typeface="Calibri"/>
              </a:rPr>
              <a:t>: </a:t>
            </a:r>
            <a:r>
              <a:rPr lang="en-US" sz="2400">
                <a:latin typeface="Calibri"/>
                <a:ea typeface="Calibri"/>
                <a:cs typeface="Calibri"/>
                <a:sym typeface="Calibri"/>
              </a:rPr>
              <a:t>η προώθηση βασίζεται μόνο στην διεύθυνση IP </a:t>
            </a:r>
            <a:r>
              <a:rPr lang="en-US" sz="2400">
                <a:solidFill>
                  <a:schemeClr val="dk1"/>
                </a:solidFill>
                <a:latin typeface="Calibri"/>
                <a:ea typeface="Calibri"/>
                <a:cs typeface="Calibri"/>
                <a:sym typeface="Calibri"/>
              </a:rPr>
              <a:t>προορισμού </a:t>
            </a:r>
            <a:r>
              <a:rPr b="0" i="0" lang="en-US" sz="2400" u="none" cap="none" strike="noStrike">
                <a:solidFill>
                  <a:srgbClr val="000000"/>
                </a:solidFill>
                <a:latin typeface="Calibri"/>
                <a:ea typeface="Calibri"/>
                <a:cs typeface="Calibri"/>
                <a:sym typeface="Calibri"/>
              </a:rPr>
              <a:t>(traditional)</a:t>
            </a:r>
            <a:endParaRPr b="0" i="0" sz="2400" u="none" cap="none" strike="noStrike">
              <a:solidFill>
                <a:srgbClr val="000000"/>
              </a:solidFill>
              <a:latin typeface="Calibri"/>
              <a:ea typeface="Calibri"/>
              <a:cs typeface="Calibri"/>
              <a:sym typeface="Calibri"/>
            </a:endParaRPr>
          </a:p>
          <a:p>
            <a:pPr indent="-342900" lvl="0" marL="342900" marR="0" rtl="0" algn="l">
              <a:lnSpc>
                <a:spcPct val="90000"/>
              </a:lnSpc>
              <a:spcBef>
                <a:spcPts val="480"/>
              </a:spcBef>
              <a:spcAft>
                <a:spcPts val="0"/>
              </a:spcAft>
              <a:buClr>
                <a:srgbClr val="000099"/>
              </a:buClr>
              <a:buSzPts val="2400"/>
              <a:buFont typeface="Noto Sans Symbols"/>
              <a:buChar char="▪"/>
            </a:pPr>
            <a:r>
              <a:rPr lang="en-US" sz="2400">
                <a:solidFill>
                  <a:srgbClr val="CC0000"/>
                </a:solidFill>
                <a:latin typeface="Calibri"/>
                <a:ea typeface="Calibri"/>
                <a:cs typeface="Calibri"/>
                <a:sym typeface="Calibri"/>
              </a:rPr>
              <a:t>γενικευμένη </a:t>
            </a:r>
            <a:r>
              <a:rPr lang="en-US" sz="2400">
                <a:solidFill>
                  <a:srgbClr val="CC0000"/>
                </a:solidFill>
                <a:latin typeface="Calibri"/>
                <a:ea typeface="Calibri"/>
                <a:cs typeface="Calibri"/>
                <a:sym typeface="Calibri"/>
              </a:rPr>
              <a:t>προώθηση</a:t>
            </a:r>
            <a:r>
              <a:rPr b="0" i="0" lang="en-US" sz="2400" u="none" cap="none" strike="noStrike">
                <a:solidFill>
                  <a:srgbClr val="CC0000"/>
                </a:solidFill>
                <a:latin typeface="Calibri"/>
                <a:ea typeface="Calibri"/>
                <a:cs typeface="Calibri"/>
                <a:sym typeface="Calibri"/>
              </a:rPr>
              <a:t>: </a:t>
            </a:r>
            <a:r>
              <a:rPr lang="en-US" sz="2400">
                <a:solidFill>
                  <a:schemeClr val="dk1"/>
                </a:solidFill>
                <a:latin typeface="Calibri"/>
                <a:ea typeface="Calibri"/>
                <a:cs typeface="Calibri"/>
                <a:sym typeface="Calibri"/>
              </a:rPr>
              <a:t>η προώθηση βασίζεται</a:t>
            </a:r>
            <a:r>
              <a:rPr b="0" i="0" lang="en-US" sz="2400" u="none" cap="none" strike="noStrike">
                <a:solidFill>
                  <a:srgbClr val="000000"/>
                </a:solidFill>
                <a:latin typeface="Calibri"/>
                <a:ea typeface="Calibri"/>
                <a:cs typeface="Calibri"/>
                <a:sym typeface="Calibri"/>
              </a:rPr>
              <a:t> σε οποιοδ</a:t>
            </a:r>
            <a:r>
              <a:rPr lang="en-US" sz="2400">
                <a:latin typeface="Calibri"/>
                <a:ea typeface="Calibri"/>
                <a:cs typeface="Calibri"/>
                <a:sym typeface="Calibri"/>
              </a:rPr>
              <a:t>ήποτε σύνολο τιμών των πεδίων κεφαλίδας</a:t>
            </a:r>
            <a:endParaRPr sz="2400"/>
          </a:p>
        </p:txBody>
      </p:sp>
      <p:sp>
        <p:nvSpPr>
          <p:cNvPr id="1445" name="Google Shape;1445;p16"/>
          <p:cNvSpPr txBox="1"/>
          <p:nvPr/>
        </p:nvSpPr>
        <p:spPr>
          <a:xfrm>
            <a:off x="258938" y="3266385"/>
            <a:ext cx="2475358" cy="830997"/>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rgbClr val="000099"/>
              </a:buClr>
              <a:buSzPts val="2400"/>
              <a:buFont typeface="Calibri"/>
              <a:buNone/>
            </a:pPr>
            <a:r>
              <a:rPr lang="en-US" sz="2400">
                <a:solidFill>
                  <a:srgbClr val="000099"/>
                </a:solidFill>
                <a:latin typeface="Calibri"/>
                <a:ea typeface="Calibri"/>
                <a:cs typeface="Calibri"/>
                <a:sym typeface="Calibri"/>
              </a:rPr>
              <a:t>φυσικό επίπεδο:</a:t>
            </a:r>
            <a:endParaRPr>
              <a:solidFill>
                <a:schemeClr val="dk1"/>
              </a:solidFill>
            </a:endParaRPr>
          </a:p>
          <a:p>
            <a:pPr indent="0" lvl="0" marL="0" rtl="0" algn="r">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bit-level reception</a:t>
            </a:r>
            <a:endParaRPr sz="2400">
              <a:solidFill>
                <a:srgbClr val="000099"/>
              </a:solidFill>
              <a:latin typeface="Calibri"/>
              <a:ea typeface="Calibri"/>
              <a:cs typeface="Calibri"/>
              <a:sym typeface="Calibri"/>
            </a:endParaRPr>
          </a:p>
        </p:txBody>
      </p:sp>
      <p:cxnSp>
        <p:nvCxnSpPr>
          <p:cNvPr id="1446" name="Google Shape;1446;p16"/>
          <p:cNvCxnSpPr/>
          <p:nvPr/>
        </p:nvCxnSpPr>
        <p:spPr>
          <a:xfrm>
            <a:off x="7326933" y="902598"/>
            <a:ext cx="11113" cy="2865437"/>
          </a:xfrm>
          <a:prstGeom prst="straightConnector1">
            <a:avLst/>
          </a:prstGeom>
          <a:noFill/>
          <a:ln cap="flat" cmpd="sng" w="9525">
            <a:solidFill>
              <a:srgbClr val="C00000"/>
            </a:solidFill>
            <a:prstDash val="solid"/>
            <a:round/>
            <a:headEnd len="med" w="med" type="none"/>
            <a:tailEnd len="med" w="med" type="none"/>
          </a:ln>
        </p:spPr>
      </p:cxnSp>
      <p:sp>
        <p:nvSpPr>
          <p:cNvPr id="1447" name="Google Shape;1447;p16"/>
          <p:cNvSpPr/>
          <p:nvPr/>
        </p:nvSpPr>
        <p:spPr>
          <a:xfrm>
            <a:off x="7419008" y="2031310"/>
            <a:ext cx="1055688" cy="828675"/>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switch</a:t>
            </a:r>
            <a:endParaRPr/>
          </a:p>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fabric</a:t>
            </a:r>
            <a:endParaRPr/>
          </a:p>
        </p:txBody>
      </p:sp>
      <p:grpSp>
        <p:nvGrpSpPr>
          <p:cNvPr id="1448" name="Google Shape;1448;p16"/>
          <p:cNvGrpSpPr/>
          <p:nvPr/>
        </p:nvGrpSpPr>
        <p:grpSpPr>
          <a:xfrm>
            <a:off x="5533058" y="2274198"/>
            <a:ext cx="993775" cy="468312"/>
            <a:chOff x="310" y="3526"/>
            <a:chExt cx="1040" cy="457"/>
          </a:xfrm>
        </p:grpSpPr>
        <p:sp>
          <p:nvSpPr>
            <p:cNvPr id="1449" name="Google Shape;1449;p16"/>
            <p:cNvSpPr/>
            <p:nvPr/>
          </p:nvSpPr>
          <p:spPr>
            <a:xfrm>
              <a:off x="310" y="3526"/>
              <a:ext cx="1040" cy="457"/>
            </a:xfrm>
            <a:prstGeom prst="rect">
              <a:avLst/>
            </a:prstGeom>
            <a:solidFill>
              <a:srgbClr val="FF0000"/>
            </a:solidFill>
            <a:ln cap="flat" cmpd="sng" w="381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450" name="Google Shape;1450;p16"/>
            <p:cNvCxnSpPr/>
            <p:nvPr/>
          </p:nvCxnSpPr>
          <p:spPr>
            <a:xfrm>
              <a:off x="446" y="3535"/>
              <a:ext cx="2" cy="437"/>
            </a:xfrm>
            <a:prstGeom prst="straightConnector1">
              <a:avLst/>
            </a:prstGeom>
            <a:noFill/>
            <a:ln cap="flat" cmpd="sng" w="38100">
              <a:solidFill>
                <a:srgbClr val="FFFFFF"/>
              </a:solidFill>
              <a:prstDash val="solid"/>
              <a:round/>
              <a:headEnd len="med" w="med" type="none"/>
              <a:tailEnd len="med" w="med" type="none"/>
            </a:ln>
          </p:spPr>
        </p:cxnSp>
        <p:cxnSp>
          <p:nvCxnSpPr>
            <p:cNvPr id="1451" name="Google Shape;1451;p16"/>
            <p:cNvCxnSpPr/>
            <p:nvPr/>
          </p:nvCxnSpPr>
          <p:spPr>
            <a:xfrm>
              <a:off x="558" y="3538"/>
              <a:ext cx="2" cy="435"/>
            </a:xfrm>
            <a:prstGeom prst="straightConnector1">
              <a:avLst/>
            </a:prstGeom>
            <a:noFill/>
            <a:ln cap="flat" cmpd="sng" w="38100">
              <a:solidFill>
                <a:srgbClr val="FFFFFF"/>
              </a:solidFill>
              <a:prstDash val="solid"/>
              <a:round/>
              <a:headEnd len="med" w="med" type="none"/>
              <a:tailEnd len="med" w="med" type="none"/>
            </a:ln>
          </p:spPr>
        </p:cxnSp>
        <p:cxnSp>
          <p:nvCxnSpPr>
            <p:cNvPr id="1452" name="Google Shape;1452;p16"/>
            <p:cNvCxnSpPr/>
            <p:nvPr/>
          </p:nvCxnSpPr>
          <p:spPr>
            <a:xfrm>
              <a:off x="671" y="3534"/>
              <a:ext cx="2" cy="437"/>
            </a:xfrm>
            <a:prstGeom prst="straightConnector1">
              <a:avLst/>
            </a:prstGeom>
            <a:noFill/>
            <a:ln cap="flat" cmpd="sng" w="38100">
              <a:solidFill>
                <a:srgbClr val="FFFFFF"/>
              </a:solidFill>
              <a:prstDash val="solid"/>
              <a:round/>
              <a:headEnd len="med" w="med" type="none"/>
              <a:tailEnd len="med" w="med" type="none"/>
            </a:ln>
          </p:spPr>
        </p:cxnSp>
        <p:cxnSp>
          <p:nvCxnSpPr>
            <p:cNvPr id="1453" name="Google Shape;1453;p16"/>
            <p:cNvCxnSpPr/>
            <p:nvPr/>
          </p:nvCxnSpPr>
          <p:spPr>
            <a:xfrm>
              <a:off x="782" y="3535"/>
              <a:ext cx="2" cy="437"/>
            </a:xfrm>
            <a:prstGeom prst="straightConnector1">
              <a:avLst/>
            </a:prstGeom>
            <a:noFill/>
            <a:ln cap="flat" cmpd="sng" w="38100">
              <a:solidFill>
                <a:srgbClr val="FFFFFF"/>
              </a:solidFill>
              <a:prstDash val="solid"/>
              <a:round/>
              <a:headEnd len="med" w="med" type="none"/>
              <a:tailEnd len="med" w="med" type="none"/>
            </a:ln>
          </p:spPr>
        </p:cxnSp>
        <p:cxnSp>
          <p:nvCxnSpPr>
            <p:cNvPr id="1454" name="Google Shape;1454;p16"/>
            <p:cNvCxnSpPr/>
            <p:nvPr/>
          </p:nvCxnSpPr>
          <p:spPr>
            <a:xfrm>
              <a:off x="895" y="3534"/>
              <a:ext cx="2" cy="437"/>
            </a:xfrm>
            <a:prstGeom prst="straightConnector1">
              <a:avLst/>
            </a:prstGeom>
            <a:noFill/>
            <a:ln cap="flat" cmpd="sng" w="38100">
              <a:solidFill>
                <a:srgbClr val="FFFFFF"/>
              </a:solidFill>
              <a:prstDash val="solid"/>
              <a:round/>
              <a:headEnd len="med" w="med" type="none"/>
              <a:tailEnd len="med" w="med" type="none"/>
            </a:ln>
          </p:spPr>
        </p:cxnSp>
        <p:cxnSp>
          <p:nvCxnSpPr>
            <p:cNvPr id="1455" name="Google Shape;1455;p16"/>
            <p:cNvCxnSpPr/>
            <p:nvPr/>
          </p:nvCxnSpPr>
          <p:spPr>
            <a:xfrm>
              <a:off x="1006" y="3534"/>
              <a:ext cx="2" cy="437"/>
            </a:xfrm>
            <a:prstGeom prst="straightConnector1">
              <a:avLst/>
            </a:prstGeom>
            <a:noFill/>
            <a:ln cap="flat" cmpd="sng" w="38100">
              <a:solidFill>
                <a:srgbClr val="FFFFFF"/>
              </a:solidFill>
              <a:prstDash val="solid"/>
              <a:round/>
              <a:headEnd len="med" w="med" type="none"/>
              <a:tailEnd len="med" w="med" type="none"/>
            </a:ln>
          </p:spPr>
        </p:cxnSp>
        <p:cxnSp>
          <p:nvCxnSpPr>
            <p:cNvPr id="1456" name="Google Shape;1456;p16"/>
            <p:cNvCxnSpPr/>
            <p:nvPr/>
          </p:nvCxnSpPr>
          <p:spPr>
            <a:xfrm>
              <a:off x="1121" y="3535"/>
              <a:ext cx="2" cy="437"/>
            </a:xfrm>
            <a:prstGeom prst="straightConnector1">
              <a:avLst/>
            </a:prstGeom>
            <a:noFill/>
            <a:ln cap="flat" cmpd="sng" w="38100">
              <a:solidFill>
                <a:srgbClr val="FFFFFF"/>
              </a:solidFill>
              <a:prstDash val="solid"/>
              <a:round/>
              <a:headEnd len="med" w="med" type="none"/>
              <a:tailEnd len="med" w="med" type="none"/>
            </a:ln>
          </p:spPr>
        </p:cxnSp>
        <p:cxnSp>
          <p:nvCxnSpPr>
            <p:cNvPr id="1457" name="Google Shape;1457;p16"/>
            <p:cNvCxnSpPr/>
            <p:nvPr/>
          </p:nvCxnSpPr>
          <p:spPr>
            <a:xfrm>
              <a:off x="1229" y="3538"/>
              <a:ext cx="2" cy="435"/>
            </a:xfrm>
            <a:prstGeom prst="straightConnector1">
              <a:avLst/>
            </a:prstGeom>
            <a:noFill/>
            <a:ln cap="flat" cmpd="sng" w="38100">
              <a:solidFill>
                <a:srgbClr val="FFFFFF"/>
              </a:solidFill>
              <a:prstDash val="solid"/>
              <a:round/>
              <a:headEnd len="med" w="med" type="none"/>
              <a:tailEnd len="med" w="med" type="none"/>
            </a:ln>
          </p:spPr>
        </p:cxnSp>
      </p:grpSp>
      <p:cxnSp>
        <p:nvCxnSpPr>
          <p:cNvPr id="1458" name="Google Shape;1458;p16"/>
          <p:cNvCxnSpPr/>
          <p:nvPr/>
        </p:nvCxnSpPr>
        <p:spPr>
          <a:xfrm flipH="1" rot="10800000">
            <a:off x="2743821" y="2955235"/>
            <a:ext cx="446087" cy="490538"/>
          </a:xfrm>
          <a:prstGeom prst="straightConnector1">
            <a:avLst/>
          </a:prstGeom>
          <a:noFill/>
          <a:ln cap="flat" cmpd="sng" w="19050">
            <a:solidFill>
              <a:srgbClr val="CC0000"/>
            </a:solidFill>
            <a:prstDash val="solid"/>
            <a:round/>
            <a:headEnd len="med" w="med" type="none"/>
            <a:tailEnd len="med" w="med" type="none"/>
          </a:ln>
        </p:spPr>
      </p:cxnSp>
      <p:cxnSp>
        <p:nvCxnSpPr>
          <p:cNvPr id="1459" name="Google Shape;1459;p16"/>
          <p:cNvCxnSpPr/>
          <p:nvPr/>
        </p:nvCxnSpPr>
        <p:spPr>
          <a:xfrm flipH="1" rot="10800000">
            <a:off x="5267946" y="3282260"/>
            <a:ext cx="669925" cy="790575"/>
          </a:xfrm>
          <a:prstGeom prst="straightConnector1">
            <a:avLst/>
          </a:prstGeom>
          <a:noFill/>
          <a:ln cap="flat" cmpd="sng" w="19050">
            <a:solidFill>
              <a:srgbClr val="CC0000"/>
            </a:solidFill>
            <a:prstDash val="solid"/>
            <a:round/>
            <a:headEnd len="med" w="med" type="none"/>
            <a:tailEnd len="med" w="med" type="none"/>
          </a:ln>
        </p:spPr>
      </p:cxnSp>
      <p:grpSp>
        <p:nvGrpSpPr>
          <p:cNvPr id="1460" name="Google Shape;1460;p16"/>
          <p:cNvGrpSpPr/>
          <p:nvPr/>
        </p:nvGrpSpPr>
        <p:grpSpPr>
          <a:xfrm>
            <a:off x="413350" y="1664528"/>
            <a:ext cx="4794271" cy="4099197"/>
            <a:chOff x="413350" y="1664528"/>
            <a:chExt cx="4794271" cy="4099197"/>
          </a:xfrm>
        </p:grpSpPr>
        <p:sp>
          <p:nvSpPr>
            <p:cNvPr id="1461" name="Google Shape;1461;p16"/>
            <p:cNvSpPr/>
            <p:nvPr/>
          </p:nvSpPr>
          <p:spPr>
            <a:xfrm>
              <a:off x="4114937" y="1947588"/>
              <a:ext cx="1055688" cy="828675"/>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link </a:t>
              </a:r>
              <a:endParaRPr/>
            </a:p>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layer </a:t>
              </a:r>
              <a:endParaRPr/>
            </a:p>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protocol</a:t>
              </a:r>
              <a:endParaRPr/>
            </a:p>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(receive)</a:t>
              </a:r>
              <a:endParaRPr/>
            </a:p>
          </p:txBody>
        </p:sp>
        <p:grpSp>
          <p:nvGrpSpPr>
            <p:cNvPr id="1462" name="Google Shape;1462;p16"/>
            <p:cNvGrpSpPr/>
            <p:nvPr/>
          </p:nvGrpSpPr>
          <p:grpSpPr>
            <a:xfrm>
              <a:off x="413350" y="1664528"/>
              <a:ext cx="4794271" cy="4099197"/>
              <a:chOff x="413350" y="1664528"/>
              <a:chExt cx="4794271" cy="4099197"/>
            </a:xfrm>
          </p:grpSpPr>
          <p:sp>
            <p:nvSpPr>
              <p:cNvPr id="1463" name="Google Shape;1463;p16"/>
              <p:cNvSpPr/>
              <p:nvPr/>
            </p:nvSpPr>
            <p:spPr>
              <a:xfrm>
                <a:off x="4055096" y="1664528"/>
                <a:ext cx="1152525" cy="1409700"/>
              </a:xfrm>
              <a:prstGeom prst="rect">
                <a:avLst/>
              </a:prstGeom>
              <a:noFill/>
              <a:ln cap="flat" cmpd="sng" w="28575">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464" name="Google Shape;1464;p16"/>
              <p:cNvCxnSpPr/>
              <p:nvPr/>
            </p:nvCxnSpPr>
            <p:spPr>
              <a:xfrm>
                <a:off x="3867771" y="2423423"/>
                <a:ext cx="190500" cy="1587"/>
              </a:xfrm>
              <a:prstGeom prst="straightConnector1">
                <a:avLst/>
              </a:prstGeom>
              <a:noFill/>
              <a:ln cap="flat" cmpd="sng" w="28575">
                <a:solidFill>
                  <a:srgbClr val="000000"/>
                </a:solidFill>
                <a:prstDash val="solid"/>
                <a:round/>
                <a:headEnd len="med" w="med" type="none"/>
                <a:tailEnd len="med" w="med" type="triangle"/>
              </a:ln>
            </p:spPr>
          </p:cxnSp>
          <p:sp>
            <p:nvSpPr>
              <p:cNvPr id="1465" name="Google Shape;1465;p16"/>
              <p:cNvSpPr txBox="1"/>
              <p:nvPr/>
            </p:nvSpPr>
            <p:spPr>
              <a:xfrm>
                <a:off x="413350" y="4193825"/>
                <a:ext cx="2335500" cy="15699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rgbClr val="000099"/>
                  </a:buClr>
                  <a:buSzPts val="2400"/>
                  <a:buFont typeface="Calibri"/>
                  <a:buNone/>
                </a:pPr>
                <a:r>
                  <a:rPr lang="en-US" sz="2400">
                    <a:solidFill>
                      <a:srgbClr val="000099"/>
                    </a:solidFill>
                    <a:latin typeface="Calibri"/>
                    <a:ea typeface="Calibri"/>
                    <a:cs typeface="Calibri"/>
                    <a:sym typeface="Calibri"/>
                  </a:rPr>
                  <a:t>επίπεδο ζεύξης:</a:t>
                </a:r>
                <a:endParaRPr>
                  <a:solidFill>
                    <a:schemeClr val="dk1"/>
                  </a:solidFill>
                </a:endParaRPr>
              </a:p>
              <a:p>
                <a:pPr indent="0" lvl="0" marL="0" rtl="0" algn="r">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π.χ., Ethernet</a:t>
                </a:r>
                <a:endParaRPr>
                  <a:solidFill>
                    <a:schemeClr val="dk1"/>
                  </a:solidFill>
                </a:endParaRPr>
              </a:p>
              <a:p>
                <a:pPr indent="0" lvl="0" marL="0" rtl="0" algn="r">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(chapter 6)</a:t>
                </a:r>
                <a:endParaRPr sz="2000">
                  <a:solidFill>
                    <a:schemeClr val="dk1"/>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2400"/>
                  <a:buFont typeface="Calibri"/>
                  <a:buNone/>
                </a:pPr>
                <a:r>
                  <a:t/>
                </a:r>
                <a:endParaRPr sz="2400">
                  <a:solidFill>
                    <a:srgbClr val="000099"/>
                  </a:solidFill>
                  <a:latin typeface="Calibri"/>
                  <a:ea typeface="Calibri"/>
                  <a:cs typeface="Calibri"/>
                  <a:sym typeface="Calibri"/>
                </a:endParaRPr>
              </a:p>
            </p:txBody>
          </p:sp>
          <p:cxnSp>
            <p:nvCxnSpPr>
              <p:cNvPr id="1466" name="Google Shape;1466;p16"/>
              <p:cNvCxnSpPr/>
              <p:nvPr/>
            </p:nvCxnSpPr>
            <p:spPr>
              <a:xfrm flipH="1" rot="10800000">
                <a:off x="2762871" y="3152085"/>
                <a:ext cx="1193800" cy="1338263"/>
              </a:xfrm>
              <a:prstGeom prst="straightConnector1">
                <a:avLst/>
              </a:prstGeom>
              <a:noFill/>
              <a:ln cap="flat" cmpd="sng" w="19050">
                <a:solidFill>
                  <a:srgbClr val="CC0000"/>
                </a:solidFill>
                <a:prstDash val="solid"/>
                <a:round/>
                <a:headEnd len="med" w="med" type="none"/>
                <a:tailEnd len="med" w="med" type="none"/>
              </a:ln>
            </p:spPr>
          </p:cxnSp>
        </p:grpSp>
      </p:grpSp>
      <p:sp>
        <p:nvSpPr>
          <p:cNvPr id="1467" name="Google Shape;1467;p16"/>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2" name="Shape 1472"/>
        <p:cNvGrpSpPr/>
        <p:nvPr/>
      </p:nvGrpSpPr>
      <p:grpSpPr>
        <a:xfrm>
          <a:off x="0" y="0"/>
          <a:ext cx="0" cy="0"/>
          <a:chOff x="0" y="0"/>
          <a:chExt cx="0" cy="0"/>
        </a:xfrm>
      </p:grpSpPr>
      <p:sp>
        <p:nvSpPr>
          <p:cNvPr id="1473" name="Google Shape;1473;p17"/>
          <p:cNvSpPr txBox="1"/>
          <p:nvPr/>
        </p:nvSpPr>
        <p:spPr>
          <a:xfrm>
            <a:off x="45000" y="6033600"/>
            <a:ext cx="8781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C0000"/>
              </a:buClr>
              <a:buSzPts val="2400"/>
              <a:buFont typeface="Calibri"/>
              <a:buNone/>
            </a:pPr>
            <a:r>
              <a:rPr b="0" i="1" lang="en-US" sz="2400" u="none" cap="none" strike="noStrike">
                <a:solidFill>
                  <a:srgbClr val="CC0000"/>
                </a:solidFill>
                <a:latin typeface="Calibri"/>
                <a:ea typeface="Calibri"/>
                <a:cs typeface="Calibri"/>
                <a:sym typeface="Calibri"/>
              </a:rPr>
              <a:t>Q:</a:t>
            </a:r>
            <a:r>
              <a:rPr b="0" i="0" lang="en-US" sz="2400" u="none" cap="none" strike="noStrike">
                <a:solidFill>
                  <a:srgbClr val="000000"/>
                </a:solidFill>
                <a:latin typeface="Calibri"/>
                <a:ea typeface="Calibri"/>
                <a:cs typeface="Calibri"/>
                <a:sym typeface="Calibri"/>
              </a:rPr>
              <a:t> αλλά τι γίνεται αν τα</a:t>
            </a:r>
            <a:r>
              <a:rPr lang="en-US" sz="2400">
                <a:latin typeface="Calibri"/>
                <a:ea typeface="Calibri"/>
                <a:cs typeface="Calibri"/>
                <a:sym typeface="Calibri"/>
              </a:rPr>
              <a:t> </a:t>
            </a:r>
            <a:r>
              <a:rPr b="0" i="0" lang="en-US" sz="2400" u="none" cap="none" strike="noStrike">
                <a:solidFill>
                  <a:srgbClr val="000000"/>
                </a:solidFill>
                <a:latin typeface="Calibri"/>
                <a:ea typeface="Calibri"/>
                <a:cs typeface="Calibri"/>
                <a:sym typeface="Calibri"/>
              </a:rPr>
              <a:t>ranges δεν διαιρούνται τόσο όμορφα;</a:t>
            </a:r>
            <a:endParaRPr b="0" i="0" sz="2400" u="none" cap="none" strike="noStrike">
              <a:solidFill>
                <a:srgbClr val="000000"/>
              </a:solidFill>
              <a:latin typeface="Calibri"/>
              <a:ea typeface="Calibri"/>
              <a:cs typeface="Calibri"/>
              <a:sym typeface="Calibri"/>
            </a:endParaRPr>
          </a:p>
        </p:txBody>
      </p:sp>
      <p:pic>
        <p:nvPicPr>
          <p:cNvPr id="1474" name="Google Shape;1474;p17"/>
          <p:cNvPicPr preferRelativeResize="0"/>
          <p:nvPr/>
        </p:nvPicPr>
        <p:blipFill rotWithShape="1">
          <a:blip r:embed="rId3">
            <a:alphaModFix/>
          </a:blip>
          <a:srcRect b="0" l="0" r="0" t="0"/>
          <a:stretch/>
        </p:blipFill>
        <p:spPr>
          <a:xfrm>
            <a:off x="1056411" y="3154505"/>
            <a:ext cx="9375866" cy="2779571"/>
          </a:xfrm>
          <a:prstGeom prst="rect">
            <a:avLst/>
          </a:prstGeom>
          <a:noFill/>
          <a:ln>
            <a:noFill/>
          </a:ln>
        </p:spPr>
      </p:pic>
      <p:grpSp>
        <p:nvGrpSpPr>
          <p:cNvPr id="1475" name="Google Shape;1475;p17"/>
          <p:cNvGrpSpPr/>
          <p:nvPr/>
        </p:nvGrpSpPr>
        <p:grpSpPr>
          <a:xfrm>
            <a:off x="898734" y="1108364"/>
            <a:ext cx="9699993" cy="2044580"/>
            <a:chOff x="898734" y="1108364"/>
            <a:chExt cx="9699993" cy="2044580"/>
          </a:xfrm>
        </p:grpSpPr>
        <p:pic>
          <p:nvPicPr>
            <p:cNvPr id="1476" name="Google Shape;1476;p17"/>
            <p:cNvPicPr preferRelativeResize="0"/>
            <p:nvPr/>
          </p:nvPicPr>
          <p:blipFill rotWithShape="1">
            <a:blip r:embed="rId4">
              <a:alphaModFix/>
            </a:blip>
            <a:srcRect b="0" l="0" r="0" t="0"/>
            <a:stretch/>
          </p:blipFill>
          <p:spPr>
            <a:xfrm>
              <a:off x="898734" y="1186912"/>
              <a:ext cx="9594790" cy="1966032"/>
            </a:xfrm>
            <a:prstGeom prst="rect">
              <a:avLst/>
            </a:prstGeom>
            <a:noFill/>
            <a:ln>
              <a:noFill/>
            </a:ln>
          </p:spPr>
        </p:pic>
        <p:sp>
          <p:nvSpPr>
            <p:cNvPr id="1477" name="Google Shape;1477;p17"/>
            <p:cNvSpPr/>
            <p:nvPr/>
          </p:nvSpPr>
          <p:spPr>
            <a:xfrm>
              <a:off x="1039091" y="1108364"/>
              <a:ext cx="9559636" cy="2355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sp>
        <p:nvSpPr>
          <p:cNvPr id="1478" name="Google Shape;1478;p17"/>
          <p:cNvSpPr txBox="1"/>
          <p:nvPr>
            <p:ph type="title"/>
          </p:nvPr>
        </p:nvSpPr>
        <p:spPr>
          <a:xfrm>
            <a:off x="0" y="193400"/>
            <a:ext cx="11353800" cy="894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A3"/>
              </a:buClr>
              <a:buSzPts val="4800"/>
              <a:buFont typeface="Calibri"/>
              <a:buNone/>
            </a:pPr>
            <a:r>
              <a:rPr lang="en-US" sz="5000"/>
              <a:t>Προώθηση βασιζόμενη στον προορισμό</a:t>
            </a:r>
            <a:endParaRPr sz="4600"/>
          </a:p>
        </p:txBody>
      </p:sp>
      <p:grpSp>
        <p:nvGrpSpPr>
          <p:cNvPr id="1479" name="Google Shape;1479;p17"/>
          <p:cNvGrpSpPr/>
          <p:nvPr/>
        </p:nvGrpSpPr>
        <p:grpSpPr>
          <a:xfrm>
            <a:off x="1038514" y="2679128"/>
            <a:ext cx="9093336" cy="1283278"/>
            <a:chOff x="1038514" y="2679128"/>
            <a:chExt cx="9093336" cy="1283278"/>
          </a:xfrm>
        </p:grpSpPr>
        <p:pic>
          <p:nvPicPr>
            <p:cNvPr id="1480" name="Google Shape;1480;p17"/>
            <p:cNvPicPr preferRelativeResize="0"/>
            <p:nvPr/>
          </p:nvPicPr>
          <p:blipFill rotWithShape="1">
            <a:blip r:embed="rId5">
              <a:alphaModFix/>
            </a:blip>
            <a:srcRect b="0" l="0" r="0" t="0"/>
            <a:stretch/>
          </p:blipFill>
          <p:spPr>
            <a:xfrm>
              <a:off x="1038514" y="2679128"/>
              <a:ext cx="9093336" cy="1283278"/>
            </a:xfrm>
            <a:prstGeom prst="rect">
              <a:avLst/>
            </a:prstGeom>
            <a:noFill/>
            <a:ln>
              <a:noFill/>
            </a:ln>
          </p:spPr>
        </p:pic>
        <p:sp>
          <p:nvSpPr>
            <p:cNvPr id="1481" name="Google Shape;1481;p17"/>
            <p:cNvSpPr txBox="1"/>
            <p:nvPr/>
          </p:nvSpPr>
          <p:spPr>
            <a:xfrm>
              <a:off x="8451272" y="3131128"/>
              <a:ext cx="886691" cy="43088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Calibri"/>
                <a:buNone/>
              </a:pPr>
              <a:r>
                <a:rPr b="0" i="0" lang="en-US" sz="2200" u="none" cap="none" strike="noStrike">
                  <a:solidFill>
                    <a:srgbClr val="000000"/>
                  </a:solidFill>
                  <a:latin typeface="Calibri"/>
                  <a:ea typeface="Calibri"/>
                  <a:cs typeface="Calibri"/>
                  <a:sym typeface="Calibri"/>
                </a:rPr>
                <a:t>3</a:t>
              </a:r>
              <a:endParaRPr/>
            </a:p>
          </p:txBody>
        </p:sp>
      </p:grpSp>
      <p:sp>
        <p:nvSpPr>
          <p:cNvPr id="1482" name="Google Shape;1482;p17"/>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9"/>
                                        </p:tgtEl>
                                        <p:attrNameLst>
                                          <p:attrName>style.visibility</p:attrName>
                                        </p:attrNameLst>
                                      </p:cBhvr>
                                      <p:to>
                                        <p:strVal val="visible"/>
                                      </p:to>
                                    </p:set>
                                    <p:animEffect filter="fade" transition="in">
                                      <p:cBhvr>
                                        <p:cTn dur="500"/>
                                        <p:tgtEl>
                                          <p:spTgt spid="14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7" name="Shape 1487"/>
        <p:cNvGrpSpPr/>
        <p:nvPr/>
      </p:nvGrpSpPr>
      <p:grpSpPr>
        <a:xfrm>
          <a:off x="0" y="0"/>
          <a:ext cx="0" cy="0"/>
          <a:chOff x="0" y="0"/>
          <a:chExt cx="0" cy="0"/>
        </a:xfrm>
      </p:grpSpPr>
      <p:sp>
        <p:nvSpPr>
          <p:cNvPr id="1488" name="Google Shape;1488;p18"/>
          <p:cNvSpPr txBox="1"/>
          <p:nvPr>
            <p:ph type="title"/>
          </p:nvPr>
        </p:nvSpPr>
        <p:spPr>
          <a:xfrm>
            <a:off x="0" y="280254"/>
            <a:ext cx="105156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800"/>
              <a:buFont typeface="Calibri"/>
              <a:buNone/>
            </a:pPr>
            <a:r>
              <a:rPr lang="en-US" sz="5000"/>
              <a:t>Ταίριασμα μεγαλύτερου προθέματος</a:t>
            </a:r>
            <a:endParaRPr sz="4600"/>
          </a:p>
        </p:txBody>
      </p:sp>
      <p:sp>
        <p:nvSpPr>
          <p:cNvPr id="1489" name="Google Shape;1489;p18"/>
          <p:cNvSpPr/>
          <p:nvPr/>
        </p:nvSpPr>
        <p:spPr>
          <a:xfrm>
            <a:off x="991564" y="1533870"/>
            <a:ext cx="9199355" cy="1620147"/>
          </a:xfrm>
          <a:prstGeom prst="rect">
            <a:avLst/>
          </a:prstGeom>
          <a:solidFill>
            <a:schemeClr val="lt1"/>
          </a:solidFill>
          <a:ln cap="flat" cmpd="sng" w="19050">
            <a:solidFill>
              <a:srgbClr val="CC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90" name="Google Shape;1490;p18"/>
          <p:cNvSpPr txBox="1"/>
          <p:nvPr/>
        </p:nvSpPr>
        <p:spPr>
          <a:xfrm>
            <a:off x="1115392" y="1731719"/>
            <a:ext cx="9248400" cy="1471500"/>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Clr>
                <a:srgbClr val="000000"/>
              </a:buClr>
              <a:buSzPts val="3000"/>
              <a:buFont typeface="Calibri"/>
              <a:buNone/>
            </a:pPr>
            <a:r>
              <a:rPr lang="en-US" sz="2800">
                <a:latin typeface="Calibri"/>
                <a:ea typeface="Calibri"/>
                <a:cs typeface="Calibri"/>
                <a:sym typeface="Calibri"/>
              </a:rPr>
              <a:t>όταν ψάχνουμε την </a:t>
            </a:r>
            <a:r>
              <a:rPr lang="en-US" sz="2800">
                <a:latin typeface="Calibri"/>
                <a:ea typeface="Calibri"/>
                <a:cs typeface="Calibri"/>
                <a:sym typeface="Calibri"/>
              </a:rPr>
              <a:t>καταχώρηση</a:t>
            </a:r>
            <a:r>
              <a:rPr lang="en-US" sz="2800">
                <a:latin typeface="Calibri"/>
                <a:ea typeface="Calibri"/>
                <a:cs typeface="Calibri"/>
                <a:sym typeface="Calibri"/>
              </a:rPr>
              <a:t> στον πίνακα προώθησης για μια </a:t>
            </a:r>
            <a:r>
              <a:rPr lang="en-US" sz="2800">
                <a:latin typeface="Calibri"/>
                <a:ea typeface="Calibri"/>
                <a:cs typeface="Calibri"/>
                <a:sym typeface="Calibri"/>
              </a:rPr>
              <a:t>δοθείσα</a:t>
            </a:r>
            <a:r>
              <a:rPr lang="en-US" sz="2800">
                <a:latin typeface="Calibri"/>
                <a:ea typeface="Calibri"/>
                <a:cs typeface="Calibri"/>
                <a:sym typeface="Calibri"/>
              </a:rPr>
              <a:t> διεύθυνση προορισμού</a:t>
            </a:r>
            <a:r>
              <a:rPr b="0" i="0" lang="en-US" sz="2800" u="none" cap="none" strike="noStrike">
                <a:solidFill>
                  <a:srgbClr val="000000"/>
                </a:solidFill>
                <a:latin typeface="Calibri"/>
                <a:ea typeface="Calibri"/>
                <a:cs typeface="Calibri"/>
                <a:sym typeface="Calibri"/>
              </a:rPr>
              <a:t>, </a:t>
            </a:r>
            <a:r>
              <a:rPr lang="en-US" sz="2800">
                <a:latin typeface="Calibri"/>
                <a:ea typeface="Calibri"/>
                <a:cs typeface="Calibri"/>
                <a:sym typeface="Calibri"/>
              </a:rPr>
              <a:t>χρησιμοποιούμε</a:t>
            </a:r>
            <a:r>
              <a:rPr lang="en-US" sz="2800">
                <a:latin typeface="Calibri"/>
                <a:ea typeface="Calibri"/>
                <a:cs typeface="Calibri"/>
                <a:sym typeface="Calibri"/>
              </a:rPr>
              <a:t> το μεγαλύτερο πρόθεμα που ταιριάζει στην </a:t>
            </a:r>
            <a:r>
              <a:rPr lang="en-US" sz="2800">
                <a:solidFill>
                  <a:schemeClr val="dk1"/>
                </a:solidFill>
                <a:latin typeface="Calibri"/>
                <a:ea typeface="Calibri"/>
                <a:cs typeface="Calibri"/>
                <a:sym typeface="Calibri"/>
              </a:rPr>
              <a:t>διεύθυνση προορισμού.</a:t>
            </a:r>
            <a:endParaRPr sz="2800"/>
          </a:p>
        </p:txBody>
      </p:sp>
      <p:sp>
        <p:nvSpPr>
          <p:cNvPr id="1491" name="Google Shape;1491;p18"/>
          <p:cNvSpPr txBox="1"/>
          <p:nvPr/>
        </p:nvSpPr>
        <p:spPr>
          <a:xfrm>
            <a:off x="1115399" y="1235425"/>
            <a:ext cx="3350700" cy="5232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3200"/>
              <a:buFont typeface="Calibri"/>
              <a:buNone/>
            </a:pPr>
            <a:r>
              <a:rPr b="0" i="0" lang="en-US" sz="2800" u="none" cap="none" strike="noStrike">
                <a:solidFill>
                  <a:srgbClr val="C00000"/>
                </a:solidFill>
                <a:latin typeface="Calibri"/>
                <a:ea typeface="Calibri"/>
                <a:cs typeface="Calibri"/>
                <a:sym typeface="Calibri"/>
              </a:rPr>
              <a:t>longest prefix match</a:t>
            </a:r>
            <a:endParaRPr sz="2800"/>
          </a:p>
        </p:txBody>
      </p:sp>
      <p:grpSp>
        <p:nvGrpSpPr>
          <p:cNvPr id="1492" name="Google Shape;1492;p18"/>
          <p:cNvGrpSpPr/>
          <p:nvPr/>
        </p:nvGrpSpPr>
        <p:grpSpPr>
          <a:xfrm>
            <a:off x="2674601" y="3416024"/>
            <a:ext cx="7479325" cy="2180038"/>
            <a:chOff x="2674601" y="3416024"/>
            <a:chExt cx="7479325" cy="2180038"/>
          </a:xfrm>
        </p:grpSpPr>
        <p:sp>
          <p:nvSpPr>
            <p:cNvPr id="1493" name="Google Shape;1493;p18"/>
            <p:cNvSpPr/>
            <p:nvPr/>
          </p:nvSpPr>
          <p:spPr>
            <a:xfrm>
              <a:off x="2674601" y="3464838"/>
              <a:ext cx="4941530" cy="2131224"/>
            </a:xfrm>
            <a:prstGeom prst="rect">
              <a:avLst/>
            </a:prstGeom>
            <a:noFill/>
            <a:ln>
              <a:noFill/>
            </a:ln>
          </p:spPr>
          <p:txBody>
            <a:bodyPr anchorCtr="0" anchor="ctr"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Destination Address Range                        </a:t>
              </a:r>
              <a:endParaRPr/>
            </a:p>
            <a:p>
              <a:pPr indent="0" lvl="0" marL="0" marR="0" rtl="0" algn="just">
                <a:lnSpc>
                  <a:spcPct val="150000"/>
                </a:lnSpc>
                <a:spcBef>
                  <a:spcPts val="0"/>
                </a:spcBef>
                <a:spcAft>
                  <a:spcPts val="0"/>
                </a:spcAft>
                <a:buClr>
                  <a:srgbClr val="000000"/>
                </a:buClr>
                <a:buSzPts val="1800"/>
                <a:buFont typeface="Courier New"/>
                <a:buNone/>
              </a:pPr>
              <a:r>
                <a:rPr b="0" i="0" lang="en-US" sz="1800" u="none" cap="none" strike="noStrike">
                  <a:solidFill>
                    <a:srgbClr val="000000"/>
                  </a:solidFill>
                  <a:latin typeface="Courier New"/>
                  <a:ea typeface="Courier New"/>
                  <a:cs typeface="Courier New"/>
                  <a:sym typeface="Courier New"/>
                </a:rPr>
                <a:t>11001000  00010111  00010</a:t>
              </a:r>
              <a:endParaRPr b="0" i="0" sz="2000" u="none" cap="none" strike="noStrike">
                <a:solidFill>
                  <a:srgbClr val="000000"/>
                </a:solidFill>
                <a:latin typeface="Courier New"/>
                <a:ea typeface="Courier New"/>
                <a:cs typeface="Courier New"/>
                <a:sym typeface="Courier New"/>
              </a:endParaRPr>
            </a:p>
            <a:p>
              <a:pPr indent="0" lvl="0" marL="0" marR="0" rtl="0" algn="just">
                <a:lnSpc>
                  <a:spcPct val="150000"/>
                </a:lnSpc>
                <a:spcBef>
                  <a:spcPts val="0"/>
                </a:spcBef>
                <a:spcAft>
                  <a:spcPts val="0"/>
                </a:spcAft>
                <a:buClr>
                  <a:srgbClr val="000000"/>
                </a:buClr>
                <a:buSzPts val="1800"/>
                <a:buFont typeface="Courier New"/>
                <a:buNone/>
              </a:pPr>
              <a:r>
                <a:rPr b="0" i="0" lang="en-US" sz="1800" u="none" cap="none" strike="noStrike">
                  <a:solidFill>
                    <a:srgbClr val="000000"/>
                  </a:solidFill>
                  <a:latin typeface="Courier New"/>
                  <a:ea typeface="Courier New"/>
                  <a:cs typeface="Courier New"/>
                  <a:sym typeface="Courier New"/>
                </a:rPr>
                <a:t>11001000  00010111  00011000</a:t>
              </a:r>
              <a:endParaRPr b="0" i="0" sz="2000" u="none" cap="none" strike="noStrike">
                <a:solidFill>
                  <a:srgbClr val="000000"/>
                </a:solidFill>
                <a:latin typeface="Courier New"/>
                <a:ea typeface="Courier New"/>
                <a:cs typeface="Courier New"/>
                <a:sym typeface="Courier New"/>
              </a:endParaRPr>
            </a:p>
            <a:p>
              <a:pPr indent="0" lvl="0" marL="0" marR="0" rtl="0" algn="just">
                <a:lnSpc>
                  <a:spcPct val="150000"/>
                </a:lnSpc>
                <a:spcBef>
                  <a:spcPts val="0"/>
                </a:spcBef>
                <a:spcAft>
                  <a:spcPts val="0"/>
                </a:spcAft>
                <a:buClr>
                  <a:srgbClr val="000000"/>
                </a:buClr>
                <a:buSzPts val="1800"/>
                <a:buFont typeface="Courier New"/>
                <a:buNone/>
              </a:pPr>
              <a:r>
                <a:rPr b="0" i="0" lang="en-US" sz="1800" u="none" cap="none" strike="noStrike">
                  <a:solidFill>
                    <a:srgbClr val="000000"/>
                  </a:solidFill>
                  <a:latin typeface="Courier New"/>
                  <a:ea typeface="Courier New"/>
                  <a:cs typeface="Courier New"/>
                  <a:sym typeface="Courier New"/>
                </a:rPr>
                <a:t>11001000  00010111  00011</a:t>
              </a:r>
              <a:endParaRPr b="0" i="0" sz="2000" u="none" cap="none" strike="noStrike">
                <a:solidFill>
                  <a:srgbClr val="000000"/>
                </a:solidFill>
                <a:latin typeface="Comic Sans MS"/>
                <a:ea typeface="Comic Sans MS"/>
                <a:cs typeface="Comic Sans MS"/>
                <a:sym typeface="Comic Sans MS"/>
              </a:endParaRPr>
            </a:p>
            <a:p>
              <a:pPr indent="0" lvl="0" marL="0" marR="0" rtl="0" algn="just">
                <a:lnSpc>
                  <a:spcPct val="15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otherwise  </a:t>
              </a:r>
              <a:r>
                <a:rPr b="0" i="0" lang="en-US" sz="1800" u="none" cap="none" strike="noStrike">
                  <a:solidFill>
                    <a:srgbClr val="000000"/>
                  </a:solidFill>
                  <a:latin typeface="Times"/>
                  <a:ea typeface="Times"/>
                  <a:cs typeface="Times"/>
                  <a:sym typeface="Times"/>
                </a:rPr>
                <a:t>           </a:t>
              </a:r>
              <a:endParaRPr/>
            </a:p>
          </p:txBody>
        </p:sp>
        <p:sp>
          <p:nvSpPr>
            <p:cNvPr id="1494" name="Google Shape;1494;p18"/>
            <p:cNvSpPr/>
            <p:nvPr/>
          </p:nvSpPr>
          <p:spPr>
            <a:xfrm>
              <a:off x="2675214" y="3473174"/>
              <a:ext cx="7459662" cy="2106613"/>
            </a:xfrm>
            <a:prstGeom prst="rect">
              <a:avLst/>
            </a:prstGeom>
            <a:noFill/>
            <a:ln cap="flat" cmpd="sng" w="19050">
              <a:solidFill>
                <a:srgbClr val="00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495" name="Google Shape;1495;p18"/>
            <p:cNvCxnSpPr/>
            <p:nvPr/>
          </p:nvCxnSpPr>
          <p:spPr>
            <a:xfrm>
              <a:off x="2675214" y="3908149"/>
              <a:ext cx="7448550" cy="0"/>
            </a:xfrm>
            <a:prstGeom prst="straightConnector1">
              <a:avLst/>
            </a:prstGeom>
            <a:noFill/>
            <a:ln cap="flat" cmpd="sng" w="19050">
              <a:solidFill>
                <a:srgbClr val="000099"/>
              </a:solidFill>
              <a:prstDash val="solid"/>
              <a:round/>
              <a:headEnd len="med" w="med" type="none"/>
              <a:tailEnd len="med" w="med" type="none"/>
            </a:ln>
          </p:spPr>
        </p:cxnSp>
        <p:cxnSp>
          <p:nvCxnSpPr>
            <p:cNvPr id="1496" name="Google Shape;1496;p18"/>
            <p:cNvCxnSpPr/>
            <p:nvPr/>
          </p:nvCxnSpPr>
          <p:spPr>
            <a:xfrm>
              <a:off x="2705376" y="4338362"/>
              <a:ext cx="7448550" cy="0"/>
            </a:xfrm>
            <a:prstGeom prst="straightConnector1">
              <a:avLst/>
            </a:prstGeom>
            <a:noFill/>
            <a:ln cap="flat" cmpd="sng" w="19050">
              <a:solidFill>
                <a:srgbClr val="000099"/>
              </a:solidFill>
              <a:prstDash val="solid"/>
              <a:round/>
              <a:headEnd len="med" w="med" type="none"/>
              <a:tailEnd len="med" w="med" type="none"/>
            </a:ln>
          </p:spPr>
        </p:cxnSp>
        <p:cxnSp>
          <p:nvCxnSpPr>
            <p:cNvPr id="1497" name="Google Shape;1497;p18"/>
            <p:cNvCxnSpPr/>
            <p:nvPr/>
          </p:nvCxnSpPr>
          <p:spPr>
            <a:xfrm>
              <a:off x="2679976" y="4757462"/>
              <a:ext cx="7448550" cy="0"/>
            </a:xfrm>
            <a:prstGeom prst="straightConnector1">
              <a:avLst/>
            </a:prstGeom>
            <a:noFill/>
            <a:ln cap="flat" cmpd="sng" w="19050">
              <a:solidFill>
                <a:srgbClr val="000099"/>
              </a:solidFill>
              <a:prstDash val="solid"/>
              <a:round/>
              <a:headEnd len="med" w="med" type="none"/>
              <a:tailEnd len="med" w="med" type="none"/>
            </a:ln>
          </p:spPr>
        </p:cxnSp>
        <p:cxnSp>
          <p:nvCxnSpPr>
            <p:cNvPr id="1498" name="Google Shape;1498;p18"/>
            <p:cNvCxnSpPr/>
            <p:nvPr/>
          </p:nvCxnSpPr>
          <p:spPr>
            <a:xfrm>
              <a:off x="2676801" y="5187674"/>
              <a:ext cx="7448550" cy="0"/>
            </a:xfrm>
            <a:prstGeom prst="straightConnector1">
              <a:avLst/>
            </a:prstGeom>
            <a:noFill/>
            <a:ln cap="flat" cmpd="sng" w="19050">
              <a:solidFill>
                <a:srgbClr val="000099"/>
              </a:solidFill>
              <a:prstDash val="solid"/>
              <a:round/>
              <a:headEnd len="med" w="med" type="none"/>
              <a:tailEnd len="med" w="med" type="none"/>
            </a:ln>
          </p:spPr>
        </p:cxnSp>
        <p:cxnSp>
          <p:nvCxnSpPr>
            <p:cNvPr id="1499" name="Google Shape;1499;p18"/>
            <p:cNvCxnSpPr/>
            <p:nvPr/>
          </p:nvCxnSpPr>
          <p:spPr>
            <a:xfrm>
              <a:off x="8109371" y="3444875"/>
              <a:ext cx="0" cy="2117725"/>
            </a:xfrm>
            <a:prstGeom prst="straightConnector1">
              <a:avLst/>
            </a:prstGeom>
            <a:noFill/>
            <a:ln cap="flat" cmpd="sng" w="19050">
              <a:solidFill>
                <a:srgbClr val="000099"/>
              </a:solidFill>
              <a:prstDash val="solid"/>
              <a:round/>
              <a:headEnd len="med" w="med" type="none"/>
              <a:tailEnd len="med" w="med" type="none"/>
            </a:ln>
          </p:spPr>
        </p:cxnSp>
        <p:sp>
          <p:nvSpPr>
            <p:cNvPr id="1500" name="Google Shape;1500;p18"/>
            <p:cNvSpPr txBox="1"/>
            <p:nvPr/>
          </p:nvSpPr>
          <p:spPr>
            <a:xfrm>
              <a:off x="8158439" y="3416024"/>
              <a:ext cx="1543050" cy="215582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Link interface</a:t>
              </a:r>
              <a:endParaRPr/>
            </a:p>
            <a:p>
              <a:pPr indent="0" lvl="0" marL="0" marR="0" rtl="0" algn="l">
                <a:lnSpc>
                  <a:spcPct val="15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0</a:t>
              </a:r>
              <a:endParaRPr/>
            </a:p>
            <a:p>
              <a:pPr indent="0" lvl="0" marL="0" marR="0" rtl="0" algn="l">
                <a:lnSpc>
                  <a:spcPct val="15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1</a:t>
              </a:r>
              <a:endParaRPr/>
            </a:p>
            <a:p>
              <a:pPr indent="0" lvl="0" marL="0" marR="0" rtl="0" algn="l">
                <a:lnSpc>
                  <a:spcPct val="15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2</a:t>
              </a:r>
              <a:endParaRPr/>
            </a:p>
            <a:p>
              <a:pPr indent="0" lvl="0" marL="0" marR="0" rtl="0" algn="l">
                <a:lnSpc>
                  <a:spcPct val="15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3</a:t>
              </a:r>
              <a:endParaRPr/>
            </a:p>
          </p:txBody>
        </p:sp>
        <p:sp>
          <p:nvSpPr>
            <p:cNvPr id="1501" name="Google Shape;1501;p18"/>
            <p:cNvSpPr txBox="1"/>
            <p:nvPr/>
          </p:nvSpPr>
          <p:spPr>
            <a:xfrm>
              <a:off x="6763327" y="4003965"/>
              <a:ext cx="174567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ourier New"/>
                <a:buNone/>
              </a:pPr>
              <a:r>
                <a:rPr b="0" i="0" lang="en-US" sz="1800" u="none" cap="none" strike="noStrike">
                  <a:solidFill>
                    <a:srgbClr val="000000"/>
                  </a:solidFill>
                  <a:latin typeface="Courier New"/>
                  <a:ea typeface="Courier New"/>
                  <a:cs typeface="Courier New"/>
                  <a:sym typeface="Courier New"/>
                </a:rPr>
                <a:t>********</a:t>
              </a:r>
              <a:endParaRPr/>
            </a:p>
          </p:txBody>
        </p:sp>
        <p:sp>
          <p:nvSpPr>
            <p:cNvPr id="1502" name="Google Shape;1502;p18"/>
            <p:cNvSpPr txBox="1"/>
            <p:nvPr/>
          </p:nvSpPr>
          <p:spPr>
            <a:xfrm>
              <a:off x="6089074" y="4005707"/>
              <a:ext cx="59574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ourier New"/>
                <a:buNone/>
              </a:pPr>
              <a:r>
                <a:rPr b="0" i="0" lang="en-US" sz="1800" u="none" cap="none" strike="noStrike">
                  <a:solidFill>
                    <a:srgbClr val="000000"/>
                  </a:solidFill>
                  <a:latin typeface="Courier New"/>
                  <a:ea typeface="Courier New"/>
                  <a:cs typeface="Courier New"/>
                  <a:sym typeface="Courier New"/>
                </a:rPr>
                <a:t>***</a:t>
              </a:r>
              <a:endParaRPr/>
            </a:p>
          </p:txBody>
        </p:sp>
        <p:sp>
          <p:nvSpPr>
            <p:cNvPr id="1503" name="Google Shape;1503;p18"/>
            <p:cNvSpPr txBox="1"/>
            <p:nvPr/>
          </p:nvSpPr>
          <p:spPr>
            <a:xfrm>
              <a:off x="6760005" y="4816765"/>
              <a:ext cx="174567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ourier New"/>
                <a:buNone/>
              </a:pPr>
              <a:r>
                <a:rPr b="0" i="0" lang="en-US" sz="1800" u="none" cap="none" strike="noStrike">
                  <a:solidFill>
                    <a:srgbClr val="000000"/>
                  </a:solidFill>
                  <a:latin typeface="Courier New"/>
                  <a:ea typeface="Courier New"/>
                  <a:cs typeface="Courier New"/>
                  <a:sym typeface="Courier New"/>
                </a:rPr>
                <a:t>********</a:t>
              </a:r>
              <a:endParaRPr/>
            </a:p>
          </p:txBody>
        </p:sp>
        <p:sp>
          <p:nvSpPr>
            <p:cNvPr id="1504" name="Google Shape;1504;p18"/>
            <p:cNvSpPr txBox="1"/>
            <p:nvPr/>
          </p:nvSpPr>
          <p:spPr>
            <a:xfrm>
              <a:off x="6083018" y="4846641"/>
              <a:ext cx="59574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ourier New"/>
                <a:buNone/>
              </a:pPr>
              <a:r>
                <a:rPr b="0" i="0" lang="en-US" sz="1800" u="none" cap="none" strike="noStrike">
                  <a:solidFill>
                    <a:srgbClr val="000000"/>
                  </a:solidFill>
                  <a:latin typeface="Courier New"/>
                  <a:ea typeface="Courier New"/>
                  <a:cs typeface="Courier New"/>
                  <a:sym typeface="Courier New"/>
                </a:rPr>
                <a:t>***</a:t>
              </a:r>
              <a:endParaRPr/>
            </a:p>
          </p:txBody>
        </p:sp>
        <p:sp>
          <p:nvSpPr>
            <p:cNvPr id="1505" name="Google Shape;1505;p18"/>
            <p:cNvSpPr txBox="1"/>
            <p:nvPr/>
          </p:nvSpPr>
          <p:spPr>
            <a:xfrm>
              <a:off x="6760005" y="4423065"/>
              <a:ext cx="174567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ourier New"/>
                <a:buNone/>
              </a:pPr>
              <a:r>
                <a:rPr b="0" i="0" lang="en-US" sz="1800" u="none" cap="none" strike="noStrike">
                  <a:solidFill>
                    <a:srgbClr val="000000"/>
                  </a:solidFill>
                  <a:latin typeface="Courier New"/>
                  <a:ea typeface="Courier New"/>
                  <a:cs typeface="Courier New"/>
                  <a:sym typeface="Courier New"/>
                </a:rPr>
                <a:t>********</a:t>
              </a:r>
              <a:endParaRPr/>
            </a:p>
          </p:txBody>
        </p:sp>
      </p:grpSp>
      <p:grpSp>
        <p:nvGrpSpPr>
          <p:cNvPr id="1506" name="Google Shape;1506;p18"/>
          <p:cNvGrpSpPr/>
          <p:nvPr/>
        </p:nvGrpSpPr>
        <p:grpSpPr>
          <a:xfrm>
            <a:off x="789703" y="5747609"/>
            <a:ext cx="9305341" cy="903606"/>
            <a:chOff x="789703" y="5747609"/>
            <a:chExt cx="9305341" cy="903606"/>
          </a:xfrm>
        </p:grpSpPr>
        <p:sp>
          <p:nvSpPr>
            <p:cNvPr id="1507" name="Google Shape;1507;p18"/>
            <p:cNvSpPr/>
            <p:nvPr/>
          </p:nvSpPr>
          <p:spPr>
            <a:xfrm>
              <a:off x="2672981" y="6281883"/>
              <a:ext cx="5561138" cy="369332"/>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ourier New"/>
                <a:buNone/>
              </a:pPr>
              <a:r>
                <a:rPr b="0" i="0" lang="en-US" sz="1800" u="none" cap="none" strike="noStrike">
                  <a:solidFill>
                    <a:srgbClr val="000000"/>
                  </a:solidFill>
                  <a:latin typeface="Courier New"/>
                  <a:ea typeface="Courier New"/>
                  <a:cs typeface="Courier New"/>
                  <a:sym typeface="Courier New"/>
                </a:rPr>
                <a:t>11001000  00010111  00011000  10101010 </a:t>
              </a:r>
              <a:endParaRPr/>
            </a:p>
          </p:txBody>
        </p:sp>
        <p:sp>
          <p:nvSpPr>
            <p:cNvPr id="1508" name="Google Shape;1508;p18"/>
            <p:cNvSpPr txBox="1"/>
            <p:nvPr/>
          </p:nvSpPr>
          <p:spPr>
            <a:xfrm>
              <a:off x="789703" y="5882891"/>
              <a:ext cx="163628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99"/>
                </a:buClr>
                <a:buSzPts val="2800"/>
                <a:buFont typeface="Calibri"/>
                <a:buNone/>
              </a:pPr>
              <a:r>
                <a:rPr b="0" i="0" lang="en-US" sz="2800" u="none" cap="none" strike="noStrike">
                  <a:solidFill>
                    <a:srgbClr val="000099"/>
                  </a:solidFill>
                  <a:latin typeface="Calibri"/>
                  <a:ea typeface="Calibri"/>
                  <a:cs typeface="Calibri"/>
                  <a:sym typeface="Calibri"/>
                </a:rPr>
                <a:t>examples</a:t>
              </a:r>
              <a:r>
                <a:rPr b="0" i="0" lang="en-US" sz="2400" u="none" cap="none" strike="noStrike">
                  <a:solidFill>
                    <a:srgbClr val="000099"/>
                  </a:solidFill>
                  <a:latin typeface="Calibri"/>
                  <a:ea typeface="Calibri"/>
                  <a:cs typeface="Calibri"/>
                  <a:sym typeface="Calibri"/>
                </a:rPr>
                <a:t>:</a:t>
              </a:r>
              <a:endParaRPr/>
            </a:p>
          </p:txBody>
        </p:sp>
        <p:sp>
          <p:nvSpPr>
            <p:cNvPr id="1509" name="Google Shape;1509;p18"/>
            <p:cNvSpPr txBox="1"/>
            <p:nvPr/>
          </p:nvSpPr>
          <p:spPr>
            <a:xfrm>
              <a:off x="8186060" y="5747609"/>
              <a:ext cx="1908984"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A3"/>
                </a:buClr>
                <a:buSzPts val="2000"/>
                <a:buFont typeface="Calibri"/>
                <a:buNone/>
              </a:pPr>
              <a:r>
                <a:rPr b="0" i="0" lang="en-US" sz="2000" u="none" cap="none" strike="noStrike">
                  <a:solidFill>
                    <a:srgbClr val="0000A3"/>
                  </a:solidFill>
                  <a:latin typeface="Calibri"/>
                  <a:ea typeface="Calibri"/>
                  <a:cs typeface="Calibri"/>
                  <a:sym typeface="Calibri"/>
                </a:rPr>
                <a:t>which interface?</a:t>
              </a:r>
              <a:endParaRPr/>
            </a:p>
          </p:txBody>
        </p:sp>
        <p:sp>
          <p:nvSpPr>
            <p:cNvPr id="1510" name="Google Shape;1510;p18"/>
            <p:cNvSpPr txBox="1"/>
            <p:nvPr/>
          </p:nvSpPr>
          <p:spPr>
            <a:xfrm>
              <a:off x="8178869" y="6233982"/>
              <a:ext cx="1908984"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A3"/>
                </a:buClr>
                <a:buSzPts val="2000"/>
                <a:buFont typeface="Calibri"/>
                <a:buNone/>
              </a:pPr>
              <a:r>
                <a:rPr b="0" i="0" lang="en-US" sz="2000" u="none" cap="none" strike="noStrike">
                  <a:solidFill>
                    <a:srgbClr val="0000A3"/>
                  </a:solidFill>
                  <a:latin typeface="Calibri"/>
                  <a:ea typeface="Calibri"/>
                  <a:cs typeface="Calibri"/>
                  <a:sym typeface="Calibri"/>
                </a:rPr>
                <a:t>which interface?</a:t>
              </a:r>
              <a:endParaRPr/>
            </a:p>
          </p:txBody>
        </p:sp>
        <p:sp>
          <p:nvSpPr>
            <p:cNvPr id="1511" name="Google Shape;1511;p18"/>
            <p:cNvSpPr txBox="1"/>
            <p:nvPr/>
          </p:nvSpPr>
          <p:spPr>
            <a:xfrm>
              <a:off x="2672165" y="5802809"/>
              <a:ext cx="556113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ourier New"/>
                <a:buNone/>
              </a:pPr>
              <a:r>
                <a:rPr b="0" i="0" lang="en-US" sz="1800" u="none" cap="none" strike="noStrike">
                  <a:solidFill>
                    <a:srgbClr val="000000"/>
                  </a:solidFill>
                  <a:latin typeface="Courier New"/>
                  <a:ea typeface="Courier New"/>
                  <a:cs typeface="Courier New"/>
                  <a:sym typeface="Courier New"/>
                </a:rPr>
                <a:t>11001000  00010111  00010110  10100001 </a:t>
              </a:r>
              <a:endParaRPr/>
            </a:p>
          </p:txBody>
        </p:sp>
      </p:grpSp>
      <p:sp>
        <p:nvSpPr>
          <p:cNvPr id="1512" name="Google Shape;1512;p18"/>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2"/>
                                        </p:tgtEl>
                                        <p:attrNameLst>
                                          <p:attrName>style.visibility</p:attrName>
                                        </p:attrNameLst>
                                      </p:cBhvr>
                                      <p:to>
                                        <p:strVal val="visible"/>
                                      </p:to>
                                    </p:set>
                                    <p:animEffect filter="fade" transition="in">
                                      <p:cBhvr>
                                        <p:cTn dur="500"/>
                                        <p:tgtEl>
                                          <p:spTgt spid="14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6"/>
                                        </p:tgtEl>
                                        <p:attrNameLst>
                                          <p:attrName>style.visibility</p:attrName>
                                        </p:attrNameLst>
                                      </p:cBhvr>
                                      <p:to>
                                        <p:strVal val="visible"/>
                                      </p:to>
                                    </p:set>
                                    <p:animEffect filter="fade" transition="in">
                                      <p:cBhvr>
                                        <p:cTn dur="500"/>
                                        <p:tgtEl>
                                          <p:spTgt spid="15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7" name="Shape 1517"/>
        <p:cNvGrpSpPr/>
        <p:nvPr/>
      </p:nvGrpSpPr>
      <p:grpSpPr>
        <a:xfrm>
          <a:off x="0" y="0"/>
          <a:ext cx="0" cy="0"/>
          <a:chOff x="0" y="0"/>
          <a:chExt cx="0" cy="0"/>
        </a:xfrm>
      </p:grpSpPr>
      <p:sp>
        <p:nvSpPr>
          <p:cNvPr id="1518" name="Google Shape;1518;p19"/>
          <p:cNvSpPr txBox="1"/>
          <p:nvPr>
            <p:ph type="title"/>
          </p:nvPr>
        </p:nvSpPr>
        <p:spPr>
          <a:xfrm>
            <a:off x="0" y="254954"/>
            <a:ext cx="105156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800"/>
              <a:buFont typeface="Calibri"/>
              <a:buNone/>
            </a:pPr>
            <a:r>
              <a:rPr lang="en-US" sz="5000"/>
              <a:t>Longest prefix matching</a:t>
            </a:r>
            <a:endParaRPr sz="5000"/>
          </a:p>
        </p:txBody>
      </p:sp>
      <p:sp>
        <p:nvSpPr>
          <p:cNvPr id="1519" name="Google Shape;1519;p19"/>
          <p:cNvSpPr/>
          <p:nvPr/>
        </p:nvSpPr>
        <p:spPr>
          <a:xfrm>
            <a:off x="991564" y="1533870"/>
            <a:ext cx="9199355" cy="1620147"/>
          </a:xfrm>
          <a:prstGeom prst="rect">
            <a:avLst/>
          </a:prstGeom>
          <a:solidFill>
            <a:schemeClr val="lt1"/>
          </a:solidFill>
          <a:ln cap="flat" cmpd="sng" w="19050">
            <a:solidFill>
              <a:srgbClr val="CC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20" name="Google Shape;1520;p19"/>
          <p:cNvSpPr txBox="1"/>
          <p:nvPr/>
        </p:nvSpPr>
        <p:spPr>
          <a:xfrm>
            <a:off x="1115399" y="1235425"/>
            <a:ext cx="3274800" cy="5232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3200"/>
              <a:buFont typeface="Calibri"/>
              <a:buNone/>
            </a:pPr>
            <a:r>
              <a:rPr b="0" i="0" lang="en-US" sz="2800" u="none" cap="none" strike="noStrike">
                <a:solidFill>
                  <a:srgbClr val="C00000"/>
                </a:solidFill>
                <a:latin typeface="Calibri"/>
                <a:ea typeface="Calibri"/>
                <a:cs typeface="Calibri"/>
                <a:sym typeface="Calibri"/>
              </a:rPr>
              <a:t>longest prefix match</a:t>
            </a:r>
            <a:endParaRPr sz="2800"/>
          </a:p>
        </p:txBody>
      </p:sp>
      <p:sp>
        <p:nvSpPr>
          <p:cNvPr id="1521" name="Google Shape;1521;p19"/>
          <p:cNvSpPr/>
          <p:nvPr/>
        </p:nvSpPr>
        <p:spPr>
          <a:xfrm>
            <a:off x="2674601" y="3464838"/>
            <a:ext cx="4941530" cy="2131224"/>
          </a:xfrm>
          <a:prstGeom prst="rect">
            <a:avLst/>
          </a:prstGeom>
          <a:noFill/>
          <a:ln>
            <a:noFill/>
          </a:ln>
        </p:spPr>
        <p:txBody>
          <a:bodyPr anchorCtr="0" anchor="ctr"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Destination Address Range                        </a:t>
            </a:r>
            <a:endParaRPr/>
          </a:p>
          <a:p>
            <a:pPr indent="0" lvl="0" marL="0" marR="0" rtl="0" algn="just">
              <a:lnSpc>
                <a:spcPct val="150000"/>
              </a:lnSpc>
              <a:spcBef>
                <a:spcPts val="0"/>
              </a:spcBef>
              <a:spcAft>
                <a:spcPts val="0"/>
              </a:spcAft>
              <a:buClr>
                <a:srgbClr val="000000"/>
              </a:buClr>
              <a:buSzPts val="1800"/>
              <a:buFont typeface="Courier New"/>
              <a:buNone/>
            </a:pPr>
            <a:r>
              <a:rPr b="0" i="0" lang="en-US" sz="1800" u="none" cap="none" strike="noStrike">
                <a:solidFill>
                  <a:srgbClr val="000000"/>
                </a:solidFill>
                <a:latin typeface="Courier New"/>
                <a:ea typeface="Courier New"/>
                <a:cs typeface="Courier New"/>
                <a:sym typeface="Courier New"/>
              </a:rPr>
              <a:t>11001000  00010111  00010</a:t>
            </a:r>
            <a:endParaRPr b="0" i="0" sz="2000" u="none" cap="none" strike="noStrike">
              <a:solidFill>
                <a:srgbClr val="000000"/>
              </a:solidFill>
              <a:latin typeface="Courier New"/>
              <a:ea typeface="Courier New"/>
              <a:cs typeface="Courier New"/>
              <a:sym typeface="Courier New"/>
            </a:endParaRPr>
          </a:p>
          <a:p>
            <a:pPr indent="0" lvl="0" marL="0" marR="0" rtl="0" algn="just">
              <a:lnSpc>
                <a:spcPct val="150000"/>
              </a:lnSpc>
              <a:spcBef>
                <a:spcPts val="0"/>
              </a:spcBef>
              <a:spcAft>
                <a:spcPts val="0"/>
              </a:spcAft>
              <a:buClr>
                <a:srgbClr val="000000"/>
              </a:buClr>
              <a:buSzPts val="1800"/>
              <a:buFont typeface="Courier New"/>
              <a:buNone/>
            </a:pPr>
            <a:r>
              <a:rPr b="0" i="0" lang="en-US" sz="1800" u="none" cap="none" strike="noStrike">
                <a:solidFill>
                  <a:srgbClr val="000000"/>
                </a:solidFill>
                <a:latin typeface="Courier New"/>
                <a:ea typeface="Courier New"/>
                <a:cs typeface="Courier New"/>
                <a:sym typeface="Courier New"/>
              </a:rPr>
              <a:t>11001000  00010111  00011000</a:t>
            </a:r>
            <a:endParaRPr b="0" i="0" sz="2000" u="none" cap="none" strike="noStrike">
              <a:solidFill>
                <a:srgbClr val="000000"/>
              </a:solidFill>
              <a:latin typeface="Courier New"/>
              <a:ea typeface="Courier New"/>
              <a:cs typeface="Courier New"/>
              <a:sym typeface="Courier New"/>
            </a:endParaRPr>
          </a:p>
          <a:p>
            <a:pPr indent="0" lvl="0" marL="0" marR="0" rtl="0" algn="just">
              <a:lnSpc>
                <a:spcPct val="150000"/>
              </a:lnSpc>
              <a:spcBef>
                <a:spcPts val="0"/>
              </a:spcBef>
              <a:spcAft>
                <a:spcPts val="0"/>
              </a:spcAft>
              <a:buClr>
                <a:srgbClr val="000000"/>
              </a:buClr>
              <a:buSzPts val="1800"/>
              <a:buFont typeface="Courier New"/>
              <a:buNone/>
            </a:pPr>
            <a:r>
              <a:rPr b="0" i="0" lang="en-US" sz="1800" u="none" cap="none" strike="noStrike">
                <a:solidFill>
                  <a:srgbClr val="000000"/>
                </a:solidFill>
                <a:latin typeface="Courier New"/>
                <a:ea typeface="Courier New"/>
                <a:cs typeface="Courier New"/>
                <a:sym typeface="Courier New"/>
              </a:rPr>
              <a:t>11001000  00010111  00011</a:t>
            </a:r>
            <a:endParaRPr b="0" i="0" sz="2000" u="none" cap="none" strike="noStrike">
              <a:solidFill>
                <a:srgbClr val="000000"/>
              </a:solidFill>
              <a:latin typeface="Comic Sans MS"/>
              <a:ea typeface="Comic Sans MS"/>
              <a:cs typeface="Comic Sans MS"/>
              <a:sym typeface="Comic Sans MS"/>
            </a:endParaRPr>
          </a:p>
          <a:p>
            <a:pPr indent="0" lvl="0" marL="0" marR="0" rtl="0" algn="just">
              <a:lnSpc>
                <a:spcPct val="15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otherwise  </a:t>
            </a:r>
            <a:r>
              <a:rPr b="0" i="0" lang="en-US" sz="1800" u="none" cap="none" strike="noStrike">
                <a:solidFill>
                  <a:srgbClr val="000000"/>
                </a:solidFill>
                <a:latin typeface="Times"/>
                <a:ea typeface="Times"/>
                <a:cs typeface="Times"/>
                <a:sym typeface="Times"/>
              </a:rPr>
              <a:t>           </a:t>
            </a:r>
            <a:endParaRPr/>
          </a:p>
        </p:txBody>
      </p:sp>
      <p:sp>
        <p:nvSpPr>
          <p:cNvPr id="1522" name="Google Shape;1522;p19"/>
          <p:cNvSpPr/>
          <p:nvPr/>
        </p:nvSpPr>
        <p:spPr>
          <a:xfrm>
            <a:off x="2675214" y="3473174"/>
            <a:ext cx="7459662" cy="2106613"/>
          </a:xfrm>
          <a:prstGeom prst="rect">
            <a:avLst/>
          </a:prstGeom>
          <a:noFill/>
          <a:ln cap="flat" cmpd="sng" w="19050">
            <a:solidFill>
              <a:srgbClr val="00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523" name="Google Shape;1523;p19"/>
          <p:cNvCxnSpPr/>
          <p:nvPr/>
        </p:nvCxnSpPr>
        <p:spPr>
          <a:xfrm>
            <a:off x="2675214" y="3908149"/>
            <a:ext cx="7448550" cy="0"/>
          </a:xfrm>
          <a:prstGeom prst="straightConnector1">
            <a:avLst/>
          </a:prstGeom>
          <a:noFill/>
          <a:ln cap="flat" cmpd="sng" w="19050">
            <a:solidFill>
              <a:srgbClr val="000099"/>
            </a:solidFill>
            <a:prstDash val="solid"/>
            <a:round/>
            <a:headEnd len="med" w="med" type="none"/>
            <a:tailEnd len="med" w="med" type="none"/>
          </a:ln>
        </p:spPr>
      </p:cxnSp>
      <p:cxnSp>
        <p:nvCxnSpPr>
          <p:cNvPr id="1524" name="Google Shape;1524;p19"/>
          <p:cNvCxnSpPr/>
          <p:nvPr/>
        </p:nvCxnSpPr>
        <p:spPr>
          <a:xfrm>
            <a:off x="2705376" y="4338362"/>
            <a:ext cx="7448550" cy="0"/>
          </a:xfrm>
          <a:prstGeom prst="straightConnector1">
            <a:avLst/>
          </a:prstGeom>
          <a:noFill/>
          <a:ln cap="flat" cmpd="sng" w="19050">
            <a:solidFill>
              <a:srgbClr val="000099"/>
            </a:solidFill>
            <a:prstDash val="solid"/>
            <a:round/>
            <a:headEnd len="med" w="med" type="none"/>
            <a:tailEnd len="med" w="med" type="none"/>
          </a:ln>
        </p:spPr>
      </p:cxnSp>
      <p:cxnSp>
        <p:nvCxnSpPr>
          <p:cNvPr id="1525" name="Google Shape;1525;p19"/>
          <p:cNvCxnSpPr/>
          <p:nvPr/>
        </p:nvCxnSpPr>
        <p:spPr>
          <a:xfrm>
            <a:off x="2679976" y="4757462"/>
            <a:ext cx="7448550" cy="0"/>
          </a:xfrm>
          <a:prstGeom prst="straightConnector1">
            <a:avLst/>
          </a:prstGeom>
          <a:noFill/>
          <a:ln cap="flat" cmpd="sng" w="19050">
            <a:solidFill>
              <a:srgbClr val="000099"/>
            </a:solidFill>
            <a:prstDash val="solid"/>
            <a:round/>
            <a:headEnd len="med" w="med" type="none"/>
            <a:tailEnd len="med" w="med" type="none"/>
          </a:ln>
        </p:spPr>
      </p:cxnSp>
      <p:cxnSp>
        <p:nvCxnSpPr>
          <p:cNvPr id="1526" name="Google Shape;1526;p19"/>
          <p:cNvCxnSpPr/>
          <p:nvPr/>
        </p:nvCxnSpPr>
        <p:spPr>
          <a:xfrm>
            <a:off x="2676801" y="5187674"/>
            <a:ext cx="7448550" cy="0"/>
          </a:xfrm>
          <a:prstGeom prst="straightConnector1">
            <a:avLst/>
          </a:prstGeom>
          <a:noFill/>
          <a:ln cap="flat" cmpd="sng" w="19050">
            <a:solidFill>
              <a:srgbClr val="000099"/>
            </a:solidFill>
            <a:prstDash val="solid"/>
            <a:round/>
            <a:headEnd len="med" w="med" type="none"/>
            <a:tailEnd len="med" w="med" type="none"/>
          </a:ln>
        </p:spPr>
      </p:cxnSp>
      <p:cxnSp>
        <p:nvCxnSpPr>
          <p:cNvPr id="1527" name="Google Shape;1527;p19"/>
          <p:cNvCxnSpPr/>
          <p:nvPr/>
        </p:nvCxnSpPr>
        <p:spPr>
          <a:xfrm>
            <a:off x="8109371" y="3444875"/>
            <a:ext cx="0" cy="2117725"/>
          </a:xfrm>
          <a:prstGeom prst="straightConnector1">
            <a:avLst/>
          </a:prstGeom>
          <a:noFill/>
          <a:ln cap="flat" cmpd="sng" w="19050">
            <a:solidFill>
              <a:srgbClr val="000099"/>
            </a:solidFill>
            <a:prstDash val="solid"/>
            <a:round/>
            <a:headEnd len="med" w="med" type="none"/>
            <a:tailEnd len="med" w="med" type="none"/>
          </a:ln>
        </p:spPr>
      </p:cxnSp>
      <p:sp>
        <p:nvSpPr>
          <p:cNvPr id="1528" name="Google Shape;1528;p19"/>
          <p:cNvSpPr txBox="1"/>
          <p:nvPr/>
        </p:nvSpPr>
        <p:spPr>
          <a:xfrm>
            <a:off x="8158439" y="3416024"/>
            <a:ext cx="1543050" cy="215582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Link interface</a:t>
            </a:r>
            <a:endParaRPr/>
          </a:p>
          <a:p>
            <a:pPr indent="0" lvl="0" marL="0" marR="0" rtl="0" algn="l">
              <a:lnSpc>
                <a:spcPct val="15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0</a:t>
            </a:r>
            <a:endParaRPr/>
          </a:p>
          <a:p>
            <a:pPr indent="0" lvl="0" marL="0" marR="0" rtl="0" algn="l">
              <a:lnSpc>
                <a:spcPct val="15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1</a:t>
            </a:r>
            <a:endParaRPr/>
          </a:p>
          <a:p>
            <a:pPr indent="0" lvl="0" marL="0" marR="0" rtl="0" algn="l">
              <a:lnSpc>
                <a:spcPct val="15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2</a:t>
            </a:r>
            <a:endParaRPr/>
          </a:p>
          <a:p>
            <a:pPr indent="0" lvl="0" marL="0" marR="0" rtl="0" algn="l">
              <a:lnSpc>
                <a:spcPct val="15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3</a:t>
            </a:r>
            <a:endParaRPr/>
          </a:p>
        </p:txBody>
      </p:sp>
      <p:sp>
        <p:nvSpPr>
          <p:cNvPr id="1529" name="Google Shape;1529;p19"/>
          <p:cNvSpPr/>
          <p:nvPr/>
        </p:nvSpPr>
        <p:spPr>
          <a:xfrm>
            <a:off x="2672981" y="6281883"/>
            <a:ext cx="5561138" cy="369332"/>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ourier New"/>
              <a:buNone/>
            </a:pPr>
            <a:r>
              <a:rPr b="0" i="0" lang="en-US" sz="1800" u="none" cap="none" strike="noStrike">
                <a:solidFill>
                  <a:srgbClr val="000000"/>
                </a:solidFill>
                <a:latin typeface="Courier New"/>
                <a:ea typeface="Courier New"/>
                <a:cs typeface="Courier New"/>
                <a:sym typeface="Courier New"/>
              </a:rPr>
              <a:t>11001000  00010111  00011000  10101010 </a:t>
            </a:r>
            <a:endParaRPr/>
          </a:p>
        </p:txBody>
      </p:sp>
      <p:sp>
        <p:nvSpPr>
          <p:cNvPr id="1530" name="Google Shape;1530;p19"/>
          <p:cNvSpPr txBox="1"/>
          <p:nvPr/>
        </p:nvSpPr>
        <p:spPr>
          <a:xfrm>
            <a:off x="789703" y="5882891"/>
            <a:ext cx="163628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99"/>
              </a:buClr>
              <a:buSzPts val="2800"/>
              <a:buFont typeface="Calibri"/>
              <a:buNone/>
            </a:pPr>
            <a:r>
              <a:rPr b="0" i="0" lang="en-US" sz="2800" u="none" cap="none" strike="noStrike">
                <a:solidFill>
                  <a:srgbClr val="000099"/>
                </a:solidFill>
                <a:latin typeface="Calibri"/>
                <a:ea typeface="Calibri"/>
                <a:cs typeface="Calibri"/>
                <a:sym typeface="Calibri"/>
              </a:rPr>
              <a:t>examples</a:t>
            </a:r>
            <a:r>
              <a:rPr b="0" i="0" lang="en-US" sz="2400" u="none" cap="none" strike="noStrike">
                <a:solidFill>
                  <a:srgbClr val="000099"/>
                </a:solidFill>
                <a:latin typeface="Calibri"/>
                <a:ea typeface="Calibri"/>
                <a:cs typeface="Calibri"/>
                <a:sym typeface="Calibri"/>
              </a:rPr>
              <a:t>:</a:t>
            </a:r>
            <a:endParaRPr/>
          </a:p>
        </p:txBody>
      </p:sp>
      <p:sp>
        <p:nvSpPr>
          <p:cNvPr id="1531" name="Google Shape;1531;p19"/>
          <p:cNvSpPr txBox="1"/>
          <p:nvPr/>
        </p:nvSpPr>
        <p:spPr>
          <a:xfrm>
            <a:off x="8186060" y="5747609"/>
            <a:ext cx="1908984"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A3"/>
              </a:buClr>
              <a:buSzPts val="2000"/>
              <a:buFont typeface="Calibri"/>
              <a:buNone/>
            </a:pPr>
            <a:r>
              <a:rPr b="0" i="0" lang="en-US" sz="2000" u="none" cap="none" strike="noStrike">
                <a:solidFill>
                  <a:srgbClr val="0000A3"/>
                </a:solidFill>
                <a:latin typeface="Calibri"/>
                <a:ea typeface="Calibri"/>
                <a:cs typeface="Calibri"/>
                <a:sym typeface="Calibri"/>
              </a:rPr>
              <a:t>which interface?</a:t>
            </a:r>
            <a:endParaRPr/>
          </a:p>
        </p:txBody>
      </p:sp>
      <p:sp>
        <p:nvSpPr>
          <p:cNvPr id="1532" name="Google Shape;1532;p19"/>
          <p:cNvSpPr txBox="1"/>
          <p:nvPr/>
        </p:nvSpPr>
        <p:spPr>
          <a:xfrm>
            <a:off x="8178869" y="6233982"/>
            <a:ext cx="1908984"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A3"/>
              </a:buClr>
              <a:buSzPts val="2000"/>
              <a:buFont typeface="Calibri"/>
              <a:buNone/>
            </a:pPr>
            <a:r>
              <a:rPr b="0" i="0" lang="en-US" sz="2000" u="none" cap="none" strike="noStrike">
                <a:solidFill>
                  <a:srgbClr val="0000A3"/>
                </a:solidFill>
                <a:latin typeface="Calibri"/>
                <a:ea typeface="Calibri"/>
                <a:cs typeface="Calibri"/>
                <a:sym typeface="Calibri"/>
              </a:rPr>
              <a:t>which interface?</a:t>
            </a:r>
            <a:endParaRPr/>
          </a:p>
        </p:txBody>
      </p:sp>
      <p:sp>
        <p:nvSpPr>
          <p:cNvPr id="1533" name="Google Shape;1533;p19"/>
          <p:cNvSpPr txBox="1"/>
          <p:nvPr/>
        </p:nvSpPr>
        <p:spPr>
          <a:xfrm>
            <a:off x="6763327" y="4003965"/>
            <a:ext cx="174567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ourier New"/>
              <a:buNone/>
            </a:pPr>
            <a:r>
              <a:rPr b="0" i="0" lang="en-US" sz="1800" u="none" cap="none" strike="noStrike">
                <a:solidFill>
                  <a:srgbClr val="000000"/>
                </a:solidFill>
                <a:latin typeface="Courier New"/>
                <a:ea typeface="Courier New"/>
                <a:cs typeface="Courier New"/>
                <a:sym typeface="Courier New"/>
              </a:rPr>
              <a:t>********</a:t>
            </a:r>
            <a:endParaRPr/>
          </a:p>
        </p:txBody>
      </p:sp>
      <p:sp>
        <p:nvSpPr>
          <p:cNvPr id="1534" name="Google Shape;1534;p19"/>
          <p:cNvSpPr txBox="1"/>
          <p:nvPr/>
        </p:nvSpPr>
        <p:spPr>
          <a:xfrm>
            <a:off x="6089074" y="4005707"/>
            <a:ext cx="59574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ourier New"/>
              <a:buNone/>
            </a:pPr>
            <a:r>
              <a:rPr b="0" i="0" lang="en-US" sz="1800" u="none" cap="none" strike="noStrike">
                <a:solidFill>
                  <a:srgbClr val="000000"/>
                </a:solidFill>
                <a:latin typeface="Courier New"/>
                <a:ea typeface="Courier New"/>
                <a:cs typeface="Courier New"/>
                <a:sym typeface="Courier New"/>
              </a:rPr>
              <a:t>***</a:t>
            </a:r>
            <a:endParaRPr/>
          </a:p>
        </p:txBody>
      </p:sp>
      <p:sp>
        <p:nvSpPr>
          <p:cNvPr id="1535" name="Google Shape;1535;p19"/>
          <p:cNvSpPr txBox="1"/>
          <p:nvPr/>
        </p:nvSpPr>
        <p:spPr>
          <a:xfrm>
            <a:off x="6760005" y="4816765"/>
            <a:ext cx="174567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ourier New"/>
              <a:buNone/>
            </a:pPr>
            <a:r>
              <a:rPr b="0" i="0" lang="en-US" sz="1800" u="none" cap="none" strike="noStrike">
                <a:solidFill>
                  <a:srgbClr val="000000"/>
                </a:solidFill>
                <a:latin typeface="Courier New"/>
                <a:ea typeface="Courier New"/>
                <a:cs typeface="Courier New"/>
                <a:sym typeface="Courier New"/>
              </a:rPr>
              <a:t>********</a:t>
            </a:r>
            <a:endParaRPr/>
          </a:p>
        </p:txBody>
      </p:sp>
      <p:sp>
        <p:nvSpPr>
          <p:cNvPr id="1536" name="Google Shape;1536;p19"/>
          <p:cNvSpPr txBox="1"/>
          <p:nvPr/>
        </p:nvSpPr>
        <p:spPr>
          <a:xfrm>
            <a:off x="6083018" y="4846641"/>
            <a:ext cx="59574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ourier New"/>
              <a:buNone/>
            </a:pPr>
            <a:r>
              <a:rPr b="0" i="0" lang="en-US" sz="1800" u="none" cap="none" strike="noStrike">
                <a:solidFill>
                  <a:srgbClr val="000000"/>
                </a:solidFill>
                <a:latin typeface="Courier New"/>
                <a:ea typeface="Courier New"/>
                <a:cs typeface="Courier New"/>
                <a:sym typeface="Courier New"/>
              </a:rPr>
              <a:t>***</a:t>
            </a:r>
            <a:endParaRPr/>
          </a:p>
        </p:txBody>
      </p:sp>
      <p:sp>
        <p:nvSpPr>
          <p:cNvPr id="1537" name="Google Shape;1537;p19"/>
          <p:cNvSpPr txBox="1"/>
          <p:nvPr/>
        </p:nvSpPr>
        <p:spPr>
          <a:xfrm>
            <a:off x="6760005" y="4423065"/>
            <a:ext cx="174567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ourier New"/>
              <a:buNone/>
            </a:pPr>
            <a:r>
              <a:rPr b="0" i="0" lang="en-US" sz="1800" u="none" cap="none" strike="noStrike">
                <a:solidFill>
                  <a:srgbClr val="000000"/>
                </a:solidFill>
                <a:latin typeface="Courier New"/>
                <a:ea typeface="Courier New"/>
                <a:cs typeface="Courier New"/>
                <a:sym typeface="Courier New"/>
              </a:rPr>
              <a:t>********</a:t>
            </a:r>
            <a:endParaRPr/>
          </a:p>
        </p:txBody>
      </p:sp>
      <p:sp>
        <p:nvSpPr>
          <p:cNvPr id="1538" name="Google Shape;1538;p19"/>
          <p:cNvSpPr txBox="1"/>
          <p:nvPr/>
        </p:nvSpPr>
        <p:spPr>
          <a:xfrm>
            <a:off x="2672165" y="5802809"/>
            <a:ext cx="556113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ourier New"/>
              <a:buNone/>
            </a:pPr>
            <a:r>
              <a:rPr b="0" i="0" lang="en-US" sz="1800" u="none" cap="none" strike="noStrike">
                <a:solidFill>
                  <a:srgbClr val="000000"/>
                </a:solidFill>
                <a:latin typeface="Courier New"/>
                <a:ea typeface="Courier New"/>
                <a:cs typeface="Courier New"/>
                <a:sym typeface="Courier New"/>
              </a:rPr>
              <a:t>11001000  00010111  00010110  10100001 </a:t>
            </a:r>
            <a:endParaRPr/>
          </a:p>
        </p:txBody>
      </p:sp>
      <p:grpSp>
        <p:nvGrpSpPr>
          <p:cNvPr id="1539" name="Google Shape;1539;p19"/>
          <p:cNvGrpSpPr/>
          <p:nvPr/>
        </p:nvGrpSpPr>
        <p:grpSpPr>
          <a:xfrm>
            <a:off x="803563" y="3297382"/>
            <a:ext cx="9670473" cy="3560618"/>
            <a:chOff x="803563" y="3297382"/>
            <a:chExt cx="9670473" cy="3560618"/>
          </a:xfrm>
        </p:grpSpPr>
        <p:sp>
          <p:nvSpPr>
            <p:cNvPr id="1540" name="Google Shape;1540;p19"/>
            <p:cNvSpPr/>
            <p:nvPr/>
          </p:nvSpPr>
          <p:spPr>
            <a:xfrm>
              <a:off x="845127" y="3297382"/>
              <a:ext cx="9628909" cy="1122218"/>
            </a:xfrm>
            <a:custGeom>
              <a:rect b="b" l="l" r="r" t="t"/>
              <a:pathLst>
                <a:path extrusionOk="0" h="1122218" w="9628909">
                  <a:moveTo>
                    <a:pt x="110837" y="0"/>
                  </a:moveTo>
                  <a:lnTo>
                    <a:pt x="9628909" y="13854"/>
                  </a:lnTo>
                  <a:lnTo>
                    <a:pt x="9628909" y="1122218"/>
                  </a:lnTo>
                  <a:lnTo>
                    <a:pt x="5389418" y="1108364"/>
                  </a:lnTo>
                  <a:lnTo>
                    <a:pt x="5375564" y="665017"/>
                  </a:lnTo>
                  <a:lnTo>
                    <a:pt x="1856509" y="651163"/>
                  </a:lnTo>
                  <a:lnTo>
                    <a:pt x="1870364" y="1122218"/>
                  </a:lnTo>
                  <a:lnTo>
                    <a:pt x="0" y="1080654"/>
                  </a:lnTo>
                  <a:lnTo>
                    <a:pt x="110837" y="0"/>
                  </a:lnTo>
                  <a:close/>
                </a:path>
              </a:pathLst>
            </a:custGeom>
            <a:solidFill>
              <a:schemeClr val="lt1">
                <a:alpha val="8078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41" name="Google Shape;1541;p19"/>
            <p:cNvSpPr/>
            <p:nvPr/>
          </p:nvSpPr>
          <p:spPr>
            <a:xfrm>
              <a:off x="1634837" y="4364180"/>
              <a:ext cx="8756072" cy="1399309"/>
            </a:xfrm>
            <a:prstGeom prst="rect">
              <a:avLst/>
            </a:prstGeom>
            <a:solidFill>
              <a:schemeClr val="lt1">
                <a:alpha val="8078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42" name="Google Shape;1542;p19"/>
            <p:cNvSpPr/>
            <p:nvPr/>
          </p:nvSpPr>
          <p:spPr>
            <a:xfrm flipH="1" rot="10800000">
              <a:off x="803563" y="5735782"/>
              <a:ext cx="9628909" cy="1122218"/>
            </a:xfrm>
            <a:custGeom>
              <a:rect b="b" l="l" r="r" t="t"/>
              <a:pathLst>
                <a:path extrusionOk="0" h="1122218" w="9628909">
                  <a:moveTo>
                    <a:pt x="110837" y="0"/>
                  </a:moveTo>
                  <a:lnTo>
                    <a:pt x="9628909" y="13854"/>
                  </a:lnTo>
                  <a:lnTo>
                    <a:pt x="9628909" y="1122218"/>
                  </a:lnTo>
                  <a:lnTo>
                    <a:pt x="5389246" y="1094510"/>
                  </a:lnTo>
                  <a:cubicBezTo>
                    <a:pt x="5390952" y="952610"/>
                    <a:pt x="5392657" y="810711"/>
                    <a:pt x="5394363" y="668811"/>
                  </a:cubicBezTo>
                  <a:lnTo>
                    <a:pt x="1856509" y="651163"/>
                  </a:lnTo>
                  <a:lnTo>
                    <a:pt x="1870364" y="1122218"/>
                  </a:lnTo>
                  <a:lnTo>
                    <a:pt x="0" y="1080654"/>
                  </a:lnTo>
                  <a:lnTo>
                    <a:pt x="110837" y="0"/>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nvGrpSpPr>
          <p:cNvPr id="1543" name="Google Shape;1543;p19"/>
          <p:cNvGrpSpPr/>
          <p:nvPr/>
        </p:nvGrpSpPr>
        <p:grpSpPr>
          <a:xfrm>
            <a:off x="2701636" y="3972790"/>
            <a:ext cx="3505199" cy="2150919"/>
            <a:chOff x="2701636" y="3972790"/>
            <a:chExt cx="3505199" cy="2150919"/>
          </a:xfrm>
        </p:grpSpPr>
        <p:sp>
          <p:nvSpPr>
            <p:cNvPr id="1544" name="Google Shape;1544;p19"/>
            <p:cNvSpPr/>
            <p:nvPr/>
          </p:nvSpPr>
          <p:spPr>
            <a:xfrm>
              <a:off x="2701636" y="5791200"/>
              <a:ext cx="3491346" cy="332509"/>
            </a:xfrm>
            <a:prstGeom prst="rect">
              <a:avLst/>
            </a:prstGeom>
            <a:noFill/>
            <a:ln cap="flat" cmpd="sng" w="381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45" name="Google Shape;1545;p19"/>
            <p:cNvSpPr/>
            <p:nvPr/>
          </p:nvSpPr>
          <p:spPr>
            <a:xfrm>
              <a:off x="2715489" y="3972790"/>
              <a:ext cx="3491346" cy="332509"/>
            </a:xfrm>
            <a:prstGeom prst="rect">
              <a:avLst/>
            </a:prstGeom>
            <a:noFill/>
            <a:ln cap="flat" cmpd="sng" w="381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46" name="Google Shape;1546;p19"/>
            <p:cNvSpPr/>
            <p:nvPr/>
          </p:nvSpPr>
          <p:spPr>
            <a:xfrm>
              <a:off x="4419600" y="4350327"/>
              <a:ext cx="290946" cy="1427018"/>
            </a:xfrm>
            <a:prstGeom prst="upDownArrow">
              <a:avLst>
                <a:gd fmla="val 50000" name="adj1"/>
                <a:gd fmla="val 50000" name="adj2"/>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47" name="Google Shape;1547;p19"/>
            <p:cNvSpPr txBox="1"/>
            <p:nvPr/>
          </p:nvSpPr>
          <p:spPr>
            <a:xfrm>
              <a:off x="4031673" y="4738255"/>
              <a:ext cx="1066061"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2400"/>
                <a:buFont typeface="Calibri"/>
                <a:buNone/>
              </a:pPr>
              <a:r>
                <a:rPr b="0" i="0" lang="en-US" sz="2400" u="none" cap="none" strike="noStrike">
                  <a:solidFill>
                    <a:srgbClr val="C00000"/>
                  </a:solidFill>
                  <a:latin typeface="Calibri"/>
                  <a:ea typeface="Calibri"/>
                  <a:cs typeface="Calibri"/>
                  <a:sym typeface="Calibri"/>
                </a:rPr>
                <a:t>match!</a:t>
              </a:r>
              <a:endParaRPr/>
            </a:p>
          </p:txBody>
        </p:sp>
      </p:grpSp>
      <p:sp>
        <p:nvSpPr>
          <p:cNvPr id="1548" name="Google Shape;1548;p19"/>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
        <p:nvSpPr>
          <p:cNvPr id="1549" name="Google Shape;1549;p19"/>
          <p:cNvSpPr txBox="1"/>
          <p:nvPr/>
        </p:nvSpPr>
        <p:spPr>
          <a:xfrm>
            <a:off x="1115392" y="1731719"/>
            <a:ext cx="9248400" cy="1471500"/>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Clr>
                <a:srgbClr val="000000"/>
              </a:buClr>
              <a:buSzPts val="3000"/>
              <a:buFont typeface="Calibri"/>
              <a:buNone/>
            </a:pPr>
            <a:r>
              <a:rPr lang="en-US" sz="2800">
                <a:latin typeface="Calibri"/>
                <a:ea typeface="Calibri"/>
                <a:cs typeface="Calibri"/>
                <a:sym typeface="Calibri"/>
              </a:rPr>
              <a:t>όταν ψάχνουμε την καταχώρηση στον πίνακα προώθησης για μια δοθείσα διεύθυνση προορισμού</a:t>
            </a:r>
            <a:r>
              <a:rPr b="0" i="0" lang="en-US" sz="2800" u="none" cap="none" strike="noStrike">
                <a:solidFill>
                  <a:srgbClr val="000000"/>
                </a:solidFill>
                <a:latin typeface="Calibri"/>
                <a:ea typeface="Calibri"/>
                <a:cs typeface="Calibri"/>
                <a:sym typeface="Calibri"/>
              </a:rPr>
              <a:t>, </a:t>
            </a:r>
            <a:r>
              <a:rPr lang="en-US" sz="2800">
                <a:latin typeface="Calibri"/>
                <a:ea typeface="Calibri"/>
                <a:cs typeface="Calibri"/>
                <a:sym typeface="Calibri"/>
              </a:rPr>
              <a:t>χρησιμοποιούμε το μεγαλύτερο πρόθεμα που ταιριάζει στην </a:t>
            </a:r>
            <a:r>
              <a:rPr lang="en-US" sz="2800">
                <a:solidFill>
                  <a:schemeClr val="dk1"/>
                </a:solidFill>
                <a:latin typeface="Calibri"/>
                <a:ea typeface="Calibri"/>
                <a:cs typeface="Calibri"/>
                <a:sym typeface="Calibri"/>
              </a:rPr>
              <a:t>διεύθυνση προορισμού.</a:t>
            </a:r>
            <a:endParaRPr sz="1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43"/>
                                        </p:tgtEl>
                                        <p:attrNameLst>
                                          <p:attrName>style.visibility</p:attrName>
                                        </p:attrNameLst>
                                      </p:cBhvr>
                                      <p:to>
                                        <p:strVal val="visible"/>
                                      </p:to>
                                    </p:set>
                                    <p:animEffect filter="fade" transition="in">
                                      <p:cBhvr>
                                        <p:cTn dur="500"/>
                                        <p:tgtEl>
                                          <p:spTgt spid="1543"/>
                                        </p:tgtEl>
                                      </p:cBhvr>
                                    </p:animEffect>
                                  </p:childTnLst>
                                </p:cTn>
                              </p:par>
                              <p:par>
                                <p:cTn fill="hold" nodeType="withEffect" presetClass="entr" presetID="10" presetSubtype="0">
                                  <p:stCondLst>
                                    <p:cond delay="0"/>
                                  </p:stCondLst>
                                  <p:childTnLst>
                                    <p:set>
                                      <p:cBhvr>
                                        <p:cTn dur="1" fill="hold">
                                          <p:stCondLst>
                                            <p:cond delay="0"/>
                                          </p:stCondLst>
                                        </p:cTn>
                                        <p:tgtEl>
                                          <p:spTgt spid="1539"/>
                                        </p:tgtEl>
                                        <p:attrNameLst>
                                          <p:attrName>style.visibility</p:attrName>
                                        </p:attrNameLst>
                                      </p:cBhvr>
                                      <p:to>
                                        <p:strVal val="visible"/>
                                      </p:to>
                                    </p:set>
                                    <p:animEffect filter="fade" transition="in">
                                      <p:cBhvr>
                                        <p:cTn dur="500"/>
                                        <p:tgtEl>
                                          <p:spTgt spid="15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2"/>
          <p:cNvSpPr txBox="1"/>
          <p:nvPr>
            <p:ph type="title"/>
          </p:nvPr>
        </p:nvSpPr>
        <p:spPr>
          <a:xfrm>
            <a:off x="0" y="436671"/>
            <a:ext cx="105156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400"/>
              <a:buFont typeface="Calibri"/>
              <a:buNone/>
            </a:pPr>
            <a:r>
              <a:rPr lang="en-US" sz="5000"/>
              <a:t>Επίπεδο Δικτύου: στόχοι</a:t>
            </a:r>
            <a:endParaRPr sz="5000"/>
          </a:p>
        </p:txBody>
      </p:sp>
      <p:sp>
        <p:nvSpPr>
          <p:cNvPr id="45" name="Google Shape;45;p2"/>
          <p:cNvSpPr txBox="1"/>
          <p:nvPr>
            <p:ph idx="1" type="body"/>
          </p:nvPr>
        </p:nvSpPr>
        <p:spPr>
          <a:xfrm>
            <a:off x="-31800" y="1572575"/>
            <a:ext cx="6310500" cy="4698600"/>
          </a:xfrm>
          <a:prstGeom prst="rect">
            <a:avLst/>
          </a:prstGeom>
          <a:noFill/>
          <a:ln>
            <a:noFill/>
          </a:ln>
        </p:spPr>
        <p:txBody>
          <a:bodyPr anchorCtr="0" anchor="t" bIns="45700" lIns="91425" spcFirstLastPara="1" rIns="91425" wrap="square" tIns="45700">
            <a:noAutofit/>
          </a:bodyPr>
          <a:lstStyle/>
          <a:p>
            <a:pPr indent="-187325" lvl="0" marL="342900" rtl="0" algn="l">
              <a:lnSpc>
                <a:spcPct val="90000"/>
              </a:lnSpc>
              <a:spcBef>
                <a:spcPts val="0"/>
              </a:spcBef>
              <a:spcAft>
                <a:spcPts val="0"/>
              </a:spcAft>
              <a:buSzPts val="2800"/>
              <a:buFont typeface="Noto Sans Symbols"/>
              <a:buChar char="▪"/>
            </a:pPr>
            <a:r>
              <a:rPr lang="en-US"/>
              <a:t>Η κατανόηση των αρχών πίσω από τις υπηρεσίες του επιπέδου δικτύου</a:t>
            </a:r>
            <a:r>
              <a:rPr lang="en-US"/>
              <a:t>, εστιάζοντας στο επίπεδο δεδομένων:</a:t>
            </a:r>
            <a:endParaRPr/>
          </a:p>
          <a:p>
            <a:pPr indent="-231775" lvl="1" marL="695325" rtl="0" algn="l">
              <a:lnSpc>
                <a:spcPct val="90000"/>
              </a:lnSpc>
              <a:spcBef>
                <a:spcPts val="500"/>
              </a:spcBef>
              <a:spcAft>
                <a:spcPts val="0"/>
              </a:spcAft>
              <a:buSzPts val="2800"/>
              <a:buFont typeface="Arial"/>
              <a:buChar char="•"/>
            </a:pPr>
            <a:r>
              <a:rPr lang="en-US" sz="2800"/>
              <a:t>τα μοντέλα υπηρεσιών του επιπέδου δικτύου</a:t>
            </a:r>
            <a:endParaRPr sz="2800"/>
          </a:p>
          <a:p>
            <a:pPr indent="-231775" lvl="1" marL="695325" rtl="0" algn="l">
              <a:lnSpc>
                <a:spcPct val="90000"/>
              </a:lnSpc>
              <a:spcBef>
                <a:spcPts val="500"/>
              </a:spcBef>
              <a:spcAft>
                <a:spcPts val="0"/>
              </a:spcAft>
              <a:buSzPts val="2800"/>
              <a:buFont typeface="Arial"/>
              <a:buChar char="•"/>
            </a:pPr>
            <a:r>
              <a:rPr lang="en-US" sz="2800"/>
              <a:t>προώθηση εναντίον δρομολόγησης</a:t>
            </a:r>
            <a:endParaRPr sz="2800"/>
          </a:p>
          <a:p>
            <a:pPr indent="-231775" lvl="1" marL="695325" rtl="0" algn="l">
              <a:lnSpc>
                <a:spcPct val="90000"/>
              </a:lnSpc>
              <a:spcBef>
                <a:spcPts val="500"/>
              </a:spcBef>
              <a:spcAft>
                <a:spcPts val="0"/>
              </a:spcAft>
              <a:buSzPts val="2800"/>
              <a:buFont typeface="Arial"/>
              <a:buChar char="•"/>
            </a:pPr>
            <a:r>
              <a:rPr lang="en-US" sz="2800"/>
              <a:t>πως δουλεύει ένας δρομολογητής</a:t>
            </a:r>
            <a:endParaRPr sz="2800"/>
          </a:p>
          <a:p>
            <a:pPr indent="-231775" lvl="1" marL="695325" rtl="0" algn="l">
              <a:lnSpc>
                <a:spcPct val="90000"/>
              </a:lnSpc>
              <a:spcBef>
                <a:spcPts val="500"/>
              </a:spcBef>
              <a:spcAft>
                <a:spcPts val="0"/>
              </a:spcAft>
              <a:buSzPts val="2800"/>
              <a:buFont typeface="Arial"/>
              <a:buChar char="•"/>
            </a:pPr>
            <a:r>
              <a:rPr lang="en-US" sz="2800"/>
              <a:t>διευθυνσιοδότηση</a:t>
            </a:r>
            <a:endParaRPr sz="2800"/>
          </a:p>
          <a:p>
            <a:pPr indent="-231775" lvl="1" marL="695325" rtl="0" algn="l">
              <a:lnSpc>
                <a:spcPct val="90000"/>
              </a:lnSpc>
              <a:spcBef>
                <a:spcPts val="500"/>
              </a:spcBef>
              <a:spcAft>
                <a:spcPts val="0"/>
              </a:spcAft>
              <a:buSzPts val="2800"/>
              <a:buFont typeface="Arial"/>
              <a:buChar char="•"/>
            </a:pPr>
            <a:r>
              <a:rPr lang="en-US" sz="2800"/>
              <a:t>γενικευμένη προώθηση</a:t>
            </a:r>
            <a:endParaRPr sz="2800"/>
          </a:p>
          <a:p>
            <a:pPr indent="-231775" lvl="1" marL="695325" rtl="0" algn="l">
              <a:lnSpc>
                <a:spcPct val="90000"/>
              </a:lnSpc>
              <a:spcBef>
                <a:spcPts val="500"/>
              </a:spcBef>
              <a:spcAft>
                <a:spcPts val="0"/>
              </a:spcAft>
              <a:buSzPts val="2800"/>
              <a:buFont typeface="Arial"/>
              <a:buChar char="•"/>
            </a:pPr>
            <a:r>
              <a:rPr lang="en-US" sz="2800"/>
              <a:t>αρχιτεκτονική του διαδικτύου</a:t>
            </a:r>
            <a:endParaRPr sz="2800"/>
          </a:p>
          <a:p>
            <a:pPr indent="0" lvl="0" marL="130175" rtl="0" algn="l">
              <a:lnSpc>
                <a:spcPct val="90000"/>
              </a:lnSpc>
              <a:spcBef>
                <a:spcPts val="1000"/>
              </a:spcBef>
              <a:spcAft>
                <a:spcPts val="0"/>
              </a:spcAft>
              <a:buSzPts val="2800"/>
              <a:buNone/>
            </a:pPr>
            <a:r>
              <a:t/>
            </a:r>
            <a:endParaRPr/>
          </a:p>
        </p:txBody>
      </p:sp>
      <p:sp>
        <p:nvSpPr>
          <p:cNvPr id="46" name="Google Shape;46;p2"/>
          <p:cNvSpPr txBox="1"/>
          <p:nvPr>
            <p:ph idx="2" type="body"/>
          </p:nvPr>
        </p:nvSpPr>
        <p:spPr>
          <a:xfrm>
            <a:off x="6172199" y="1572573"/>
            <a:ext cx="5584371" cy="4351338"/>
          </a:xfrm>
          <a:prstGeom prst="rect">
            <a:avLst/>
          </a:prstGeom>
          <a:noFill/>
          <a:ln>
            <a:noFill/>
          </a:ln>
        </p:spPr>
        <p:txBody>
          <a:bodyPr anchorCtr="0" anchor="t" bIns="45700" lIns="91425" spcFirstLastPara="1" rIns="91425" wrap="square" tIns="45700">
            <a:normAutofit/>
          </a:bodyPr>
          <a:lstStyle/>
          <a:p>
            <a:pPr indent="-252412" lvl="0" marL="407988" rtl="0" algn="l">
              <a:lnSpc>
                <a:spcPct val="90000"/>
              </a:lnSpc>
              <a:spcBef>
                <a:spcPts val="0"/>
              </a:spcBef>
              <a:spcAft>
                <a:spcPts val="0"/>
              </a:spcAft>
              <a:buSzPts val="2800"/>
              <a:buChar char="▪"/>
            </a:pPr>
            <a:r>
              <a:rPr lang="en-US"/>
              <a:t>οργάνωση</a:t>
            </a:r>
            <a:r>
              <a:rPr lang="en-US"/>
              <a:t>, υλοποίηση του </a:t>
            </a:r>
            <a:r>
              <a:rPr lang="en-US"/>
              <a:t>διαδικτύου</a:t>
            </a:r>
            <a:endParaRPr/>
          </a:p>
          <a:p>
            <a:pPr indent="-231775" lvl="1" marL="695325" rtl="0" algn="l">
              <a:lnSpc>
                <a:spcPct val="90000"/>
              </a:lnSpc>
              <a:spcBef>
                <a:spcPts val="500"/>
              </a:spcBef>
              <a:spcAft>
                <a:spcPts val="0"/>
              </a:spcAft>
              <a:buSzPts val="2800"/>
              <a:buChar char="•"/>
            </a:pPr>
            <a:r>
              <a:rPr lang="en-US" sz="2800"/>
              <a:t>πρωτόκολλο</a:t>
            </a:r>
            <a:r>
              <a:rPr lang="en-US" sz="2800"/>
              <a:t> </a:t>
            </a:r>
            <a:r>
              <a:rPr lang="en-US" sz="2800"/>
              <a:t>IP </a:t>
            </a:r>
            <a:endParaRPr sz="2800"/>
          </a:p>
          <a:p>
            <a:pPr indent="-231775" lvl="1" marL="695325" rtl="0" algn="l">
              <a:lnSpc>
                <a:spcPct val="90000"/>
              </a:lnSpc>
              <a:spcBef>
                <a:spcPts val="500"/>
              </a:spcBef>
              <a:spcAft>
                <a:spcPts val="0"/>
              </a:spcAft>
              <a:buSzPts val="2800"/>
              <a:buChar char="•"/>
            </a:pPr>
            <a:r>
              <a:rPr lang="en-US" sz="2800"/>
              <a:t>NAT, middleboxes</a:t>
            </a:r>
            <a:endParaRPr sz="2800"/>
          </a:p>
        </p:txBody>
      </p:sp>
      <p:sp>
        <p:nvSpPr>
          <p:cNvPr id="47" name="Google Shape;47;p2"/>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
                                            <p:txEl>
                                              <p:pRg end="0" st="0"/>
                                            </p:txEl>
                                          </p:spTgt>
                                        </p:tgtEl>
                                        <p:attrNameLst>
                                          <p:attrName>style.visibility</p:attrName>
                                        </p:attrNameLst>
                                      </p:cBhvr>
                                      <p:to>
                                        <p:strVal val="visible"/>
                                      </p:to>
                                    </p:set>
                                    <p:animEffect filter="fade" transition="in">
                                      <p:cBhvr>
                                        <p:cTn dur="500"/>
                                        <p:tgtEl>
                                          <p:spTgt spid="4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
                                            <p:txEl>
                                              <p:pRg end="1" st="1"/>
                                            </p:txEl>
                                          </p:spTgt>
                                        </p:tgtEl>
                                        <p:attrNameLst>
                                          <p:attrName>style.visibility</p:attrName>
                                        </p:attrNameLst>
                                      </p:cBhvr>
                                      <p:to>
                                        <p:strVal val="visible"/>
                                      </p:to>
                                    </p:set>
                                    <p:animEffect filter="fade" transition="in">
                                      <p:cBhvr>
                                        <p:cTn dur="500"/>
                                        <p:tgtEl>
                                          <p:spTgt spid="4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
                                            <p:txEl>
                                              <p:pRg end="2" st="2"/>
                                            </p:txEl>
                                          </p:spTgt>
                                        </p:tgtEl>
                                        <p:attrNameLst>
                                          <p:attrName>style.visibility</p:attrName>
                                        </p:attrNameLst>
                                      </p:cBhvr>
                                      <p:to>
                                        <p:strVal val="visible"/>
                                      </p:to>
                                    </p:set>
                                    <p:animEffect filter="fade" transition="in">
                                      <p:cBhvr>
                                        <p:cTn dur="500"/>
                                        <p:tgtEl>
                                          <p:spTgt spid="4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4" name="Shape 1554"/>
        <p:cNvGrpSpPr/>
        <p:nvPr/>
      </p:nvGrpSpPr>
      <p:grpSpPr>
        <a:xfrm>
          <a:off x="0" y="0"/>
          <a:ext cx="0" cy="0"/>
          <a:chOff x="0" y="0"/>
          <a:chExt cx="0" cy="0"/>
        </a:xfrm>
      </p:grpSpPr>
      <p:sp>
        <p:nvSpPr>
          <p:cNvPr id="1555" name="Google Shape;1555;p20"/>
          <p:cNvSpPr txBox="1"/>
          <p:nvPr>
            <p:ph type="title"/>
          </p:nvPr>
        </p:nvSpPr>
        <p:spPr>
          <a:xfrm>
            <a:off x="0" y="348404"/>
            <a:ext cx="105156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800"/>
              <a:buFont typeface="Calibri"/>
              <a:buNone/>
            </a:pPr>
            <a:r>
              <a:rPr lang="en-US" sz="5000"/>
              <a:t>Longest prefix matching</a:t>
            </a:r>
            <a:endParaRPr sz="4600"/>
          </a:p>
        </p:txBody>
      </p:sp>
      <p:sp>
        <p:nvSpPr>
          <p:cNvPr id="1556" name="Google Shape;1556;p20"/>
          <p:cNvSpPr/>
          <p:nvPr/>
        </p:nvSpPr>
        <p:spPr>
          <a:xfrm>
            <a:off x="991564" y="1533870"/>
            <a:ext cx="9199355" cy="1620147"/>
          </a:xfrm>
          <a:prstGeom prst="rect">
            <a:avLst/>
          </a:prstGeom>
          <a:solidFill>
            <a:schemeClr val="lt1"/>
          </a:solidFill>
          <a:ln cap="flat" cmpd="sng" w="19050">
            <a:solidFill>
              <a:srgbClr val="CC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57" name="Google Shape;1557;p20"/>
          <p:cNvSpPr txBox="1"/>
          <p:nvPr/>
        </p:nvSpPr>
        <p:spPr>
          <a:xfrm>
            <a:off x="1115399" y="1235425"/>
            <a:ext cx="3153900" cy="5232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3200"/>
              <a:buFont typeface="Calibri"/>
              <a:buNone/>
            </a:pPr>
            <a:r>
              <a:rPr b="0" i="0" lang="en-US" sz="2800" u="none" cap="none" strike="noStrike">
                <a:solidFill>
                  <a:srgbClr val="C00000"/>
                </a:solidFill>
                <a:latin typeface="Calibri"/>
                <a:ea typeface="Calibri"/>
                <a:cs typeface="Calibri"/>
                <a:sym typeface="Calibri"/>
              </a:rPr>
              <a:t>longest prefix match</a:t>
            </a:r>
            <a:endParaRPr sz="2800"/>
          </a:p>
        </p:txBody>
      </p:sp>
      <p:sp>
        <p:nvSpPr>
          <p:cNvPr id="1558" name="Google Shape;1558;p20"/>
          <p:cNvSpPr/>
          <p:nvPr/>
        </p:nvSpPr>
        <p:spPr>
          <a:xfrm>
            <a:off x="2674601" y="3464838"/>
            <a:ext cx="4941530" cy="2131224"/>
          </a:xfrm>
          <a:prstGeom prst="rect">
            <a:avLst/>
          </a:prstGeom>
          <a:noFill/>
          <a:ln>
            <a:noFill/>
          </a:ln>
        </p:spPr>
        <p:txBody>
          <a:bodyPr anchorCtr="0" anchor="ctr"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Destination Address Range                        </a:t>
            </a:r>
            <a:endParaRPr/>
          </a:p>
          <a:p>
            <a:pPr indent="0" lvl="0" marL="0" marR="0" rtl="0" algn="just">
              <a:lnSpc>
                <a:spcPct val="150000"/>
              </a:lnSpc>
              <a:spcBef>
                <a:spcPts val="0"/>
              </a:spcBef>
              <a:spcAft>
                <a:spcPts val="0"/>
              </a:spcAft>
              <a:buClr>
                <a:srgbClr val="000000"/>
              </a:buClr>
              <a:buSzPts val="1800"/>
              <a:buFont typeface="Courier New"/>
              <a:buNone/>
            </a:pPr>
            <a:r>
              <a:rPr b="0" i="0" lang="en-US" sz="1800" u="none" cap="none" strike="noStrike">
                <a:solidFill>
                  <a:srgbClr val="000000"/>
                </a:solidFill>
                <a:latin typeface="Courier New"/>
                <a:ea typeface="Courier New"/>
                <a:cs typeface="Courier New"/>
                <a:sym typeface="Courier New"/>
              </a:rPr>
              <a:t>11001000  00010111  00010</a:t>
            </a:r>
            <a:endParaRPr b="0" i="0" sz="2000" u="none" cap="none" strike="noStrike">
              <a:solidFill>
                <a:srgbClr val="000000"/>
              </a:solidFill>
              <a:latin typeface="Courier New"/>
              <a:ea typeface="Courier New"/>
              <a:cs typeface="Courier New"/>
              <a:sym typeface="Courier New"/>
            </a:endParaRPr>
          </a:p>
          <a:p>
            <a:pPr indent="0" lvl="0" marL="0" marR="0" rtl="0" algn="just">
              <a:lnSpc>
                <a:spcPct val="150000"/>
              </a:lnSpc>
              <a:spcBef>
                <a:spcPts val="0"/>
              </a:spcBef>
              <a:spcAft>
                <a:spcPts val="0"/>
              </a:spcAft>
              <a:buClr>
                <a:srgbClr val="000000"/>
              </a:buClr>
              <a:buSzPts val="1800"/>
              <a:buFont typeface="Courier New"/>
              <a:buNone/>
            </a:pPr>
            <a:r>
              <a:rPr b="0" i="0" lang="en-US" sz="1800" u="none" cap="none" strike="noStrike">
                <a:solidFill>
                  <a:srgbClr val="000000"/>
                </a:solidFill>
                <a:latin typeface="Courier New"/>
                <a:ea typeface="Courier New"/>
                <a:cs typeface="Courier New"/>
                <a:sym typeface="Courier New"/>
              </a:rPr>
              <a:t>11001000  00010111  00011000</a:t>
            </a:r>
            <a:endParaRPr b="0" i="0" sz="2000" u="none" cap="none" strike="noStrike">
              <a:solidFill>
                <a:srgbClr val="000000"/>
              </a:solidFill>
              <a:latin typeface="Courier New"/>
              <a:ea typeface="Courier New"/>
              <a:cs typeface="Courier New"/>
              <a:sym typeface="Courier New"/>
            </a:endParaRPr>
          </a:p>
          <a:p>
            <a:pPr indent="0" lvl="0" marL="0" marR="0" rtl="0" algn="just">
              <a:lnSpc>
                <a:spcPct val="150000"/>
              </a:lnSpc>
              <a:spcBef>
                <a:spcPts val="0"/>
              </a:spcBef>
              <a:spcAft>
                <a:spcPts val="0"/>
              </a:spcAft>
              <a:buClr>
                <a:srgbClr val="000000"/>
              </a:buClr>
              <a:buSzPts val="1800"/>
              <a:buFont typeface="Courier New"/>
              <a:buNone/>
            </a:pPr>
            <a:r>
              <a:rPr b="0" i="0" lang="en-US" sz="1800" u="none" cap="none" strike="noStrike">
                <a:solidFill>
                  <a:srgbClr val="000000"/>
                </a:solidFill>
                <a:latin typeface="Courier New"/>
                <a:ea typeface="Courier New"/>
                <a:cs typeface="Courier New"/>
                <a:sym typeface="Courier New"/>
              </a:rPr>
              <a:t>11001000  00010111  00011</a:t>
            </a:r>
            <a:endParaRPr b="0" i="0" sz="2000" u="none" cap="none" strike="noStrike">
              <a:solidFill>
                <a:srgbClr val="000000"/>
              </a:solidFill>
              <a:latin typeface="Comic Sans MS"/>
              <a:ea typeface="Comic Sans MS"/>
              <a:cs typeface="Comic Sans MS"/>
              <a:sym typeface="Comic Sans MS"/>
            </a:endParaRPr>
          </a:p>
          <a:p>
            <a:pPr indent="0" lvl="0" marL="0" marR="0" rtl="0" algn="just">
              <a:lnSpc>
                <a:spcPct val="15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otherwise  </a:t>
            </a:r>
            <a:r>
              <a:rPr b="0" i="0" lang="en-US" sz="1800" u="none" cap="none" strike="noStrike">
                <a:solidFill>
                  <a:srgbClr val="000000"/>
                </a:solidFill>
                <a:latin typeface="Times"/>
                <a:ea typeface="Times"/>
                <a:cs typeface="Times"/>
                <a:sym typeface="Times"/>
              </a:rPr>
              <a:t>           </a:t>
            </a:r>
            <a:endParaRPr/>
          </a:p>
        </p:txBody>
      </p:sp>
      <p:sp>
        <p:nvSpPr>
          <p:cNvPr id="1559" name="Google Shape;1559;p20"/>
          <p:cNvSpPr/>
          <p:nvPr/>
        </p:nvSpPr>
        <p:spPr>
          <a:xfrm>
            <a:off x="2675214" y="3473174"/>
            <a:ext cx="7459662" cy="2106613"/>
          </a:xfrm>
          <a:prstGeom prst="rect">
            <a:avLst/>
          </a:prstGeom>
          <a:noFill/>
          <a:ln cap="flat" cmpd="sng" w="19050">
            <a:solidFill>
              <a:srgbClr val="00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560" name="Google Shape;1560;p20"/>
          <p:cNvCxnSpPr/>
          <p:nvPr/>
        </p:nvCxnSpPr>
        <p:spPr>
          <a:xfrm>
            <a:off x="2675214" y="3908149"/>
            <a:ext cx="7448550" cy="0"/>
          </a:xfrm>
          <a:prstGeom prst="straightConnector1">
            <a:avLst/>
          </a:prstGeom>
          <a:noFill/>
          <a:ln cap="flat" cmpd="sng" w="19050">
            <a:solidFill>
              <a:srgbClr val="000099"/>
            </a:solidFill>
            <a:prstDash val="solid"/>
            <a:round/>
            <a:headEnd len="med" w="med" type="none"/>
            <a:tailEnd len="med" w="med" type="none"/>
          </a:ln>
        </p:spPr>
      </p:cxnSp>
      <p:cxnSp>
        <p:nvCxnSpPr>
          <p:cNvPr id="1561" name="Google Shape;1561;p20"/>
          <p:cNvCxnSpPr/>
          <p:nvPr/>
        </p:nvCxnSpPr>
        <p:spPr>
          <a:xfrm>
            <a:off x="2705376" y="4338362"/>
            <a:ext cx="7448550" cy="0"/>
          </a:xfrm>
          <a:prstGeom prst="straightConnector1">
            <a:avLst/>
          </a:prstGeom>
          <a:noFill/>
          <a:ln cap="flat" cmpd="sng" w="19050">
            <a:solidFill>
              <a:srgbClr val="000099"/>
            </a:solidFill>
            <a:prstDash val="solid"/>
            <a:round/>
            <a:headEnd len="med" w="med" type="none"/>
            <a:tailEnd len="med" w="med" type="none"/>
          </a:ln>
        </p:spPr>
      </p:cxnSp>
      <p:cxnSp>
        <p:nvCxnSpPr>
          <p:cNvPr id="1562" name="Google Shape;1562;p20"/>
          <p:cNvCxnSpPr/>
          <p:nvPr/>
        </p:nvCxnSpPr>
        <p:spPr>
          <a:xfrm>
            <a:off x="2679976" y="4757462"/>
            <a:ext cx="7448550" cy="0"/>
          </a:xfrm>
          <a:prstGeom prst="straightConnector1">
            <a:avLst/>
          </a:prstGeom>
          <a:noFill/>
          <a:ln cap="flat" cmpd="sng" w="19050">
            <a:solidFill>
              <a:srgbClr val="000099"/>
            </a:solidFill>
            <a:prstDash val="solid"/>
            <a:round/>
            <a:headEnd len="med" w="med" type="none"/>
            <a:tailEnd len="med" w="med" type="none"/>
          </a:ln>
        </p:spPr>
      </p:cxnSp>
      <p:cxnSp>
        <p:nvCxnSpPr>
          <p:cNvPr id="1563" name="Google Shape;1563;p20"/>
          <p:cNvCxnSpPr/>
          <p:nvPr/>
        </p:nvCxnSpPr>
        <p:spPr>
          <a:xfrm>
            <a:off x="2676801" y="5187674"/>
            <a:ext cx="7448550" cy="0"/>
          </a:xfrm>
          <a:prstGeom prst="straightConnector1">
            <a:avLst/>
          </a:prstGeom>
          <a:noFill/>
          <a:ln cap="flat" cmpd="sng" w="19050">
            <a:solidFill>
              <a:srgbClr val="000099"/>
            </a:solidFill>
            <a:prstDash val="solid"/>
            <a:round/>
            <a:headEnd len="med" w="med" type="none"/>
            <a:tailEnd len="med" w="med" type="none"/>
          </a:ln>
        </p:spPr>
      </p:cxnSp>
      <p:cxnSp>
        <p:nvCxnSpPr>
          <p:cNvPr id="1564" name="Google Shape;1564;p20"/>
          <p:cNvCxnSpPr/>
          <p:nvPr/>
        </p:nvCxnSpPr>
        <p:spPr>
          <a:xfrm>
            <a:off x="8109371" y="3444875"/>
            <a:ext cx="0" cy="2117725"/>
          </a:xfrm>
          <a:prstGeom prst="straightConnector1">
            <a:avLst/>
          </a:prstGeom>
          <a:noFill/>
          <a:ln cap="flat" cmpd="sng" w="19050">
            <a:solidFill>
              <a:srgbClr val="000099"/>
            </a:solidFill>
            <a:prstDash val="solid"/>
            <a:round/>
            <a:headEnd len="med" w="med" type="none"/>
            <a:tailEnd len="med" w="med" type="none"/>
          </a:ln>
        </p:spPr>
      </p:cxnSp>
      <p:sp>
        <p:nvSpPr>
          <p:cNvPr id="1565" name="Google Shape;1565;p20"/>
          <p:cNvSpPr txBox="1"/>
          <p:nvPr/>
        </p:nvSpPr>
        <p:spPr>
          <a:xfrm>
            <a:off x="8158439" y="3416024"/>
            <a:ext cx="1543050" cy="215582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Link interface</a:t>
            </a:r>
            <a:endParaRPr/>
          </a:p>
          <a:p>
            <a:pPr indent="0" lvl="0" marL="0" marR="0" rtl="0" algn="l">
              <a:lnSpc>
                <a:spcPct val="15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0</a:t>
            </a:r>
            <a:endParaRPr/>
          </a:p>
          <a:p>
            <a:pPr indent="0" lvl="0" marL="0" marR="0" rtl="0" algn="l">
              <a:lnSpc>
                <a:spcPct val="15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1</a:t>
            </a:r>
            <a:endParaRPr/>
          </a:p>
          <a:p>
            <a:pPr indent="0" lvl="0" marL="0" marR="0" rtl="0" algn="l">
              <a:lnSpc>
                <a:spcPct val="15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2</a:t>
            </a:r>
            <a:endParaRPr/>
          </a:p>
          <a:p>
            <a:pPr indent="0" lvl="0" marL="0" marR="0" rtl="0" algn="l">
              <a:lnSpc>
                <a:spcPct val="15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3</a:t>
            </a:r>
            <a:endParaRPr/>
          </a:p>
        </p:txBody>
      </p:sp>
      <p:sp>
        <p:nvSpPr>
          <p:cNvPr id="1566" name="Google Shape;1566;p20"/>
          <p:cNvSpPr/>
          <p:nvPr/>
        </p:nvSpPr>
        <p:spPr>
          <a:xfrm>
            <a:off x="2672981" y="6281883"/>
            <a:ext cx="5561138" cy="369332"/>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ourier New"/>
              <a:buNone/>
            </a:pPr>
            <a:r>
              <a:rPr b="0" i="0" lang="en-US" sz="1800" u="none" cap="none" strike="noStrike">
                <a:solidFill>
                  <a:srgbClr val="000000"/>
                </a:solidFill>
                <a:latin typeface="Courier New"/>
                <a:ea typeface="Courier New"/>
                <a:cs typeface="Courier New"/>
                <a:sym typeface="Courier New"/>
              </a:rPr>
              <a:t>11001000  00010111  00011000  10101010 </a:t>
            </a:r>
            <a:endParaRPr/>
          </a:p>
        </p:txBody>
      </p:sp>
      <p:sp>
        <p:nvSpPr>
          <p:cNvPr id="1567" name="Google Shape;1567;p20"/>
          <p:cNvSpPr txBox="1"/>
          <p:nvPr/>
        </p:nvSpPr>
        <p:spPr>
          <a:xfrm>
            <a:off x="789703" y="5882891"/>
            <a:ext cx="163628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99"/>
              </a:buClr>
              <a:buSzPts val="2800"/>
              <a:buFont typeface="Calibri"/>
              <a:buNone/>
            </a:pPr>
            <a:r>
              <a:rPr b="0" i="0" lang="en-US" sz="2800" u="none" cap="none" strike="noStrike">
                <a:solidFill>
                  <a:srgbClr val="000099"/>
                </a:solidFill>
                <a:latin typeface="Calibri"/>
                <a:ea typeface="Calibri"/>
                <a:cs typeface="Calibri"/>
                <a:sym typeface="Calibri"/>
              </a:rPr>
              <a:t>examples</a:t>
            </a:r>
            <a:r>
              <a:rPr b="0" i="0" lang="en-US" sz="2400" u="none" cap="none" strike="noStrike">
                <a:solidFill>
                  <a:srgbClr val="000099"/>
                </a:solidFill>
                <a:latin typeface="Calibri"/>
                <a:ea typeface="Calibri"/>
                <a:cs typeface="Calibri"/>
                <a:sym typeface="Calibri"/>
              </a:rPr>
              <a:t>:</a:t>
            </a:r>
            <a:endParaRPr/>
          </a:p>
        </p:txBody>
      </p:sp>
      <p:sp>
        <p:nvSpPr>
          <p:cNvPr id="1568" name="Google Shape;1568;p20"/>
          <p:cNvSpPr txBox="1"/>
          <p:nvPr/>
        </p:nvSpPr>
        <p:spPr>
          <a:xfrm>
            <a:off x="8186060" y="5747609"/>
            <a:ext cx="1908984"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A3"/>
              </a:buClr>
              <a:buSzPts val="2000"/>
              <a:buFont typeface="Calibri"/>
              <a:buNone/>
            </a:pPr>
            <a:r>
              <a:rPr b="0" i="0" lang="en-US" sz="2000" u="none" cap="none" strike="noStrike">
                <a:solidFill>
                  <a:srgbClr val="0000A3"/>
                </a:solidFill>
                <a:latin typeface="Calibri"/>
                <a:ea typeface="Calibri"/>
                <a:cs typeface="Calibri"/>
                <a:sym typeface="Calibri"/>
              </a:rPr>
              <a:t>which interface?</a:t>
            </a:r>
            <a:endParaRPr/>
          </a:p>
        </p:txBody>
      </p:sp>
      <p:sp>
        <p:nvSpPr>
          <p:cNvPr id="1569" name="Google Shape;1569;p20"/>
          <p:cNvSpPr txBox="1"/>
          <p:nvPr/>
        </p:nvSpPr>
        <p:spPr>
          <a:xfrm>
            <a:off x="8178869" y="6233982"/>
            <a:ext cx="1908984"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A3"/>
              </a:buClr>
              <a:buSzPts val="2000"/>
              <a:buFont typeface="Calibri"/>
              <a:buNone/>
            </a:pPr>
            <a:r>
              <a:rPr b="0" i="0" lang="en-US" sz="2000" u="none" cap="none" strike="noStrike">
                <a:solidFill>
                  <a:srgbClr val="0000A3"/>
                </a:solidFill>
                <a:latin typeface="Calibri"/>
                <a:ea typeface="Calibri"/>
                <a:cs typeface="Calibri"/>
                <a:sym typeface="Calibri"/>
              </a:rPr>
              <a:t>which interface?</a:t>
            </a:r>
            <a:endParaRPr/>
          </a:p>
        </p:txBody>
      </p:sp>
      <p:sp>
        <p:nvSpPr>
          <p:cNvPr id="1570" name="Google Shape;1570;p20"/>
          <p:cNvSpPr txBox="1"/>
          <p:nvPr/>
        </p:nvSpPr>
        <p:spPr>
          <a:xfrm>
            <a:off x="6763327" y="4003965"/>
            <a:ext cx="174567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ourier New"/>
              <a:buNone/>
            </a:pPr>
            <a:r>
              <a:rPr b="0" i="0" lang="en-US" sz="1800" u="none" cap="none" strike="noStrike">
                <a:solidFill>
                  <a:srgbClr val="000000"/>
                </a:solidFill>
                <a:latin typeface="Courier New"/>
                <a:ea typeface="Courier New"/>
                <a:cs typeface="Courier New"/>
                <a:sym typeface="Courier New"/>
              </a:rPr>
              <a:t>********</a:t>
            </a:r>
            <a:endParaRPr/>
          </a:p>
        </p:txBody>
      </p:sp>
      <p:sp>
        <p:nvSpPr>
          <p:cNvPr id="1571" name="Google Shape;1571;p20"/>
          <p:cNvSpPr txBox="1"/>
          <p:nvPr/>
        </p:nvSpPr>
        <p:spPr>
          <a:xfrm>
            <a:off x="6089074" y="4005707"/>
            <a:ext cx="59574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ourier New"/>
              <a:buNone/>
            </a:pPr>
            <a:r>
              <a:rPr b="0" i="0" lang="en-US" sz="1800" u="none" cap="none" strike="noStrike">
                <a:solidFill>
                  <a:srgbClr val="000000"/>
                </a:solidFill>
                <a:latin typeface="Courier New"/>
                <a:ea typeface="Courier New"/>
                <a:cs typeface="Courier New"/>
                <a:sym typeface="Courier New"/>
              </a:rPr>
              <a:t>***</a:t>
            </a:r>
            <a:endParaRPr/>
          </a:p>
        </p:txBody>
      </p:sp>
      <p:sp>
        <p:nvSpPr>
          <p:cNvPr id="1572" name="Google Shape;1572;p20"/>
          <p:cNvSpPr txBox="1"/>
          <p:nvPr/>
        </p:nvSpPr>
        <p:spPr>
          <a:xfrm>
            <a:off x="6760005" y="4816765"/>
            <a:ext cx="174567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ourier New"/>
              <a:buNone/>
            </a:pPr>
            <a:r>
              <a:rPr b="0" i="0" lang="en-US" sz="1800" u="none" cap="none" strike="noStrike">
                <a:solidFill>
                  <a:srgbClr val="000000"/>
                </a:solidFill>
                <a:latin typeface="Courier New"/>
                <a:ea typeface="Courier New"/>
                <a:cs typeface="Courier New"/>
                <a:sym typeface="Courier New"/>
              </a:rPr>
              <a:t>********</a:t>
            </a:r>
            <a:endParaRPr/>
          </a:p>
        </p:txBody>
      </p:sp>
      <p:sp>
        <p:nvSpPr>
          <p:cNvPr id="1573" name="Google Shape;1573;p20"/>
          <p:cNvSpPr txBox="1"/>
          <p:nvPr/>
        </p:nvSpPr>
        <p:spPr>
          <a:xfrm>
            <a:off x="6083018" y="4846641"/>
            <a:ext cx="59574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ourier New"/>
              <a:buNone/>
            </a:pPr>
            <a:r>
              <a:rPr b="0" i="0" lang="en-US" sz="1800" u="none" cap="none" strike="noStrike">
                <a:solidFill>
                  <a:srgbClr val="000000"/>
                </a:solidFill>
                <a:latin typeface="Courier New"/>
                <a:ea typeface="Courier New"/>
                <a:cs typeface="Courier New"/>
                <a:sym typeface="Courier New"/>
              </a:rPr>
              <a:t>***</a:t>
            </a:r>
            <a:endParaRPr/>
          </a:p>
        </p:txBody>
      </p:sp>
      <p:sp>
        <p:nvSpPr>
          <p:cNvPr id="1574" name="Google Shape;1574;p20"/>
          <p:cNvSpPr txBox="1"/>
          <p:nvPr/>
        </p:nvSpPr>
        <p:spPr>
          <a:xfrm>
            <a:off x="6760005" y="4423065"/>
            <a:ext cx="174567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ourier New"/>
              <a:buNone/>
            </a:pPr>
            <a:r>
              <a:rPr b="0" i="0" lang="en-US" sz="1800" u="none" cap="none" strike="noStrike">
                <a:solidFill>
                  <a:srgbClr val="000000"/>
                </a:solidFill>
                <a:latin typeface="Courier New"/>
                <a:ea typeface="Courier New"/>
                <a:cs typeface="Courier New"/>
                <a:sym typeface="Courier New"/>
              </a:rPr>
              <a:t>********</a:t>
            </a:r>
            <a:endParaRPr/>
          </a:p>
        </p:txBody>
      </p:sp>
      <p:sp>
        <p:nvSpPr>
          <p:cNvPr id="1575" name="Google Shape;1575;p20"/>
          <p:cNvSpPr txBox="1"/>
          <p:nvPr/>
        </p:nvSpPr>
        <p:spPr>
          <a:xfrm>
            <a:off x="2672165" y="5802809"/>
            <a:ext cx="556113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ourier New"/>
              <a:buNone/>
            </a:pPr>
            <a:r>
              <a:rPr b="0" i="0" lang="en-US" sz="1800" u="none" cap="none" strike="noStrike">
                <a:solidFill>
                  <a:srgbClr val="000000"/>
                </a:solidFill>
                <a:latin typeface="Courier New"/>
                <a:ea typeface="Courier New"/>
                <a:cs typeface="Courier New"/>
                <a:sym typeface="Courier New"/>
              </a:rPr>
              <a:t>11001000  00010111  00010110  10100001 </a:t>
            </a:r>
            <a:endParaRPr/>
          </a:p>
        </p:txBody>
      </p:sp>
      <p:grpSp>
        <p:nvGrpSpPr>
          <p:cNvPr id="1576" name="Google Shape;1576;p20"/>
          <p:cNvGrpSpPr/>
          <p:nvPr/>
        </p:nvGrpSpPr>
        <p:grpSpPr>
          <a:xfrm>
            <a:off x="858982" y="3297383"/>
            <a:ext cx="9628910" cy="3560617"/>
            <a:chOff x="858982" y="3297383"/>
            <a:chExt cx="9628910" cy="3560617"/>
          </a:xfrm>
        </p:grpSpPr>
        <p:sp>
          <p:nvSpPr>
            <p:cNvPr id="1577" name="Google Shape;1577;p20"/>
            <p:cNvSpPr/>
            <p:nvPr/>
          </p:nvSpPr>
          <p:spPr>
            <a:xfrm>
              <a:off x="858982" y="3297383"/>
              <a:ext cx="9628910" cy="1944054"/>
            </a:xfrm>
            <a:custGeom>
              <a:rect b="b" l="l" r="r" t="t"/>
              <a:pathLst>
                <a:path extrusionOk="0" h="1944054" w="9628910">
                  <a:moveTo>
                    <a:pt x="96983" y="0"/>
                  </a:moveTo>
                  <a:lnTo>
                    <a:pt x="9615055" y="13854"/>
                  </a:lnTo>
                  <a:lnTo>
                    <a:pt x="9628910" y="1925782"/>
                  </a:lnTo>
                  <a:lnTo>
                    <a:pt x="5349662" y="1944054"/>
                  </a:lnTo>
                  <a:lnTo>
                    <a:pt x="5341431" y="1505726"/>
                  </a:lnTo>
                  <a:lnTo>
                    <a:pt x="1856509" y="1482436"/>
                  </a:lnTo>
                  <a:lnTo>
                    <a:pt x="1801092" y="1939637"/>
                  </a:lnTo>
                  <a:lnTo>
                    <a:pt x="0" y="1884218"/>
                  </a:lnTo>
                  <a:lnTo>
                    <a:pt x="96983" y="0"/>
                  </a:lnTo>
                  <a:close/>
                </a:path>
              </a:pathLst>
            </a:custGeom>
            <a:solidFill>
              <a:schemeClr val="lt1">
                <a:alpha val="8078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78" name="Google Shape;1578;p20"/>
            <p:cNvSpPr/>
            <p:nvPr/>
          </p:nvSpPr>
          <p:spPr>
            <a:xfrm>
              <a:off x="2299855" y="5112326"/>
              <a:ext cx="8118764" cy="1052948"/>
            </a:xfrm>
            <a:prstGeom prst="rect">
              <a:avLst/>
            </a:prstGeom>
            <a:solidFill>
              <a:schemeClr val="lt1">
                <a:alpha val="8078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79" name="Google Shape;1579;p20"/>
            <p:cNvSpPr/>
            <p:nvPr/>
          </p:nvSpPr>
          <p:spPr>
            <a:xfrm flipH="1" rot="10800000">
              <a:off x="900546" y="5915892"/>
              <a:ext cx="9531927" cy="942108"/>
            </a:xfrm>
            <a:custGeom>
              <a:rect b="b" l="l" r="r" t="t"/>
              <a:pathLst>
                <a:path extrusionOk="0" h="942108" w="9531927">
                  <a:moveTo>
                    <a:pt x="13855" y="0"/>
                  </a:moveTo>
                  <a:lnTo>
                    <a:pt x="9531927" y="13854"/>
                  </a:lnTo>
                  <a:lnTo>
                    <a:pt x="9531927" y="665018"/>
                  </a:lnTo>
                  <a:lnTo>
                    <a:pt x="5289224" y="652972"/>
                  </a:lnTo>
                  <a:lnTo>
                    <a:pt x="5298661" y="198982"/>
                  </a:lnTo>
                  <a:lnTo>
                    <a:pt x="1717964" y="221672"/>
                  </a:lnTo>
                  <a:cubicBezTo>
                    <a:pt x="1717964" y="397163"/>
                    <a:pt x="1759528" y="711200"/>
                    <a:pt x="1759528" y="886691"/>
                  </a:cubicBezTo>
                  <a:lnTo>
                    <a:pt x="0" y="942108"/>
                  </a:lnTo>
                  <a:lnTo>
                    <a:pt x="13855" y="0"/>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nvGrpSpPr>
          <p:cNvPr id="1580" name="Google Shape;1580;p20"/>
          <p:cNvGrpSpPr/>
          <p:nvPr/>
        </p:nvGrpSpPr>
        <p:grpSpPr>
          <a:xfrm>
            <a:off x="2701636" y="4804081"/>
            <a:ext cx="3505199" cy="1804550"/>
            <a:chOff x="2701636" y="4319159"/>
            <a:chExt cx="3505199" cy="1804550"/>
          </a:xfrm>
        </p:grpSpPr>
        <p:sp>
          <p:nvSpPr>
            <p:cNvPr id="1581" name="Google Shape;1581;p20"/>
            <p:cNvSpPr/>
            <p:nvPr/>
          </p:nvSpPr>
          <p:spPr>
            <a:xfrm>
              <a:off x="2701636" y="5791200"/>
              <a:ext cx="3491346" cy="332509"/>
            </a:xfrm>
            <a:prstGeom prst="rect">
              <a:avLst/>
            </a:prstGeom>
            <a:noFill/>
            <a:ln cap="flat" cmpd="sng" w="381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82" name="Google Shape;1582;p20"/>
            <p:cNvSpPr/>
            <p:nvPr/>
          </p:nvSpPr>
          <p:spPr>
            <a:xfrm>
              <a:off x="2715489" y="4319159"/>
              <a:ext cx="3491346" cy="332509"/>
            </a:xfrm>
            <a:prstGeom prst="rect">
              <a:avLst/>
            </a:prstGeom>
            <a:noFill/>
            <a:ln cap="flat" cmpd="sng" w="381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83" name="Google Shape;1583;p20"/>
            <p:cNvSpPr/>
            <p:nvPr/>
          </p:nvSpPr>
          <p:spPr>
            <a:xfrm>
              <a:off x="4419600" y="4682823"/>
              <a:ext cx="290945" cy="1094521"/>
            </a:xfrm>
            <a:prstGeom prst="upDownArrow">
              <a:avLst>
                <a:gd fmla="val 50000" name="adj1"/>
                <a:gd fmla="val 50000" name="adj2"/>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84" name="Google Shape;1584;p20"/>
            <p:cNvSpPr txBox="1"/>
            <p:nvPr/>
          </p:nvSpPr>
          <p:spPr>
            <a:xfrm>
              <a:off x="4031673" y="5029209"/>
              <a:ext cx="1066061"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2400"/>
                <a:buFont typeface="Calibri"/>
                <a:buNone/>
              </a:pPr>
              <a:r>
                <a:rPr b="0" i="0" lang="en-US" sz="2400" u="none" cap="none" strike="noStrike">
                  <a:solidFill>
                    <a:srgbClr val="C00000"/>
                  </a:solidFill>
                  <a:latin typeface="Calibri"/>
                  <a:ea typeface="Calibri"/>
                  <a:cs typeface="Calibri"/>
                  <a:sym typeface="Calibri"/>
                </a:rPr>
                <a:t>match!</a:t>
              </a:r>
              <a:endParaRPr/>
            </a:p>
          </p:txBody>
        </p:sp>
      </p:grpSp>
      <p:sp>
        <p:nvSpPr>
          <p:cNvPr id="1585" name="Google Shape;1585;p20"/>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
        <p:nvSpPr>
          <p:cNvPr id="1586" name="Google Shape;1586;p20"/>
          <p:cNvSpPr txBox="1"/>
          <p:nvPr/>
        </p:nvSpPr>
        <p:spPr>
          <a:xfrm>
            <a:off x="1115392" y="1731719"/>
            <a:ext cx="9248400" cy="1471500"/>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Clr>
                <a:srgbClr val="000000"/>
              </a:buClr>
              <a:buSzPts val="3000"/>
              <a:buFont typeface="Calibri"/>
              <a:buNone/>
            </a:pPr>
            <a:r>
              <a:rPr lang="en-US" sz="2800">
                <a:latin typeface="Calibri"/>
                <a:ea typeface="Calibri"/>
                <a:cs typeface="Calibri"/>
                <a:sym typeface="Calibri"/>
              </a:rPr>
              <a:t>όταν ψάχνουμε την καταχώρηση στον πίνακα προώθησης για μια δοθείσα διεύθυνση προορισμού</a:t>
            </a:r>
            <a:r>
              <a:rPr b="0" i="0" lang="en-US" sz="2800" u="none" cap="none" strike="noStrike">
                <a:solidFill>
                  <a:srgbClr val="000000"/>
                </a:solidFill>
                <a:latin typeface="Calibri"/>
                <a:ea typeface="Calibri"/>
                <a:cs typeface="Calibri"/>
                <a:sym typeface="Calibri"/>
              </a:rPr>
              <a:t>, </a:t>
            </a:r>
            <a:r>
              <a:rPr lang="en-US" sz="2800">
                <a:latin typeface="Calibri"/>
                <a:ea typeface="Calibri"/>
                <a:cs typeface="Calibri"/>
                <a:sym typeface="Calibri"/>
              </a:rPr>
              <a:t>χρησιμοποιούμε το μεγαλύτερο πρόθεμα που ταιριάζει στην </a:t>
            </a:r>
            <a:r>
              <a:rPr lang="en-US" sz="2800">
                <a:solidFill>
                  <a:schemeClr val="dk1"/>
                </a:solidFill>
                <a:latin typeface="Calibri"/>
                <a:ea typeface="Calibri"/>
                <a:cs typeface="Calibri"/>
                <a:sym typeface="Calibri"/>
              </a:rPr>
              <a:t>διεύθυνση προορισμού.</a:t>
            </a:r>
            <a:endParaRPr sz="1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80"/>
                                        </p:tgtEl>
                                        <p:attrNameLst>
                                          <p:attrName>style.visibility</p:attrName>
                                        </p:attrNameLst>
                                      </p:cBhvr>
                                      <p:to>
                                        <p:strVal val="visible"/>
                                      </p:to>
                                    </p:set>
                                    <p:animEffect filter="fade" transition="in">
                                      <p:cBhvr>
                                        <p:cTn dur="500"/>
                                        <p:tgtEl>
                                          <p:spTgt spid="1580"/>
                                        </p:tgtEl>
                                      </p:cBhvr>
                                    </p:animEffect>
                                  </p:childTnLst>
                                </p:cTn>
                              </p:par>
                              <p:par>
                                <p:cTn fill="hold" nodeType="withEffect" presetClass="entr" presetID="10" presetSubtype="0">
                                  <p:stCondLst>
                                    <p:cond delay="0"/>
                                  </p:stCondLst>
                                  <p:childTnLst>
                                    <p:set>
                                      <p:cBhvr>
                                        <p:cTn dur="1" fill="hold">
                                          <p:stCondLst>
                                            <p:cond delay="0"/>
                                          </p:stCondLst>
                                        </p:cTn>
                                        <p:tgtEl>
                                          <p:spTgt spid="1576"/>
                                        </p:tgtEl>
                                        <p:attrNameLst>
                                          <p:attrName>style.visibility</p:attrName>
                                        </p:attrNameLst>
                                      </p:cBhvr>
                                      <p:to>
                                        <p:strVal val="visible"/>
                                      </p:to>
                                    </p:set>
                                    <p:animEffect filter="fade" transition="in">
                                      <p:cBhvr>
                                        <p:cTn dur="500"/>
                                        <p:tgtEl>
                                          <p:spTgt spid="15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1" name="Shape 1591"/>
        <p:cNvGrpSpPr/>
        <p:nvPr/>
      </p:nvGrpSpPr>
      <p:grpSpPr>
        <a:xfrm>
          <a:off x="0" y="0"/>
          <a:ext cx="0" cy="0"/>
          <a:chOff x="0" y="0"/>
          <a:chExt cx="0" cy="0"/>
        </a:xfrm>
      </p:grpSpPr>
      <p:sp>
        <p:nvSpPr>
          <p:cNvPr id="1592" name="Google Shape;1592;p21"/>
          <p:cNvSpPr/>
          <p:nvPr/>
        </p:nvSpPr>
        <p:spPr>
          <a:xfrm>
            <a:off x="2674601" y="3464838"/>
            <a:ext cx="4941530" cy="2131224"/>
          </a:xfrm>
          <a:prstGeom prst="rect">
            <a:avLst/>
          </a:prstGeom>
          <a:noFill/>
          <a:ln>
            <a:noFill/>
          </a:ln>
        </p:spPr>
        <p:txBody>
          <a:bodyPr anchorCtr="0" anchor="ctr"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Destination Address Range                        </a:t>
            </a:r>
            <a:endParaRPr/>
          </a:p>
          <a:p>
            <a:pPr indent="0" lvl="0" marL="0" marR="0" rtl="0" algn="just">
              <a:lnSpc>
                <a:spcPct val="150000"/>
              </a:lnSpc>
              <a:spcBef>
                <a:spcPts val="0"/>
              </a:spcBef>
              <a:spcAft>
                <a:spcPts val="0"/>
              </a:spcAft>
              <a:buClr>
                <a:srgbClr val="000000"/>
              </a:buClr>
              <a:buSzPts val="1800"/>
              <a:buFont typeface="Courier New"/>
              <a:buNone/>
            </a:pPr>
            <a:r>
              <a:rPr b="0" i="0" lang="en-US" sz="1800" u="none" cap="none" strike="noStrike">
                <a:solidFill>
                  <a:srgbClr val="000000"/>
                </a:solidFill>
                <a:latin typeface="Courier New"/>
                <a:ea typeface="Courier New"/>
                <a:cs typeface="Courier New"/>
                <a:sym typeface="Courier New"/>
              </a:rPr>
              <a:t>11001000  00010111  00010</a:t>
            </a:r>
            <a:endParaRPr b="0" i="0" sz="2000" u="none" cap="none" strike="noStrike">
              <a:solidFill>
                <a:srgbClr val="000000"/>
              </a:solidFill>
              <a:latin typeface="Courier New"/>
              <a:ea typeface="Courier New"/>
              <a:cs typeface="Courier New"/>
              <a:sym typeface="Courier New"/>
            </a:endParaRPr>
          </a:p>
          <a:p>
            <a:pPr indent="0" lvl="0" marL="0" marR="0" rtl="0" algn="just">
              <a:lnSpc>
                <a:spcPct val="150000"/>
              </a:lnSpc>
              <a:spcBef>
                <a:spcPts val="0"/>
              </a:spcBef>
              <a:spcAft>
                <a:spcPts val="0"/>
              </a:spcAft>
              <a:buClr>
                <a:srgbClr val="000000"/>
              </a:buClr>
              <a:buSzPts val="1800"/>
              <a:buFont typeface="Courier New"/>
              <a:buNone/>
            </a:pPr>
            <a:r>
              <a:rPr b="0" i="0" lang="en-US" sz="1800" u="none" cap="none" strike="noStrike">
                <a:solidFill>
                  <a:srgbClr val="000000"/>
                </a:solidFill>
                <a:latin typeface="Courier New"/>
                <a:ea typeface="Courier New"/>
                <a:cs typeface="Courier New"/>
                <a:sym typeface="Courier New"/>
              </a:rPr>
              <a:t>11001000  00010111  00011000</a:t>
            </a:r>
            <a:endParaRPr b="0" i="0" sz="2000" u="none" cap="none" strike="noStrike">
              <a:solidFill>
                <a:srgbClr val="000000"/>
              </a:solidFill>
              <a:latin typeface="Courier New"/>
              <a:ea typeface="Courier New"/>
              <a:cs typeface="Courier New"/>
              <a:sym typeface="Courier New"/>
            </a:endParaRPr>
          </a:p>
          <a:p>
            <a:pPr indent="0" lvl="0" marL="0" marR="0" rtl="0" algn="just">
              <a:lnSpc>
                <a:spcPct val="150000"/>
              </a:lnSpc>
              <a:spcBef>
                <a:spcPts val="0"/>
              </a:spcBef>
              <a:spcAft>
                <a:spcPts val="0"/>
              </a:spcAft>
              <a:buClr>
                <a:srgbClr val="000000"/>
              </a:buClr>
              <a:buSzPts val="1800"/>
              <a:buFont typeface="Courier New"/>
              <a:buNone/>
            </a:pPr>
            <a:r>
              <a:rPr b="0" i="0" lang="en-US" sz="1800" u="none" cap="none" strike="noStrike">
                <a:solidFill>
                  <a:srgbClr val="000000"/>
                </a:solidFill>
                <a:latin typeface="Courier New"/>
                <a:ea typeface="Courier New"/>
                <a:cs typeface="Courier New"/>
                <a:sym typeface="Courier New"/>
              </a:rPr>
              <a:t>11001000  00010111  00011</a:t>
            </a:r>
            <a:endParaRPr b="0" i="0" sz="2000" u="none" cap="none" strike="noStrike">
              <a:solidFill>
                <a:srgbClr val="000000"/>
              </a:solidFill>
              <a:latin typeface="Comic Sans MS"/>
              <a:ea typeface="Comic Sans MS"/>
              <a:cs typeface="Comic Sans MS"/>
              <a:sym typeface="Comic Sans MS"/>
            </a:endParaRPr>
          </a:p>
          <a:p>
            <a:pPr indent="0" lvl="0" marL="0" marR="0" rtl="0" algn="just">
              <a:lnSpc>
                <a:spcPct val="15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otherwise  </a:t>
            </a:r>
            <a:r>
              <a:rPr b="0" i="0" lang="en-US" sz="1800" u="none" cap="none" strike="noStrike">
                <a:solidFill>
                  <a:srgbClr val="000000"/>
                </a:solidFill>
                <a:latin typeface="Times"/>
                <a:ea typeface="Times"/>
                <a:cs typeface="Times"/>
                <a:sym typeface="Times"/>
              </a:rPr>
              <a:t>           </a:t>
            </a:r>
            <a:endParaRPr/>
          </a:p>
        </p:txBody>
      </p:sp>
      <p:sp>
        <p:nvSpPr>
          <p:cNvPr id="1593" name="Google Shape;1593;p21"/>
          <p:cNvSpPr/>
          <p:nvPr/>
        </p:nvSpPr>
        <p:spPr>
          <a:xfrm>
            <a:off x="2675214" y="3473174"/>
            <a:ext cx="7459662" cy="2106613"/>
          </a:xfrm>
          <a:prstGeom prst="rect">
            <a:avLst/>
          </a:prstGeom>
          <a:noFill/>
          <a:ln cap="flat" cmpd="sng" w="19050">
            <a:solidFill>
              <a:srgbClr val="00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594" name="Google Shape;1594;p21"/>
          <p:cNvCxnSpPr/>
          <p:nvPr/>
        </p:nvCxnSpPr>
        <p:spPr>
          <a:xfrm>
            <a:off x="2675214" y="3908149"/>
            <a:ext cx="7448550" cy="0"/>
          </a:xfrm>
          <a:prstGeom prst="straightConnector1">
            <a:avLst/>
          </a:prstGeom>
          <a:noFill/>
          <a:ln cap="flat" cmpd="sng" w="19050">
            <a:solidFill>
              <a:srgbClr val="000099"/>
            </a:solidFill>
            <a:prstDash val="solid"/>
            <a:round/>
            <a:headEnd len="med" w="med" type="none"/>
            <a:tailEnd len="med" w="med" type="none"/>
          </a:ln>
        </p:spPr>
      </p:cxnSp>
      <p:cxnSp>
        <p:nvCxnSpPr>
          <p:cNvPr id="1595" name="Google Shape;1595;p21"/>
          <p:cNvCxnSpPr/>
          <p:nvPr/>
        </p:nvCxnSpPr>
        <p:spPr>
          <a:xfrm>
            <a:off x="2705376" y="4338362"/>
            <a:ext cx="7448550" cy="0"/>
          </a:xfrm>
          <a:prstGeom prst="straightConnector1">
            <a:avLst/>
          </a:prstGeom>
          <a:noFill/>
          <a:ln cap="flat" cmpd="sng" w="19050">
            <a:solidFill>
              <a:srgbClr val="000099"/>
            </a:solidFill>
            <a:prstDash val="solid"/>
            <a:round/>
            <a:headEnd len="med" w="med" type="none"/>
            <a:tailEnd len="med" w="med" type="none"/>
          </a:ln>
        </p:spPr>
      </p:cxnSp>
      <p:cxnSp>
        <p:nvCxnSpPr>
          <p:cNvPr id="1596" name="Google Shape;1596;p21"/>
          <p:cNvCxnSpPr/>
          <p:nvPr/>
        </p:nvCxnSpPr>
        <p:spPr>
          <a:xfrm>
            <a:off x="2679976" y="4757462"/>
            <a:ext cx="7448550" cy="0"/>
          </a:xfrm>
          <a:prstGeom prst="straightConnector1">
            <a:avLst/>
          </a:prstGeom>
          <a:noFill/>
          <a:ln cap="flat" cmpd="sng" w="19050">
            <a:solidFill>
              <a:srgbClr val="000099"/>
            </a:solidFill>
            <a:prstDash val="solid"/>
            <a:round/>
            <a:headEnd len="med" w="med" type="none"/>
            <a:tailEnd len="med" w="med" type="none"/>
          </a:ln>
        </p:spPr>
      </p:cxnSp>
      <p:cxnSp>
        <p:nvCxnSpPr>
          <p:cNvPr id="1597" name="Google Shape;1597;p21"/>
          <p:cNvCxnSpPr/>
          <p:nvPr/>
        </p:nvCxnSpPr>
        <p:spPr>
          <a:xfrm>
            <a:off x="2676801" y="5187674"/>
            <a:ext cx="7448550" cy="0"/>
          </a:xfrm>
          <a:prstGeom prst="straightConnector1">
            <a:avLst/>
          </a:prstGeom>
          <a:noFill/>
          <a:ln cap="flat" cmpd="sng" w="19050">
            <a:solidFill>
              <a:srgbClr val="000099"/>
            </a:solidFill>
            <a:prstDash val="solid"/>
            <a:round/>
            <a:headEnd len="med" w="med" type="none"/>
            <a:tailEnd len="med" w="med" type="none"/>
          </a:ln>
        </p:spPr>
      </p:cxnSp>
      <p:cxnSp>
        <p:nvCxnSpPr>
          <p:cNvPr id="1598" name="Google Shape;1598;p21"/>
          <p:cNvCxnSpPr/>
          <p:nvPr/>
        </p:nvCxnSpPr>
        <p:spPr>
          <a:xfrm>
            <a:off x="8109371" y="3444875"/>
            <a:ext cx="0" cy="2117725"/>
          </a:xfrm>
          <a:prstGeom prst="straightConnector1">
            <a:avLst/>
          </a:prstGeom>
          <a:noFill/>
          <a:ln cap="flat" cmpd="sng" w="19050">
            <a:solidFill>
              <a:srgbClr val="000099"/>
            </a:solidFill>
            <a:prstDash val="solid"/>
            <a:round/>
            <a:headEnd len="med" w="med" type="none"/>
            <a:tailEnd len="med" w="med" type="none"/>
          </a:ln>
        </p:spPr>
      </p:cxnSp>
      <p:sp>
        <p:nvSpPr>
          <p:cNvPr id="1599" name="Google Shape;1599;p21"/>
          <p:cNvSpPr txBox="1"/>
          <p:nvPr/>
        </p:nvSpPr>
        <p:spPr>
          <a:xfrm>
            <a:off x="8158439" y="3416024"/>
            <a:ext cx="1543050" cy="215582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Link interface</a:t>
            </a:r>
            <a:endParaRPr/>
          </a:p>
          <a:p>
            <a:pPr indent="0" lvl="0" marL="0" marR="0" rtl="0" algn="l">
              <a:lnSpc>
                <a:spcPct val="15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0</a:t>
            </a:r>
            <a:endParaRPr/>
          </a:p>
          <a:p>
            <a:pPr indent="0" lvl="0" marL="0" marR="0" rtl="0" algn="l">
              <a:lnSpc>
                <a:spcPct val="15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1</a:t>
            </a:r>
            <a:endParaRPr/>
          </a:p>
          <a:p>
            <a:pPr indent="0" lvl="0" marL="0" marR="0" rtl="0" algn="l">
              <a:lnSpc>
                <a:spcPct val="15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2</a:t>
            </a:r>
            <a:endParaRPr/>
          </a:p>
          <a:p>
            <a:pPr indent="0" lvl="0" marL="0" marR="0" rtl="0" algn="l">
              <a:lnSpc>
                <a:spcPct val="15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3</a:t>
            </a:r>
            <a:endParaRPr/>
          </a:p>
        </p:txBody>
      </p:sp>
      <p:sp>
        <p:nvSpPr>
          <p:cNvPr id="1600" name="Google Shape;1600;p21"/>
          <p:cNvSpPr/>
          <p:nvPr/>
        </p:nvSpPr>
        <p:spPr>
          <a:xfrm>
            <a:off x="2672981" y="6281883"/>
            <a:ext cx="5561138" cy="369332"/>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ourier New"/>
              <a:buNone/>
            </a:pPr>
            <a:r>
              <a:rPr b="0" i="0" lang="en-US" sz="1800" u="none" cap="none" strike="noStrike">
                <a:solidFill>
                  <a:srgbClr val="000000"/>
                </a:solidFill>
                <a:latin typeface="Courier New"/>
                <a:ea typeface="Courier New"/>
                <a:cs typeface="Courier New"/>
                <a:sym typeface="Courier New"/>
              </a:rPr>
              <a:t>11001000  00010111  00011000  10101010 </a:t>
            </a:r>
            <a:endParaRPr/>
          </a:p>
        </p:txBody>
      </p:sp>
      <p:sp>
        <p:nvSpPr>
          <p:cNvPr id="1601" name="Google Shape;1601;p21"/>
          <p:cNvSpPr txBox="1"/>
          <p:nvPr/>
        </p:nvSpPr>
        <p:spPr>
          <a:xfrm>
            <a:off x="789703" y="5882891"/>
            <a:ext cx="163628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99"/>
              </a:buClr>
              <a:buSzPts val="2800"/>
              <a:buFont typeface="Calibri"/>
              <a:buNone/>
            </a:pPr>
            <a:r>
              <a:rPr b="0" i="0" lang="en-US" sz="2800" u="none" cap="none" strike="noStrike">
                <a:solidFill>
                  <a:srgbClr val="000099"/>
                </a:solidFill>
                <a:latin typeface="Calibri"/>
                <a:ea typeface="Calibri"/>
                <a:cs typeface="Calibri"/>
                <a:sym typeface="Calibri"/>
              </a:rPr>
              <a:t>examples</a:t>
            </a:r>
            <a:r>
              <a:rPr b="0" i="0" lang="en-US" sz="2400" u="none" cap="none" strike="noStrike">
                <a:solidFill>
                  <a:srgbClr val="000099"/>
                </a:solidFill>
                <a:latin typeface="Calibri"/>
                <a:ea typeface="Calibri"/>
                <a:cs typeface="Calibri"/>
                <a:sym typeface="Calibri"/>
              </a:rPr>
              <a:t>:</a:t>
            </a:r>
            <a:endParaRPr/>
          </a:p>
        </p:txBody>
      </p:sp>
      <p:sp>
        <p:nvSpPr>
          <p:cNvPr id="1602" name="Google Shape;1602;p21"/>
          <p:cNvSpPr txBox="1"/>
          <p:nvPr/>
        </p:nvSpPr>
        <p:spPr>
          <a:xfrm>
            <a:off x="8186060" y="5747609"/>
            <a:ext cx="1908984"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A3"/>
              </a:buClr>
              <a:buSzPts val="2000"/>
              <a:buFont typeface="Calibri"/>
              <a:buNone/>
            </a:pPr>
            <a:r>
              <a:rPr b="0" i="0" lang="en-US" sz="2000" u="none" cap="none" strike="noStrike">
                <a:solidFill>
                  <a:srgbClr val="0000A3"/>
                </a:solidFill>
                <a:latin typeface="Calibri"/>
                <a:ea typeface="Calibri"/>
                <a:cs typeface="Calibri"/>
                <a:sym typeface="Calibri"/>
              </a:rPr>
              <a:t>which interface?</a:t>
            </a:r>
            <a:endParaRPr/>
          </a:p>
        </p:txBody>
      </p:sp>
      <p:sp>
        <p:nvSpPr>
          <p:cNvPr id="1603" name="Google Shape;1603;p21"/>
          <p:cNvSpPr txBox="1"/>
          <p:nvPr/>
        </p:nvSpPr>
        <p:spPr>
          <a:xfrm>
            <a:off x="8178869" y="6233982"/>
            <a:ext cx="1908984"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A3"/>
              </a:buClr>
              <a:buSzPts val="2000"/>
              <a:buFont typeface="Calibri"/>
              <a:buNone/>
            </a:pPr>
            <a:r>
              <a:rPr b="0" i="0" lang="en-US" sz="2000" u="none" cap="none" strike="noStrike">
                <a:solidFill>
                  <a:srgbClr val="0000A3"/>
                </a:solidFill>
                <a:latin typeface="Calibri"/>
                <a:ea typeface="Calibri"/>
                <a:cs typeface="Calibri"/>
                <a:sym typeface="Calibri"/>
              </a:rPr>
              <a:t>which interface?</a:t>
            </a:r>
            <a:endParaRPr/>
          </a:p>
        </p:txBody>
      </p:sp>
      <p:sp>
        <p:nvSpPr>
          <p:cNvPr id="1604" name="Google Shape;1604;p21"/>
          <p:cNvSpPr txBox="1"/>
          <p:nvPr/>
        </p:nvSpPr>
        <p:spPr>
          <a:xfrm>
            <a:off x="6763327" y="4003965"/>
            <a:ext cx="174567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ourier New"/>
              <a:buNone/>
            </a:pPr>
            <a:r>
              <a:rPr b="0" i="0" lang="en-US" sz="1800" u="none" cap="none" strike="noStrike">
                <a:solidFill>
                  <a:srgbClr val="000000"/>
                </a:solidFill>
                <a:latin typeface="Courier New"/>
                <a:ea typeface="Courier New"/>
                <a:cs typeface="Courier New"/>
                <a:sym typeface="Courier New"/>
              </a:rPr>
              <a:t>********</a:t>
            </a:r>
            <a:endParaRPr/>
          </a:p>
        </p:txBody>
      </p:sp>
      <p:sp>
        <p:nvSpPr>
          <p:cNvPr id="1605" name="Google Shape;1605;p21"/>
          <p:cNvSpPr txBox="1"/>
          <p:nvPr/>
        </p:nvSpPr>
        <p:spPr>
          <a:xfrm>
            <a:off x="6089074" y="4005707"/>
            <a:ext cx="59574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ourier New"/>
              <a:buNone/>
            </a:pPr>
            <a:r>
              <a:rPr b="0" i="0" lang="en-US" sz="1800" u="none" cap="none" strike="noStrike">
                <a:solidFill>
                  <a:srgbClr val="000000"/>
                </a:solidFill>
                <a:latin typeface="Courier New"/>
                <a:ea typeface="Courier New"/>
                <a:cs typeface="Courier New"/>
                <a:sym typeface="Courier New"/>
              </a:rPr>
              <a:t>***</a:t>
            </a:r>
            <a:endParaRPr/>
          </a:p>
        </p:txBody>
      </p:sp>
      <p:sp>
        <p:nvSpPr>
          <p:cNvPr id="1606" name="Google Shape;1606;p21"/>
          <p:cNvSpPr txBox="1"/>
          <p:nvPr/>
        </p:nvSpPr>
        <p:spPr>
          <a:xfrm>
            <a:off x="6760005" y="4816765"/>
            <a:ext cx="174567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ourier New"/>
              <a:buNone/>
            </a:pPr>
            <a:r>
              <a:rPr b="0" i="0" lang="en-US" sz="1800" u="none" cap="none" strike="noStrike">
                <a:solidFill>
                  <a:srgbClr val="000000"/>
                </a:solidFill>
                <a:latin typeface="Courier New"/>
                <a:ea typeface="Courier New"/>
                <a:cs typeface="Courier New"/>
                <a:sym typeface="Courier New"/>
              </a:rPr>
              <a:t>********</a:t>
            </a:r>
            <a:endParaRPr/>
          </a:p>
        </p:txBody>
      </p:sp>
      <p:sp>
        <p:nvSpPr>
          <p:cNvPr id="1607" name="Google Shape;1607;p21"/>
          <p:cNvSpPr txBox="1"/>
          <p:nvPr/>
        </p:nvSpPr>
        <p:spPr>
          <a:xfrm>
            <a:off x="6083018" y="4846641"/>
            <a:ext cx="59574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ourier New"/>
              <a:buNone/>
            </a:pPr>
            <a:r>
              <a:rPr b="0" i="0" lang="en-US" sz="1800" u="none" cap="none" strike="noStrike">
                <a:solidFill>
                  <a:srgbClr val="000000"/>
                </a:solidFill>
                <a:latin typeface="Courier New"/>
                <a:ea typeface="Courier New"/>
                <a:cs typeface="Courier New"/>
                <a:sym typeface="Courier New"/>
              </a:rPr>
              <a:t>***</a:t>
            </a:r>
            <a:endParaRPr/>
          </a:p>
        </p:txBody>
      </p:sp>
      <p:sp>
        <p:nvSpPr>
          <p:cNvPr id="1608" name="Google Shape;1608;p21"/>
          <p:cNvSpPr txBox="1"/>
          <p:nvPr/>
        </p:nvSpPr>
        <p:spPr>
          <a:xfrm>
            <a:off x="6760005" y="4423065"/>
            <a:ext cx="174567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ourier New"/>
              <a:buNone/>
            </a:pPr>
            <a:r>
              <a:rPr b="0" i="0" lang="en-US" sz="1800" u="none" cap="none" strike="noStrike">
                <a:solidFill>
                  <a:srgbClr val="000000"/>
                </a:solidFill>
                <a:latin typeface="Courier New"/>
                <a:ea typeface="Courier New"/>
                <a:cs typeface="Courier New"/>
                <a:sym typeface="Courier New"/>
              </a:rPr>
              <a:t>********</a:t>
            </a:r>
            <a:endParaRPr/>
          </a:p>
        </p:txBody>
      </p:sp>
      <p:sp>
        <p:nvSpPr>
          <p:cNvPr id="1609" name="Google Shape;1609;p21"/>
          <p:cNvSpPr txBox="1"/>
          <p:nvPr/>
        </p:nvSpPr>
        <p:spPr>
          <a:xfrm>
            <a:off x="2672165" y="5802809"/>
            <a:ext cx="556113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ourier New"/>
              <a:buNone/>
            </a:pPr>
            <a:r>
              <a:rPr b="0" i="0" lang="en-US" sz="1800" u="none" cap="none" strike="noStrike">
                <a:solidFill>
                  <a:srgbClr val="000000"/>
                </a:solidFill>
                <a:latin typeface="Courier New"/>
                <a:ea typeface="Courier New"/>
                <a:cs typeface="Courier New"/>
                <a:sym typeface="Courier New"/>
              </a:rPr>
              <a:t>11001000  00010111  00010110  10100001 </a:t>
            </a:r>
            <a:endParaRPr/>
          </a:p>
        </p:txBody>
      </p:sp>
      <p:grpSp>
        <p:nvGrpSpPr>
          <p:cNvPr id="1610" name="Google Shape;1610;p21"/>
          <p:cNvGrpSpPr/>
          <p:nvPr/>
        </p:nvGrpSpPr>
        <p:grpSpPr>
          <a:xfrm>
            <a:off x="858981" y="3297382"/>
            <a:ext cx="9615055" cy="3560618"/>
            <a:chOff x="858981" y="3297382"/>
            <a:chExt cx="9615055" cy="3560618"/>
          </a:xfrm>
        </p:grpSpPr>
        <p:sp>
          <p:nvSpPr>
            <p:cNvPr id="1611" name="Google Shape;1611;p21"/>
            <p:cNvSpPr/>
            <p:nvPr/>
          </p:nvSpPr>
          <p:spPr>
            <a:xfrm>
              <a:off x="858981" y="3297382"/>
              <a:ext cx="9615055" cy="1884218"/>
            </a:xfrm>
            <a:custGeom>
              <a:rect b="b" l="l" r="r" t="t"/>
              <a:pathLst>
                <a:path extrusionOk="0" h="1884218" w="9615055">
                  <a:moveTo>
                    <a:pt x="96983" y="0"/>
                  </a:moveTo>
                  <a:lnTo>
                    <a:pt x="9615055" y="13854"/>
                  </a:lnTo>
                  <a:lnTo>
                    <a:pt x="9545783" y="1510146"/>
                  </a:lnTo>
                  <a:lnTo>
                    <a:pt x="5787719" y="1504503"/>
                  </a:lnTo>
                  <a:cubicBezTo>
                    <a:pt x="5789210" y="1356363"/>
                    <a:pt x="5790700" y="1208222"/>
                    <a:pt x="5792191" y="1060082"/>
                  </a:cubicBezTo>
                  <a:lnTo>
                    <a:pt x="1829949" y="1063004"/>
                  </a:lnTo>
                  <a:cubicBezTo>
                    <a:pt x="1832537" y="1313651"/>
                    <a:pt x="1835125" y="1571887"/>
                    <a:pt x="1826330" y="1818740"/>
                  </a:cubicBezTo>
                  <a:lnTo>
                    <a:pt x="0" y="1884218"/>
                  </a:lnTo>
                  <a:lnTo>
                    <a:pt x="96983" y="0"/>
                  </a:lnTo>
                  <a:close/>
                </a:path>
              </a:pathLst>
            </a:custGeom>
            <a:solidFill>
              <a:schemeClr val="lt1">
                <a:alpha val="8078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12" name="Google Shape;1612;p21"/>
            <p:cNvSpPr/>
            <p:nvPr/>
          </p:nvSpPr>
          <p:spPr>
            <a:xfrm>
              <a:off x="2299855" y="4764472"/>
              <a:ext cx="8118764" cy="1343892"/>
            </a:xfrm>
            <a:prstGeom prst="rect">
              <a:avLst/>
            </a:prstGeom>
            <a:solidFill>
              <a:schemeClr val="lt1">
                <a:alpha val="8078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13" name="Google Shape;1613;p21"/>
            <p:cNvSpPr/>
            <p:nvPr/>
          </p:nvSpPr>
          <p:spPr>
            <a:xfrm flipH="1" rot="10800000">
              <a:off x="900546" y="5915892"/>
              <a:ext cx="9531927" cy="942108"/>
            </a:xfrm>
            <a:custGeom>
              <a:rect b="b" l="l" r="r" t="t"/>
              <a:pathLst>
                <a:path extrusionOk="0" h="942108" w="9531927">
                  <a:moveTo>
                    <a:pt x="13855" y="0"/>
                  </a:moveTo>
                  <a:lnTo>
                    <a:pt x="9531927" y="13854"/>
                  </a:lnTo>
                  <a:lnTo>
                    <a:pt x="9531927" y="665018"/>
                  </a:lnTo>
                  <a:lnTo>
                    <a:pt x="5760279" y="625263"/>
                  </a:lnTo>
                  <a:lnTo>
                    <a:pt x="5728152" y="185128"/>
                  </a:lnTo>
                  <a:lnTo>
                    <a:pt x="1717964" y="221672"/>
                  </a:lnTo>
                  <a:cubicBezTo>
                    <a:pt x="1717964" y="397163"/>
                    <a:pt x="1759528" y="711200"/>
                    <a:pt x="1759528" y="886691"/>
                  </a:cubicBezTo>
                  <a:lnTo>
                    <a:pt x="0" y="942108"/>
                  </a:lnTo>
                  <a:lnTo>
                    <a:pt x="13855" y="0"/>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nvGrpSpPr>
          <p:cNvPr id="1614" name="Google Shape;1614;p21"/>
          <p:cNvGrpSpPr/>
          <p:nvPr/>
        </p:nvGrpSpPr>
        <p:grpSpPr>
          <a:xfrm>
            <a:off x="2701635" y="4388439"/>
            <a:ext cx="3934692" cy="2261743"/>
            <a:chOff x="2701635" y="3903517"/>
            <a:chExt cx="3934692" cy="2261743"/>
          </a:xfrm>
        </p:grpSpPr>
        <p:sp>
          <p:nvSpPr>
            <p:cNvPr id="1615" name="Google Shape;1615;p21"/>
            <p:cNvSpPr/>
            <p:nvPr/>
          </p:nvSpPr>
          <p:spPr>
            <a:xfrm>
              <a:off x="2701635" y="5791200"/>
              <a:ext cx="3934691" cy="374060"/>
            </a:xfrm>
            <a:prstGeom prst="rect">
              <a:avLst/>
            </a:prstGeom>
            <a:noFill/>
            <a:ln cap="flat" cmpd="sng" w="381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16" name="Google Shape;1616;p21"/>
            <p:cNvSpPr/>
            <p:nvPr/>
          </p:nvSpPr>
          <p:spPr>
            <a:xfrm>
              <a:off x="2715489" y="3903517"/>
              <a:ext cx="3920838" cy="349816"/>
            </a:xfrm>
            <a:prstGeom prst="rect">
              <a:avLst/>
            </a:prstGeom>
            <a:noFill/>
            <a:ln cap="flat" cmpd="sng" w="381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17" name="Google Shape;1617;p21"/>
            <p:cNvSpPr/>
            <p:nvPr/>
          </p:nvSpPr>
          <p:spPr>
            <a:xfrm>
              <a:off x="4419600" y="4294897"/>
              <a:ext cx="346364" cy="1482448"/>
            </a:xfrm>
            <a:prstGeom prst="upDownArrow">
              <a:avLst>
                <a:gd fmla="val 50000" name="adj1"/>
                <a:gd fmla="val 50000" name="adj2"/>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18" name="Google Shape;1618;p21"/>
            <p:cNvSpPr txBox="1"/>
            <p:nvPr/>
          </p:nvSpPr>
          <p:spPr>
            <a:xfrm>
              <a:off x="4045528" y="4807539"/>
              <a:ext cx="1066061"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2400"/>
                <a:buFont typeface="Calibri"/>
                <a:buNone/>
              </a:pPr>
              <a:r>
                <a:rPr b="0" i="0" lang="en-US" sz="2400" u="none" cap="none" strike="noStrike">
                  <a:solidFill>
                    <a:srgbClr val="C00000"/>
                  </a:solidFill>
                  <a:latin typeface="Calibri"/>
                  <a:ea typeface="Calibri"/>
                  <a:cs typeface="Calibri"/>
                  <a:sym typeface="Calibri"/>
                </a:rPr>
                <a:t>match!</a:t>
              </a:r>
              <a:endParaRPr/>
            </a:p>
          </p:txBody>
        </p:sp>
      </p:grpSp>
      <p:sp>
        <p:nvSpPr>
          <p:cNvPr id="1619" name="Google Shape;1619;p21"/>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
        <p:nvSpPr>
          <p:cNvPr id="1620" name="Google Shape;1620;p21"/>
          <p:cNvSpPr txBox="1"/>
          <p:nvPr>
            <p:ph type="title"/>
          </p:nvPr>
        </p:nvSpPr>
        <p:spPr>
          <a:xfrm>
            <a:off x="0" y="348404"/>
            <a:ext cx="105156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800"/>
              <a:buFont typeface="Calibri"/>
              <a:buNone/>
            </a:pPr>
            <a:r>
              <a:rPr lang="en-US" sz="5000"/>
              <a:t>Longest prefix matching</a:t>
            </a:r>
            <a:endParaRPr sz="4600"/>
          </a:p>
        </p:txBody>
      </p:sp>
      <p:sp>
        <p:nvSpPr>
          <p:cNvPr id="1621" name="Google Shape;1621;p21"/>
          <p:cNvSpPr/>
          <p:nvPr/>
        </p:nvSpPr>
        <p:spPr>
          <a:xfrm>
            <a:off x="991564" y="1533870"/>
            <a:ext cx="9199500" cy="1620000"/>
          </a:xfrm>
          <a:prstGeom prst="rect">
            <a:avLst/>
          </a:prstGeom>
          <a:solidFill>
            <a:schemeClr val="lt1"/>
          </a:solidFill>
          <a:ln cap="flat" cmpd="sng" w="19050">
            <a:solidFill>
              <a:srgbClr val="CC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22" name="Google Shape;1622;p21"/>
          <p:cNvSpPr txBox="1"/>
          <p:nvPr/>
        </p:nvSpPr>
        <p:spPr>
          <a:xfrm>
            <a:off x="1115399" y="1235425"/>
            <a:ext cx="3153900" cy="5232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3200"/>
              <a:buFont typeface="Calibri"/>
              <a:buNone/>
            </a:pPr>
            <a:r>
              <a:rPr b="0" i="0" lang="en-US" sz="2800" u="none" cap="none" strike="noStrike">
                <a:solidFill>
                  <a:srgbClr val="C00000"/>
                </a:solidFill>
                <a:latin typeface="Calibri"/>
                <a:ea typeface="Calibri"/>
                <a:cs typeface="Calibri"/>
                <a:sym typeface="Calibri"/>
              </a:rPr>
              <a:t>longest prefix match</a:t>
            </a:r>
            <a:endParaRPr sz="2800"/>
          </a:p>
        </p:txBody>
      </p:sp>
      <p:sp>
        <p:nvSpPr>
          <p:cNvPr id="1623" name="Google Shape;1623;p21"/>
          <p:cNvSpPr txBox="1"/>
          <p:nvPr/>
        </p:nvSpPr>
        <p:spPr>
          <a:xfrm>
            <a:off x="1115392" y="1731719"/>
            <a:ext cx="9248400" cy="1471500"/>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Clr>
                <a:srgbClr val="000000"/>
              </a:buClr>
              <a:buSzPts val="3000"/>
              <a:buFont typeface="Calibri"/>
              <a:buNone/>
            </a:pPr>
            <a:r>
              <a:rPr lang="en-US" sz="2800">
                <a:latin typeface="Calibri"/>
                <a:ea typeface="Calibri"/>
                <a:cs typeface="Calibri"/>
                <a:sym typeface="Calibri"/>
              </a:rPr>
              <a:t>όταν ψάχνουμε την καταχώρηση στον πίνακα προώθησης για μια δοθείσα διεύθυνση προορισμού</a:t>
            </a:r>
            <a:r>
              <a:rPr b="0" i="0" lang="en-US" sz="2800" u="none" cap="none" strike="noStrike">
                <a:solidFill>
                  <a:srgbClr val="000000"/>
                </a:solidFill>
                <a:latin typeface="Calibri"/>
                <a:ea typeface="Calibri"/>
                <a:cs typeface="Calibri"/>
                <a:sym typeface="Calibri"/>
              </a:rPr>
              <a:t>, </a:t>
            </a:r>
            <a:r>
              <a:rPr lang="en-US" sz="2800">
                <a:latin typeface="Calibri"/>
                <a:ea typeface="Calibri"/>
                <a:cs typeface="Calibri"/>
                <a:sym typeface="Calibri"/>
              </a:rPr>
              <a:t>χρησιμοποιούμε το μεγαλύτερο πρόθεμα που ταιριάζει στην </a:t>
            </a:r>
            <a:r>
              <a:rPr lang="en-US" sz="2800">
                <a:solidFill>
                  <a:schemeClr val="dk1"/>
                </a:solidFill>
                <a:latin typeface="Calibri"/>
                <a:ea typeface="Calibri"/>
                <a:cs typeface="Calibri"/>
                <a:sym typeface="Calibri"/>
              </a:rPr>
              <a:t>διεύθυνση προορισμού.</a:t>
            </a:r>
            <a:endParaRPr sz="1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14"/>
                                        </p:tgtEl>
                                        <p:attrNameLst>
                                          <p:attrName>style.visibility</p:attrName>
                                        </p:attrNameLst>
                                      </p:cBhvr>
                                      <p:to>
                                        <p:strVal val="visible"/>
                                      </p:to>
                                    </p:set>
                                    <p:animEffect filter="fade" transition="in">
                                      <p:cBhvr>
                                        <p:cTn dur="500"/>
                                        <p:tgtEl>
                                          <p:spTgt spid="1614"/>
                                        </p:tgtEl>
                                      </p:cBhvr>
                                    </p:animEffect>
                                  </p:childTnLst>
                                </p:cTn>
                              </p:par>
                              <p:par>
                                <p:cTn fill="hold" nodeType="withEffect" presetClass="entr" presetID="10" presetSubtype="0">
                                  <p:stCondLst>
                                    <p:cond delay="0"/>
                                  </p:stCondLst>
                                  <p:childTnLst>
                                    <p:set>
                                      <p:cBhvr>
                                        <p:cTn dur="1" fill="hold">
                                          <p:stCondLst>
                                            <p:cond delay="0"/>
                                          </p:stCondLst>
                                        </p:cTn>
                                        <p:tgtEl>
                                          <p:spTgt spid="1610"/>
                                        </p:tgtEl>
                                        <p:attrNameLst>
                                          <p:attrName>style.visibility</p:attrName>
                                        </p:attrNameLst>
                                      </p:cBhvr>
                                      <p:to>
                                        <p:strVal val="visible"/>
                                      </p:to>
                                    </p:set>
                                    <p:animEffect filter="fade" transition="in">
                                      <p:cBhvr>
                                        <p:cTn dur="500"/>
                                        <p:tgtEl>
                                          <p:spTgt spid="16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8" name="Shape 1628"/>
        <p:cNvGrpSpPr/>
        <p:nvPr/>
      </p:nvGrpSpPr>
      <p:grpSpPr>
        <a:xfrm>
          <a:off x="0" y="0"/>
          <a:ext cx="0" cy="0"/>
          <a:chOff x="0" y="0"/>
          <a:chExt cx="0" cy="0"/>
        </a:xfrm>
      </p:grpSpPr>
      <p:sp>
        <p:nvSpPr>
          <p:cNvPr id="1629" name="Google Shape;1629;p22"/>
          <p:cNvSpPr txBox="1"/>
          <p:nvPr>
            <p:ph idx="1" type="body"/>
          </p:nvPr>
        </p:nvSpPr>
        <p:spPr>
          <a:xfrm>
            <a:off x="0" y="1724027"/>
            <a:ext cx="10515600" cy="4351200"/>
          </a:xfrm>
          <a:prstGeom prst="rect">
            <a:avLst/>
          </a:prstGeom>
          <a:noFill/>
          <a:ln>
            <a:noFill/>
          </a:ln>
        </p:spPr>
        <p:txBody>
          <a:bodyPr anchorCtr="0" anchor="t" bIns="45700" lIns="91425" spcFirstLastPara="1" rIns="91425" wrap="square" tIns="45700">
            <a:noAutofit/>
          </a:bodyPr>
          <a:lstStyle/>
          <a:p>
            <a:pPr indent="-274638" lvl="0" marL="352425" rtl="0" algn="l">
              <a:lnSpc>
                <a:spcPct val="90000"/>
              </a:lnSpc>
              <a:spcBef>
                <a:spcPts val="0"/>
              </a:spcBef>
              <a:spcAft>
                <a:spcPts val="0"/>
              </a:spcAft>
              <a:buSzPts val="3000"/>
              <a:buChar char="▪"/>
            </a:pPr>
            <a:r>
              <a:rPr lang="en-US" sz="3000"/>
              <a:t>θα δούμε </a:t>
            </a:r>
            <a:r>
              <a:rPr lang="en-US" sz="3000">
                <a:solidFill>
                  <a:srgbClr val="000090"/>
                </a:solidFill>
              </a:rPr>
              <a:t>γιατί</a:t>
            </a:r>
            <a:r>
              <a:rPr lang="en-US" sz="3000">
                <a:solidFill>
                  <a:srgbClr val="000090"/>
                </a:solidFill>
              </a:rPr>
              <a:t> </a:t>
            </a:r>
            <a:r>
              <a:rPr lang="en-US" sz="3000"/>
              <a:t>το ταίριασμα μεγαλύτερου προθέματος χρησιμοποιείται σύντομα, οταν θα μελετάμε την διευθυνσιοδότηση</a:t>
            </a:r>
            <a:endParaRPr sz="3000"/>
          </a:p>
          <a:p>
            <a:pPr indent="-274638" lvl="0" marL="352425" rtl="0" algn="l">
              <a:lnSpc>
                <a:spcPct val="90000"/>
              </a:lnSpc>
              <a:spcBef>
                <a:spcPts val="1000"/>
              </a:spcBef>
              <a:spcAft>
                <a:spcPts val="0"/>
              </a:spcAft>
              <a:buSzPts val="3000"/>
              <a:buChar char="▪"/>
            </a:pPr>
            <a:r>
              <a:rPr lang="en-US" sz="3000"/>
              <a:t>Ταίριασμα μεγαλύτερου προθέματος</a:t>
            </a:r>
            <a:r>
              <a:rPr lang="en-US" sz="3000"/>
              <a:t>: υλοποιείται συχνά </a:t>
            </a:r>
            <a:r>
              <a:rPr lang="en-US" sz="3000"/>
              <a:t>χρησιμοποιώντας </a:t>
            </a:r>
            <a:r>
              <a:rPr lang="en-US" sz="3000"/>
              <a:t>ternary content addressable μνήμες (TCAMs)</a:t>
            </a:r>
            <a:endParaRPr sz="3000"/>
          </a:p>
          <a:p>
            <a:pPr indent="-244475" lvl="1" marL="695325" rtl="0" algn="l">
              <a:lnSpc>
                <a:spcPct val="90000"/>
              </a:lnSpc>
              <a:spcBef>
                <a:spcPts val="500"/>
              </a:spcBef>
              <a:spcAft>
                <a:spcPts val="0"/>
              </a:spcAft>
              <a:buSzPts val="3000"/>
              <a:buChar char="•"/>
            </a:pPr>
            <a:r>
              <a:rPr lang="en-US" sz="3000">
                <a:solidFill>
                  <a:srgbClr val="CC0000"/>
                </a:solidFill>
              </a:rPr>
              <a:t>content addressable: </a:t>
            </a:r>
            <a:r>
              <a:rPr lang="en-US" sz="3000"/>
              <a:t>δίνεται στην </a:t>
            </a:r>
            <a:r>
              <a:rPr lang="en-US" sz="3000"/>
              <a:t>TCAM μια διεύθυνση IP</a:t>
            </a:r>
            <a:r>
              <a:rPr lang="en-US" sz="3000"/>
              <a:t>: ανάκτηση </a:t>
            </a:r>
            <a:r>
              <a:rPr lang="en-US" sz="3000"/>
              <a:t>διεύθυνσης</a:t>
            </a:r>
            <a:r>
              <a:rPr lang="en-US" sz="3000"/>
              <a:t> σε έναν κύκλο ρολογιού, ανεξάρτητα του μεγέθους του πίνακα</a:t>
            </a:r>
            <a:endParaRPr sz="3000"/>
          </a:p>
          <a:p>
            <a:pPr indent="-244475" lvl="1" marL="695325" rtl="0" algn="l">
              <a:lnSpc>
                <a:spcPct val="90000"/>
              </a:lnSpc>
              <a:spcBef>
                <a:spcPts val="500"/>
              </a:spcBef>
              <a:spcAft>
                <a:spcPts val="0"/>
              </a:spcAft>
              <a:buSzPts val="3000"/>
              <a:buChar char="•"/>
            </a:pPr>
            <a:r>
              <a:rPr lang="en-US" sz="3000"/>
              <a:t>Cisco Catalyst:  ~1M routing table entries in TCAM</a:t>
            </a:r>
            <a:endParaRPr sz="3000"/>
          </a:p>
          <a:p>
            <a:pPr indent="-44450" lvl="0" marL="352425" rtl="0" algn="l">
              <a:lnSpc>
                <a:spcPct val="90000"/>
              </a:lnSpc>
              <a:spcBef>
                <a:spcPts val="1000"/>
              </a:spcBef>
              <a:spcAft>
                <a:spcPts val="0"/>
              </a:spcAft>
              <a:buSzPts val="2800"/>
              <a:buNone/>
            </a:pPr>
            <a:r>
              <a:t/>
            </a:r>
            <a:endParaRPr sz="3000"/>
          </a:p>
        </p:txBody>
      </p:sp>
      <p:sp>
        <p:nvSpPr>
          <p:cNvPr id="1630" name="Google Shape;1630;p22"/>
          <p:cNvSpPr txBox="1"/>
          <p:nvPr>
            <p:ph type="title"/>
          </p:nvPr>
        </p:nvSpPr>
        <p:spPr>
          <a:xfrm>
            <a:off x="0" y="360971"/>
            <a:ext cx="10515600" cy="894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00A3"/>
              </a:buClr>
              <a:buSzPts val="4800"/>
              <a:buFont typeface="Calibri"/>
              <a:buNone/>
            </a:pPr>
            <a:r>
              <a:rPr lang="en-US" sz="5000"/>
              <a:t>Ταίριασμα μεγαλύτερου προθέματος</a:t>
            </a:r>
            <a:endParaRPr sz="5000"/>
          </a:p>
        </p:txBody>
      </p:sp>
      <p:sp>
        <p:nvSpPr>
          <p:cNvPr id="1631" name="Google Shape;1631;p22"/>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6" name="Shape 1636"/>
        <p:cNvGrpSpPr/>
        <p:nvPr/>
      </p:nvGrpSpPr>
      <p:grpSpPr>
        <a:xfrm>
          <a:off x="0" y="0"/>
          <a:ext cx="0" cy="0"/>
          <a:chOff x="0" y="0"/>
          <a:chExt cx="0" cy="0"/>
        </a:xfrm>
      </p:grpSpPr>
      <p:sp>
        <p:nvSpPr>
          <p:cNvPr id="1637" name="Google Shape;1637;p23"/>
          <p:cNvSpPr txBox="1"/>
          <p:nvPr>
            <p:ph idx="1" type="body"/>
          </p:nvPr>
        </p:nvSpPr>
        <p:spPr>
          <a:xfrm>
            <a:off x="-26504" y="1379472"/>
            <a:ext cx="11035800" cy="634800"/>
          </a:xfrm>
          <a:prstGeom prst="rect">
            <a:avLst/>
          </a:prstGeom>
          <a:noFill/>
          <a:ln>
            <a:noFill/>
          </a:ln>
        </p:spPr>
        <p:txBody>
          <a:bodyPr anchorCtr="0" anchor="t" bIns="45700" lIns="91425" spcFirstLastPara="1" rIns="91425" wrap="square" tIns="45700">
            <a:noAutofit/>
          </a:bodyPr>
          <a:lstStyle/>
          <a:p>
            <a:pPr indent="-261937" lvl="0" marL="352425" rtl="0" algn="l">
              <a:lnSpc>
                <a:spcPct val="90000"/>
              </a:lnSpc>
              <a:spcBef>
                <a:spcPts val="0"/>
              </a:spcBef>
              <a:spcAft>
                <a:spcPts val="0"/>
              </a:spcAft>
              <a:buSzPts val="2800"/>
              <a:buFont typeface="Noto Sans Symbols"/>
              <a:buChar char="▪"/>
            </a:pPr>
            <a:r>
              <a:rPr lang="en-US"/>
              <a:t>τα πακέτα προωθούνται από μια θύρα εισόδου σε μια θύρα εξόδου</a:t>
            </a:r>
            <a:endParaRPr/>
          </a:p>
        </p:txBody>
      </p:sp>
      <p:sp>
        <p:nvSpPr>
          <p:cNvPr id="1638" name="Google Shape;1638;p23"/>
          <p:cNvSpPr txBox="1"/>
          <p:nvPr>
            <p:ph type="title"/>
          </p:nvPr>
        </p:nvSpPr>
        <p:spPr>
          <a:xfrm>
            <a:off x="19550" y="344796"/>
            <a:ext cx="105156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800"/>
              <a:buFont typeface="Calibri"/>
              <a:buNone/>
            </a:pPr>
            <a:r>
              <a:rPr lang="en-US" sz="5000"/>
              <a:t>Δομή μεταγωγής</a:t>
            </a:r>
            <a:endParaRPr sz="5000"/>
          </a:p>
        </p:txBody>
      </p:sp>
      <p:grpSp>
        <p:nvGrpSpPr>
          <p:cNvPr id="1639" name="Google Shape;1639;p23"/>
          <p:cNvGrpSpPr/>
          <p:nvPr/>
        </p:nvGrpSpPr>
        <p:grpSpPr>
          <a:xfrm>
            <a:off x="4510432" y="3943350"/>
            <a:ext cx="1609725" cy="2343150"/>
            <a:chOff x="2418" y="1882"/>
            <a:chExt cx="1014" cy="1476"/>
          </a:xfrm>
        </p:grpSpPr>
        <p:sp>
          <p:nvSpPr>
            <p:cNvPr id="1640" name="Google Shape;1640;p23"/>
            <p:cNvSpPr/>
            <p:nvPr/>
          </p:nvSpPr>
          <p:spPr>
            <a:xfrm>
              <a:off x="2418" y="1882"/>
              <a:ext cx="1014" cy="1476"/>
            </a:xfrm>
            <a:prstGeom prst="rect">
              <a:avLst/>
            </a:prstGeom>
            <a:solidFill>
              <a:schemeClr val="lt1"/>
            </a:solidFill>
            <a:ln cap="flat" cmpd="sng" w="28575">
              <a:solidFill>
                <a:srgbClr val="FF0000"/>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41" name="Google Shape;1641;p23"/>
            <p:cNvSpPr txBox="1"/>
            <p:nvPr/>
          </p:nvSpPr>
          <p:spPr>
            <a:xfrm>
              <a:off x="2485" y="2418"/>
              <a:ext cx="876" cy="503"/>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lnSpc>
                  <a:spcPct val="85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high-speed </a:t>
              </a:r>
              <a:endParaRPr/>
            </a:p>
            <a:p>
              <a:pPr indent="0" lvl="0" marL="0" marR="0" rtl="0" algn="ctr">
                <a:lnSpc>
                  <a:spcPct val="85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switching</a:t>
              </a:r>
              <a:endParaRPr/>
            </a:p>
            <a:p>
              <a:pPr indent="0" lvl="0" marL="0" marR="0" rtl="0" algn="ctr">
                <a:lnSpc>
                  <a:spcPct val="85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fabric</a:t>
              </a:r>
              <a:endParaRPr/>
            </a:p>
          </p:txBody>
        </p:sp>
      </p:grpSp>
      <p:sp>
        <p:nvSpPr>
          <p:cNvPr id="1642" name="Google Shape;1642;p23"/>
          <p:cNvSpPr txBox="1"/>
          <p:nvPr/>
        </p:nvSpPr>
        <p:spPr>
          <a:xfrm>
            <a:off x="2216772" y="4857819"/>
            <a:ext cx="149271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N input ports</a:t>
            </a:r>
            <a:endParaRPr/>
          </a:p>
        </p:txBody>
      </p:sp>
      <p:grpSp>
        <p:nvGrpSpPr>
          <p:cNvPr id="1643" name="Google Shape;1643;p23"/>
          <p:cNvGrpSpPr/>
          <p:nvPr/>
        </p:nvGrpSpPr>
        <p:grpSpPr>
          <a:xfrm>
            <a:off x="6149007" y="5709203"/>
            <a:ext cx="1472095" cy="386798"/>
            <a:chOff x="-51" y="2454"/>
            <a:chExt cx="1482" cy="357"/>
          </a:xfrm>
        </p:grpSpPr>
        <p:grpSp>
          <p:nvGrpSpPr>
            <p:cNvPr id="1644" name="Google Shape;1644;p23"/>
            <p:cNvGrpSpPr/>
            <p:nvPr/>
          </p:nvGrpSpPr>
          <p:grpSpPr>
            <a:xfrm flipH="1">
              <a:off x="173" y="2454"/>
              <a:ext cx="1084" cy="357"/>
              <a:chOff x="171" y="2454"/>
              <a:chExt cx="1084" cy="357"/>
            </a:xfrm>
          </p:grpSpPr>
          <p:sp>
            <p:nvSpPr>
              <p:cNvPr id="1645" name="Google Shape;1645;p23"/>
              <p:cNvSpPr/>
              <p:nvPr/>
            </p:nvSpPr>
            <p:spPr>
              <a:xfrm>
                <a:off x="171" y="2454"/>
                <a:ext cx="1084" cy="357"/>
              </a:xfrm>
              <a:prstGeom prst="rect">
                <a:avLst/>
              </a:prstGeom>
              <a:solidFill>
                <a:schemeClr val="lt1"/>
              </a:solidFill>
              <a:ln cap="flat" cmpd="sng" w="15875">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46" name="Google Shape;1646;p23"/>
              <p:cNvSpPr/>
              <p:nvPr/>
            </p:nvSpPr>
            <p:spPr>
              <a:xfrm>
                <a:off x="216" y="2554"/>
                <a:ext cx="337" cy="161"/>
              </a:xfrm>
              <a:prstGeom prst="rect">
                <a:avLst/>
              </a:prstGeom>
              <a:solidFill>
                <a:schemeClr val="lt1"/>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47" name="Google Shape;1647;p23"/>
              <p:cNvSpPr/>
              <p:nvPr/>
            </p:nvSpPr>
            <p:spPr>
              <a:xfrm>
                <a:off x="602" y="2490"/>
                <a:ext cx="274" cy="274"/>
              </a:xfrm>
              <a:prstGeom prst="rect">
                <a:avLst/>
              </a:prstGeom>
              <a:solidFill>
                <a:schemeClr val="lt1"/>
              </a:solidFill>
              <a:ln cap="flat" cmpd="sng" w="19050">
                <a:solidFill>
                  <a:srgbClr val="3C6CD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48" name="Google Shape;1648;p23"/>
              <p:cNvSpPr/>
              <p:nvPr/>
            </p:nvSpPr>
            <p:spPr>
              <a:xfrm>
                <a:off x="923" y="2488"/>
                <a:ext cx="274" cy="274"/>
              </a:xfrm>
              <a:prstGeom prst="rect">
                <a:avLst/>
              </a:prstGeom>
              <a:solidFill>
                <a:schemeClr val="lt1"/>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cxnSp>
          <p:nvCxnSpPr>
            <p:cNvPr id="1649" name="Google Shape;1649;p23"/>
            <p:cNvCxnSpPr/>
            <p:nvPr/>
          </p:nvCxnSpPr>
          <p:spPr>
            <a:xfrm>
              <a:off x="-51" y="2634"/>
              <a:ext cx="1482" cy="0"/>
            </a:xfrm>
            <a:prstGeom prst="straightConnector1">
              <a:avLst/>
            </a:prstGeom>
            <a:noFill/>
            <a:ln cap="flat" cmpd="sng" w="28575">
              <a:solidFill>
                <a:schemeClr val="dk1"/>
              </a:solidFill>
              <a:prstDash val="solid"/>
              <a:round/>
              <a:headEnd len="med" w="med" type="none"/>
              <a:tailEnd len="med" w="med" type="triangle"/>
            </a:ln>
          </p:spPr>
        </p:cxnSp>
      </p:grpSp>
      <p:sp>
        <p:nvSpPr>
          <p:cNvPr id="1650" name="Google Shape;1650;p23"/>
          <p:cNvSpPr txBox="1"/>
          <p:nvPr/>
        </p:nvSpPr>
        <p:spPr>
          <a:xfrm>
            <a:off x="6689378" y="4864446"/>
            <a:ext cx="163378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N output ports</a:t>
            </a:r>
            <a:endParaRPr/>
          </a:p>
        </p:txBody>
      </p:sp>
      <p:grpSp>
        <p:nvGrpSpPr>
          <p:cNvPr id="1651" name="Google Shape;1651;p23"/>
          <p:cNvGrpSpPr/>
          <p:nvPr/>
        </p:nvGrpSpPr>
        <p:grpSpPr>
          <a:xfrm>
            <a:off x="6155633" y="4072559"/>
            <a:ext cx="1472095" cy="386798"/>
            <a:chOff x="-51" y="2454"/>
            <a:chExt cx="1482" cy="357"/>
          </a:xfrm>
        </p:grpSpPr>
        <p:grpSp>
          <p:nvGrpSpPr>
            <p:cNvPr id="1652" name="Google Shape;1652;p23"/>
            <p:cNvGrpSpPr/>
            <p:nvPr/>
          </p:nvGrpSpPr>
          <p:grpSpPr>
            <a:xfrm flipH="1">
              <a:off x="173" y="2454"/>
              <a:ext cx="1084" cy="357"/>
              <a:chOff x="171" y="2454"/>
              <a:chExt cx="1084" cy="357"/>
            </a:xfrm>
          </p:grpSpPr>
          <p:sp>
            <p:nvSpPr>
              <p:cNvPr id="1653" name="Google Shape;1653;p23"/>
              <p:cNvSpPr/>
              <p:nvPr/>
            </p:nvSpPr>
            <p:spPr>
              <a:xfrm>
                <a:off x="171" y="2454"/>
                <a:ext cx="1084" cy="357"/>
              </a:xfrm>
              <a:prstGeom prst="rect">
                <a:avLst/>
              </a:prstGeom>
              <a:solidFill>
                <a:schemeClr val="lt1"/>
              </a:solidFill>
              <a:ln cap="flat" cmpd="sng" w="15875">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54" name="Google Shape;1654;p23"/>
              <p:cNvSpPr/>
              <p:nvPr/>
            </p:nvSpPr>
            <p:spPr>
              <a:xfrm>
                <a:off x="216" y="2554"/>
                <a:ext cx="337" cy="161"/>
              </a:xfrm>
              <a:prstGeom prst="rect">
                <a:avLst/>
              </a:prstGeom>
              <a:solidFill>
                <a:schemeClr val="lt1"/>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55" name="Google Shape;1655;p23"/>
              <p:cNvSpPr/>
              <p:nvPr/>
            </p:nvSpPr>
            <p:spPr>
              <a:xfrm>
                <a:off x="602" y="2490"/>
                <a:ext cx="274" cy="274"/>
              </a:xfrm>
              <a:prstGeom prst="rect">
                <a:avLst/>
              </a:prstGeom>
              <a:solidFill>
                <a:schemeClr val="lt1"/>
              </a:solidFill>
              <a:ln cap="flat" cmpd="sng" w="19050">
                <a:solidFill>
                  <a:srgbClr val="3C6CD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56" name="Google Shape;1656;p23"/>
              <p:cNvSpPr/>
              <p:nvPr/>
            </p:nvSpPr>
            <p:spPr>
              <a:xfrm>
                <a:off x="923" y="2488"/>
                <a:ext cx="274" cy="274"/>
              </a:xfrm>
              <a:prstGeom prst="rect">
                <a:avLst/>
              </a:prstGeom>
              <a:solidFill>
                <a:schemeClr val="lt1"/>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cxnSp>
          <p:nvCxnSpPr>
            <p:cNvPr id="1657" name="Google Shape;1657;p23"/>
            <p:cNvCxnSpPr/>
            <p:nvPr/>
          </p:nvCxnSpPr>
          <p:spPr>
            <a:xfrm>
              <a:off x="-51" y="2634"/>
              <a:ext cx="1482" cy="0"/>
            </a:xfrm>
            <a:prstGeom prst="straightConnector1">
              <a:avLst/>
            </a:prstGeom>
            <a:noFill/>
            <a:ln cap="flat" cmpd="sng" w="28575">
              <a:solidFill>
                <a:schemeClr val="dk1"/>
              </a:solidFill>
              <a:prstDash val="solid"/>
              <a:round/>
              <a:headEnd len="med" w="med" type="none"/>
              <a:tailEnd len="med" w="med" type="triangle"/>
            </a:ln>
          </p:spPr>
        </p:cxnSp>
      </p:grpSp>
      <p:sp>
        <p:nvSpPr>
          <p:cNvPr id="1658" name="Google Shape;1658;p23"/>
          <p:cNvSpPr txBox="1"/>
          <p:nvPr/>
        </p:nvSpPr>
        <p:spPr>
          <a:xfrm rot="5400000">
            <a:off x="6248400" y="4708389"/>
            <a:ext cx="927649"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Calibri"/>
              <a:buNone/>
            </a:pPr>
            <a:r>
              <a:rPr b="0" i="0" lang="en-US" sz="4000" u="none" cap="none" strike="noStrike">
                <a:solidFill>
                  <a:srgbClr val="000000"/>
                </a:solidFill>
                <a:latin typeface="Calibri"/>
                <a:ea typeface="Calibri"/>
                <a:cs typeface="Calibri"/>
                <a:sym typeface="Calibri"/>
              </a:rPr>
              <a:t>. . . </a:t>
            </a:r>
            <a:endParaRPr/>
          </a:p>
        </p:txBody>
      </p:sp>
      <p:sp>
        <p:nvSpPr>
          <p:cNvPr id="1659" name="Google Shape;1659;p23"/>
          <p:cNvSpPr txBox="1"/>
          <p:nvPr/>
        </p:nvSpPr>
        <p:spPr>
          <a:xfrm rot="5400000">
            <a:off x="3472070" y="4715016"/>
            <a:ext cx="927649"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Calibri"/>
              <a:buNone/>
            </a:pPr>
            <a:r>
              <a:rPr b="0" i="0" lang="en-US" sz="4000" u="none" cap="none" strike="noStrike">
                <a:solidFill>
                  <a:srgbClr val="000000"/>
                </a:solidFill>
                <a:latin typeface="Calibri"/>
                <a:ea typeface="Calibri"/>
                <a:cs typeface="Calibri"/>
                <a:sym typeface="Calibri"/>
              </a:rPr>
              <a:t>. . . </a:t>
            </a:r>
            <a:endParaRPr/>
          </a:p>
        </p:txBody>
      </p:sp>
      <p:grpSp>
        <p:nvGrpSpPr>
          <p:cNvPr id="1660" name="Google Shape;1660;p23"/>
          <p:cNvGrpSpPr/>
          <p:nvPr/>
        </p:nvGrpSpPr>
        <p:grpSpPr>
          <a:xfrm flipH="1" rot="10800000">
            <a:off x="3242010" y="4065933"/>
            <a:ext cx="1076755" cy="386798"/>
            <a:chOff x="171" y="2454"/>
            <a:chExt cx="1084" cy="357"/>
          </a:xfrm>
        </p:grpSpPr>
        <p:sp>
          <p:nvSpPr>
            <p:cNvPr id="1661" name="Google Shape;1661;p23"/>
            <p:cNvSpPr/>
            <p:nvPr/>
          </p:nvSpPr>
          <p:spPr>
            <a:xfrm>
              <a:off x="171" y="2454"/>
              <a:ext cx="1084" cy="357"/>
            </a:xfrm>
            <a:prstGeom prst="rect">
              <a:avLst/>
            </a:prstGeom>
            <a:solidFill>
              <a:schemeClr val="lt1"/>
            </a:solidFill>
            <a:ln cap="flat" cmpd="sng" w="15875">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62" name="Google Shape;1662;p23"/>
            <p:cNvSpPr/>
            <p:nvPr/>
          </p:nvSpPr>
          <p:spPr>
            <a:xfrm>
              <a:off x="216" y="2554"/>
              <a:ext cx="337" cy="161"/>
            </a:xfrm>
            <a:prstGeom prst="rect">
              <a:avLst/>
            </a:prstGeom>
            <a:solidFill>
              <a:schemeClr val="lt1"/>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63" name="Google Shape;1663;p23"/>
            <p:cNvSpPr/>
            <p:nvPr/>
          </p:nvSpPr>
          <p:spPr>
            <a:xfrm>
              <a:off x="602" y="2490"/>
              <a:ext cx="274" cy="274"/>
            </a:xfrm>
            <a:prstGeom prst="rect">
              <a:avLst/>
            </a:prstGeom>
            <a:solidFill>
              <a:schemeClr val="lt1"/>
            </a:solidFill>
            <a:ln cap="flat" cmpd="sng" w="19050">
              <a:solidFill>
                <a:srgbClr val="3C6CD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64" name="Google Shape;1664;p23"/>
            <p:cNvSpPr/>
            <p:nvPr/>
          </p:nvSpPr>
          <p:spPr>
            <a:xfrm>
              <a:off x="923" y="2488"/>
              <a:ext cx="274" cy="274"/>
            </a:xfrm>
            <a:prstGeom prst="rect">
              <a:avLst/>
            </a:prstGeom>
            <a:solidFill>
              <a:schemeClr val="lt1"/>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cxnSp>
        <p:nvCxnSpPr>
          <p:cNvPr id="1665" name="Google Shape;1665;p23"/>
          <p:cNvCxnSpPr/>
          <p:nvPr/>
        </p:nvCxnSpPr>
        <p:spPr>
          <a:xfrm>
            <a:off x="3021494" y="4260957"/>
            <a:ext cx="1472095" cy="0"/>
          </a:xfrm>
          <a:prstGeom prst="straightConnector1">
            <a:avLst/>
          </a:prstGeom>
          <a:noFill/>
          <a:ln cap="flat" cmpd="sng" w="28575">
            <a:solidFill>
              <a:schemeClr val="dk1"/>
            </a:solidFill>
            <a:prstDash val="solid"/>
            <a:round/>
            <a:headEnd len="med" w="med" type="none"/>
            <a:tailEnd len="med" w="med" type="triangle"/>
          </a:ln>
        </p:spPr>
      </p:cxnSp>
      <p:grpSp>
        <p:nvGrpSpPr>
          <p:cNvPr id="1666" name="Google Shape;1666;p23"/>
          <p:cNvGrpSpPr/>
          <p:nvPr/>
        </p:nvGrpSpPr>
        <p:grpSpPr>
          <a:xfrm flipH="1" rot="10800000">
            <a:off x="3248636" y="5729080"/>
            <a:ext cx="1076755" cy="386798"/>
            <a:chOff x="171" y="2454"/>
            <a:chExt cx="1084" cy="357"/>
          </a:xfrm>
        </p:grpSpPr>
        <p:sp>
          <p:nvSpPr>
            <p:cNvPr id="1667" name="Google Shape;1667;p23"/>
            <p:cNvSpPr/>
            <p:nvPr/>
          </p:nvSpPr>
          <p:spPr>
            <a:xfrm>
              <a:off x="171" y="2454"/>
              <a:ext cx="1084" cy="357"/>
            </a:xfrm>
            <a:prstGeom prst="rect">
              <a:avLst/>
            </a:prstGeom>
            <a:solidFill>
              <a:schemeClr val="lt1"/>
            </a:solidFill>
            <a:ln cap="flat" cmpd="sng" w="15875">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68" name="Google Shape;1668;p23"/>
            <p:cNvSpPr/>
            <p:nvPr/>
          </p:nvSpPr>
          <p:spPr>
            <a:xfrm>
              <a:off x="216" y="2554"/>
              <a:ext cx="337" cy="161"/>
            </a:xfrm>
            <a:prstGeom prst="rect">
              <a:avLst/>
            </a:prstGeom>
            <a:solidFill>
              <a:schemeClr val="lt1"/>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69" name="Google Shape;1669;p23"/>
            <p:cNvSpPr/>
            <p:nvPr/>
          </p:nvSpPr>
          <p:spPr>
            <a:xfrm>
              <a:off x="602" y="2490"/>
              <a:ext cx="274" cy="274"/>
            </a:xfrm>
            <a:prstGeom prst="rect">
              <a:avLst/>
            </a:prstGeom>
            <a:solidFill>
              <a:schemeClr val="lt1"/>
            </a:solidFill>
            <a:ln cap="flat" cmpd="sng" w="19050">
              <a:solidFill>
                <a:srgbClr val="3C6CD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70" name="Google Shape;1670;p23"/>
            <p:cNvSpPr/>
            <p:nvPr/>
          </p:nvSpPr>
          <p:spPr>
            <a:xfrm>
              <a:off x="923" y="2488"/>
              <a:ext cx="274" cy="274"/>
            </a:xfrm>
            <a:prstGeom prst="rect">
              <a:avLst/>
            </a:prstGeom>
            <a:solidFill>
              <a:schemeClr val="lt1"/>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cxnSp>
        <p:nvCxnSpPr>
          <p:cNvPr id="1671" name="Google Shape;1671;p23"/>
          <p:cNvCxnSpPr/>
          <p:nvPr/>
        </p:nvCxnSpPr>
        <p:spPr>
          <a:xfrm>
            <a:off x="3028120" y="5924104"/>
            <a:ext cx="1472095" cy="0"/>
          </a:xfrm>
          <a:prstGeom prst="straightConnector1">
            <a:avLst/>
          </a:prstGeom>
          <a:noFill/>
          <a:ln cap="flat" cmpd="sng" w="28575">
            <a:solidFill>
              <a:schemeClr val="dk1"/>
            </a:solidFill>
            <a:prstDash val="solid"/>
            <a:round/>
            <a:headEnd len="med" w="med" type="none"/>
            <a:tailEnd len="med" w="med" type="triangle"/>
          </a:ln>
        </p:spPr>
      </p:cxnSp>
      <p:sp>
        <p:nvSpPr>
          <p:cNvPr id="1672" name="Google Shape;1672;p23"/>
          <p:cNvSpPr txBox="1"/>
          <p:nvPr/>
        </p:nvSpPr>
        <p:spPr>
          <a:xfrm>
            <a:off x="-33130" y="1889680"/>
            <a:ext cx="11035800" cy="2317800"/>
          </a:xfrm>
          <a:prstGeom prst="rect">
            <a:avLst/>
          </a:prstGeom>
          <a:noFill/>
          <a:ln>
            <a:noFill/>
          </a:ln>
        </p:spPr>
        <p:txBody>
          <a:bodyPr anchorCtr="0" anchor="t" bIns="45700" lIns="91425" spcFirstLastPara="1" rIns="91425" wrap="square" tIns="45700">
            <a:normAutofit/>
          </a:bodyPr>
          <a:lstStyle/>
          <a:p>
            <a:pPr indent="-261938" lvl="0" marL="352425" marR="0" rtl="0" algn="l">
              <a:lnSpc>
                <a:spcPct val="90000"/>
              </a:lnSpc>
              <a:spcBef>
                <a:spcPts val="0"/>
              </a:spcBef>
              <a:spcAft>
                <a:spcPts val="0"/>
              </a:spcAft>
              <a:buClr>
                <a:srgbClr val="0000A3"/>
              </a:buClr>
              <a:buSzPts val="2800"/>
              <a:buFont typeface="Noto Sans Symbols"/>
              <a:buChar char="▪"/>
            </a:pPr>
            <a:r>
              <a:rPr lang="en-US" sz="2800">
                <a:solidFill>
                  <a:srgbClr val="0000A3"/>
                </a:solidFill>
                <a:latin typeface="Calibri"/>
                <a:ea typeface="Calibri"/>
                <a:cs typeface="Calibri"/>
                <a:sym typeface="Calibri"/>
              </a:rPr>
              <a:t>ρυθμός μεταγωγής</a:t>
            </a:r>
            <a:r>
              <a:rPr b="0" i="0" lang="en-US" sz="2800" u="none" cap="none" strike="noStrike">
                <a:solidFill>
                  <a:srgbClr val="0000A3"/>
                </a:solidFill>
                <a:latin typeface="Calibri"/>
                <a:ea typeface="Calibri"/>
                <a:cs typeface="Calibri"/>
                <a:sym typeface="Calibri"/>
              </a:rPr>
              <a:t>: </a:t>
            </a:r>
            <a:r>
              <a:rPr lang="en-US" sz="2800">
                <a:latin typeface="Calibri"/>
                <a:ea typeface="Calibri"/>
                <a:cs typeface="Calibri"/>
                <a:sym typeface="Calibri"/>
              </a:rPr>
              <a:t>ο ρυθμός με τον οποίο τα πακέτα μπορούν να μεταφερθούν από τις εισόδους στις εξόδους</a:t>
            </a:r>
            <a:endParaRPr sz="2800"/>
          </a:p>
          <a:p>
            <a:pPr indent="-257175" lvl="1" marL="695325" marR="0" rtl="0" algn="l">
              <a:lnSpc>
                <a:spcPct val="90000"/>
              </a:lnSpc>
              <a:spcBef>
                <a:spcPts val="500"/>
              </a:spcBef>
              <a:spcAft>
                <a:spcPts val="0"/>
              </a:spcAft>
              <a:buClr>
                <a:srgbClr val="0000A8"/>
              </a:buClr>
              <a:buSzPts val="2800"/>
              <a:buFont typeface="Arial"/>
              <a:buChar char="•"/>
            </a:pPr>
            <a:r>
              <a:rPr b="0" i="0" lang="en-US" sz="2800" u="none" cap="none" strike="noStrike">
                <a:solidFill>
                  <a:srgbClr val="000000"/>
                </a:solidFill>
                <a:latin typeface="Calibri"/>
                <a:ea typeface="Calibri"/>
                <a:cs typeface="Calibri"/>
                <a:sym typeface="Calibri"/>
              </a:rPr>
              <a:t>often measured as multiple of input/output line rate</a:t>
            </a:r>
            <a:endParaRPr sz="2800"/>
          </a:p>
          <a:p>
            <a:pPr indent="-257175" lvl="1" marL="695325" marR="0" rtl="0" algn="l">
              <a:lnSpc>
                <a:spcPct val="90000"/>
              </a:lnSpc>
              <a:spcBef>
                <a:spcPts val="500"/>
              </a:spcBef>
              <a:spcAft>
                <a:spcPts val="0"/>
              </a:spcAft>
              <a:buClr>
                <a:srgbClr val="0000A8"/>
              </a:buClr>
              <a:buSzPts val="2800"/>
              <a:buFont typeface="Arial"/>
              <a:buChar char="•"/>
            </a:pPr>
            <a:r>
              <a:rPr b="0" i="0" lang="en-US" sz="2800" u="none" cap="none" strike="noStrike">
                <a:solidFill>
                  <a:srgbClr val="000000"/>
                </a:solidFill>
                <a:latin typeface="Calibri"/>
                <a:ea typeface="Calibri"/>
                <a:cs typeface="Calibri"/>
                <a:sym typeface="Calibri"/>
              </a:rPr>
              <a:t>N inputs: switching rate N times line rate desirable</a:t>
            </a:r>
            <a:endParaRPr sz="2800"/>
          </a:p>
        </p:txBody>
      </p:sp>
      <p:sp>
        <p:nvSpPr>
          <p:cNvPr id="1673" name="Google Shape;1673;p23"/>
          <p:cNvSpPr txBox="1"/>
          <p:nvPr/>
        </p:nvSpPr>
        <p:spPr>
          <a:xfrm>
            <a:off x="2756452" y="4081670"/>
            <a:ext cx="3097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R</a:t>
            </a:r>
            <a:endParaRPr/>
          </a:p>
        </p:txBody>
      </p:sp>
      <p:sp>
        <p:nvSpPr>
          <p:cNvPr id="1674" name="Google Shape;1674;p23"/>
          <p:cNvSpPr txBox="1"/>
          <p:nvPr/>
        </p:nvSpPr>
        <p:spPr>
          <a:xfrm>
            <a:off x="2749826" y="5718314"/>
            <a:ext cx="3097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R</a:t>
            </a:r>
            <a:endParaRPr/>
          </a:p>
        </p:txBody>
      </p:sp>
      <p:sp>
        <p:nvSpPr>
          <p:cNvPr id="1675" name="Google Shape;1675;p23"/>
          <p:cNvSpPr txBox="1"/>
          <p:nvPr/>
        </p:nvSpPr>
        <p:spPr>
          <a:xfrm>
            <a:off x="7593495" y="4081671"/>
            <a:ext cx="3097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R</a:t>
            </a:r>
            <a:endParaRPr/>
          </a:p>
        </p:txBody>
      </p:sp>
      <p:sp>
        <p:nvSpPr>
          <p:cNvPr id="1676" name="Google Shape;1676;p23"/>
          <p:cNvSpPr txBox="1"/>
          <p:nvPr/>
        </p:nvSpPr>
        <p:spPr>
          <a:xfrm>
            <a:off x="7586868" y="5718315"/>
            <a:ext cx="3097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R</a:t>
            </a:r>
            <a:endParaRPr/>
          </a:p>
        </p:txBody>
      </p:sp>
      <p:sp>
        <p:nvSpPr>
          <p:cNvPr id="1677" name="Google Shape;1677;p23"/>
          <p:cNvSpPr txBox="1"/>
          <p:nvPr/>
        </p:nvSpPr>
        <p:spPr>
          <a:xfrm>
            <a:off x="4611758" y="4094922"/>
            <a:ext cx="133118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(rate: NR, ideally)</a:t>
            </a:r>
            <a:endParaRPr/>
          </a:p>
        </p:txBody>
      </p:sp>
      <p:sp>
        <p:nvSpPr>
          <p:cNvPr id="1678" name="Google Shape;1678;p23"/>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2"/>
                                        </p:tgtEl>
                                        <p:attrNameLst>
                                          <p:attrName>style.visibility</p:attrName>
                                        </p:attrNameLst>
                                      </p:cBhvr>
                                      <p:to>
                                        <p:strVal val="visible"/>
                                      </p:to>
                                    </p:set>
                                    <p:animEffect filter="fade" transition="in">
                                      <p:cBhvr>
                                        <p:cTn dur="500"/>
                                        <p:tgtEl>
                                          <p:spTgt spid="1672"/>
                                        </p:tgtEl>
                                      </p:cBhvr>
                                    </p:animEffect>
                                  </p:childTnLst>
                                </p:cTn>
                              </p:par>
                              <p:par>
                                <p:cTn fill="hold" nodeType="withEffect" presetClass="entr" presetID="10" presetSubtype="0">
                                  <p:stCondLst>
                                    <p:cond delay="0"/>
                                  </p:stCondLst>
                                  <p:childTnLst>
                                    <p:set>
                                      <p:cBhvr>
                                        <p:cTn dur="1" fill="hold">
                                          <p:stCondLst>
                                            <p:cond delay="0"/>
                                          </p:stCondLst>
                                        </p:cTn>
                                        <p:tgtEl>
                                          <p:spTgt spid="1677"/>
                                        </p:tgtEl>
                                        <p:attrNameLst>
                                          <p:attrName>style.visibility</p:attrName>
                                        </p:attrNameLst>
                                      </p:cBhvr>
                                      <p:to>
                                        <p:strVal val="visible"/>
                                      </p:to>
                                    </p:set>
                                    <p:animEffect filter="fade" transition="in">
                                      <p:cBhvr>
                                        <p:cTn dur="500"/>
                                        <p:tgtEl>
                                          <p:spTgt spid="16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3" name="Shape 1683"/>
        <p:cNvGrpSpPr/>
        <p:nvPr/>
      </p:nvGrpSpPr>
      <p:grpSpPr>
        <a:xfrm>
          <a:off x="0" y="0"/>
          <a:ext cx="0" cy="0"/>
          <a:chOff x="0" y="0"/>
          <a:chExt cx="0" cy="0"/>
        </a:xfrm>
      </p:grpSpPr>
      <p:sp>
        <p:nvSpPr>
          <p:cNvPr id="1684" name="Google Shape;1684;p24"/>
          <p:cNvSpPr txBox="1"/>
          <p:nvPr>
            <p:ph type="title"/>
          </p:nvPr>
        </p:nvSpPr>
        <p:spPr>
          <a:xfrm>
            <a:off x="6050" y="322846"/>
            <a:ext cx="10515600" cy="894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00A3"/>
              </a:buClr>
              <a:buSzPts val="4800"/>
              <a:buFont typeface="Calibri"/>
              <a:buNone/>
            </a:pPr>
            <a:r>
              <a:rPr lang="en-US" sz="5000"/>
              <a:t>Δομή μεταγωγής</a:t>
            </a:r>
            <a:endParaRPr sz="5000"/>
          </a:p>
        </p:txBody>
      </p:sp>
      <p:grpSp>
        <p:nvGrpSpPr>
          <p:cNvPr id="1685" name="Google Shape;1685;p24"/>
          <p:cNvGrpSpPr/>
          <p:nvPr/>
        </p:nvGrpSpPr>
        <p:grpSpPr>
          <a:xfrm>
            <a:off x="4769281" y="4484392"/>
            <a:ext cx="1093120" cy="215900"/>
            <a:chOff x="876" y="2800"/>
            <a:chExt cx="788" cy="175"/>
          </a:xfrm>
        </p:grpSpPr>
        <p:sp>
          <p:nvSpPr>
            <p:cNvPr id="1686" name="Google Shape;1686;p24"/>
            <p:cNvSpPr/>
            <p:nvPr/>
          </p:nvSpPr>
          <p:spPr>
            <a:xfrm>
              <a:off x="925" y="2800"/>
              <a:ext cx="485" cy="175"/>
            </a:xfrm>
            <a:prstGeom prst="rect">
              <a:avLst/>
            </a:prstGeom>
            <a:solidFill>
              <a:srgbClr val="FFFFFF"/>
            </a:solidFill>
            <a:ln cap="flat" cmpd="sng" w="1905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87" name="Google Shape;1687;p24"/>
            <p:cNvSpPr/>
            <p:nvPr/>
          </p:nvSpPr>
          <p:spPr>
            <a:xfrm>
              <a:off x="945" y="2849"/>
              <a:ext cx="151" cy="78"/>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88" name="Google Shape;1688;p24"/>
            <p:cNvSpPr/>
            <p:nvPr/>
          </p:nvSpPr>
          <p:spPr>
            <a:xfrm>
              <a:off x="1117" y="2818"/>
              <a:ext cx="124" cy="13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89" name="Google Shape;1689;p24"/>
            <p:cNvSpPr/>
            <p:nvPr/>
          </p:nvSpPr>
          <p:spPr>
            <a:xfrm>
              <a:off x="1263" y="2815"/>
              <a:ext cx="125" cy="135"/>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690" name="Google Shape;1690;p24"/>
            <p:cNvCxnSpPr/>
            <p:nvPr/>
          </p:nvCxnSpPr>
          <p:spPr>
            <a:xfrm>
              <a:off x="876" y="2887"/>
              <a:ext cx="788" cy="0"/>
            </a:xfrm>
            <a:prstGeom prst="straightConnector1">
              <a:avLst/>
            </a:prstGeom>
            <a:noFill/>
            <a:ln cap="flat" cmpd="sng" w="19050">
              <a:solidFill>
                <a:srgbClr val="000000"/>
              </a:solidFill>
              <a:prstDash val="solid"/>
              <a:round/>
              <a:headEnd len="med" w="med" type="none"/>
              <a:tailEnd len="med" w="med" type="triangle"/>
            </a:ln>
          </p:spPr>
        </p:cxnSp>
      </p:grpSp>
      <p:grpSp>
        <p:nvGrpSpPr>
          <p:cNvPr id="1691" name="Google Shape;1691;p24"/>
          <p:cNvGrpSpPr/>
          <p:nvPr/>
        </p:nvGrpSpPr>
        <p:grpSpPr>
          <a:xfrm>
            <a:off x="4767694" y="4879680"/>
            <a:ext cx="1094506" cy="215900"/>
            <a:chOff x="876" y="2800"/>
            <a:chExt cx="789" cy="175"/>
          </a:xfrm>
        </p:grpSpPr>
        <p:sp>
          <p:nvSpPr>
            <p:cNvPr id="1692" name="Google Shape;1692;p24"/>
            <p:cNvSpPr/>
            <p:nvPr/>
          </p:nvSpPr>
          <p:spPr>
            <a:xfrm>
              <a:off x="925" y="2800"/>
              <a:ext cx="485" cy="175"/>
            </a:xfrm>
            <a:prstGeom prst="rect">
              <a:avLst/>
            </a:prstGeom>
            <a:solidFill>
              <a:srgbClr val="FFFFFF"/>
            </a:solidFill>
            <a:ln cap="flat" cmpd="sng" w="1905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93" name="Google Shape;1693;p24"/>
            <p:cNvSpPr/>
            <p:nvPr/>
          </p:nvSpPr>
          <p:spPr>
            <a:xfrm>
              <a:off x="945" y="2849"/>
              <a:ext cx="151" cy="78"/>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94" name="Google Shape;1694;p24"/>
            <p:cNvSpPr/>
            <p:nvPr/>
          </p:nvSpPr>
          <p:spPr>
            <a:xfrm>
              <a:off x="1117" y="2818"/>
              <a:ext cx="124" cy="13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95" name="Google Shape;1695;p24"/>
            <p:cNvSpPr/>
            <p:nvPr/>
          </p:nvSpPr>
          <p:spPr>
            <a:xfrm>
              <a:off x="1263" y="2815"/>
              <a:ext cx="125" cy="135"/>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696" name="Google Shape;1696;p24"/>
            <p:cNvCxnSpPr/>
            <p:nvPr/>
          </p:nvCxnSpPr>
          <p:spPr>
            <a:xfrm>
              <a:off x="876" y="2887"/>
              <a:ext cx="789" cy="0"/>
            </a:xfrm>
            <a:prstGeom prst="straightConnector1">
              <a:avLst/>
            </a:prstGeom>
            <a:noFill/>
            <a:ln cap="flat" cmpd="sng" w="19050">
              <a:solidFill>
                <a:srgbClr val="000000"/>
              </a:solidFill>
              <a:prstDash val="solid"/>
              <a:round/>
              <a:headEnd len="med" w="med" type="none"/>
              <a:tailEnd len="med" w="med" type="triangle"/>
            </a:ln>
          </p:spPr>
        </p:cxnSp>
      </p:grpSp>
      <p:grpSp>
        <p:nvGrpSpPr>
          <p:cNvPr id="1697" name="Google Shape;1697;p24"/>
          <p:cNvGrpSpPr/>
          <p:nvPr/>
        </p:nvGrpSpPr>
        <p:grpSpPr>
          <a:xfrm>
            <a:off x="4762932" y="5306717"/>
            <a:ext cx="1079248" cy="215900"/>
            <a:chOff x="876" y="2800"/>
            <a:chExt cx="778" cy="175"/>
          </a:xfrm>
        </p:grpSpPr>
        <p:sp>
          <p:nvSpPr>
            <p:cNvPr id="1698" name="Google Shape;1698;p24"/>
            <p:cNvSpPr/>
            <p:nvPr/>
          </p:nvSpPr>
          <p:spPr>
            <a:xfrm>
              <a:off x="925" y="2800"/>
              <a:ext cx="485" cy="175"/>
            </a:xfrm>
            <a:prstGeom prst="rect">
              <a:avLst/>
            </a:prstGeom>
            <a:solidFill>
              <a:srgbClr val="FFFFFF"/>
            </a:solidFill>
            <a:ln cap="flat" cmpd="sng" w="1905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99" name="Google Shape;1699;p24"/>
            <p:cNvSpPr/>
            <p:nvPr/>
          </p:nvSpPr>
          <p:spPr>
            <a:xfrm>
              <a:off x="945" y="2849"/>
              <a:ext cx="151" cy="78"/>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00" name="Google Shape;1700;p24"/>
            <p:cNvSpPr/>
            <p:nvPr/>
          </p:nvSpPr>
          <p:spPr>
            <a:xfrm>
              <a:off x="1117" y="2818"/>
              <a:ext cx="124" cy="13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01" name="Google Shape;1701;p24"/>
            <p:cNvSpPr/>
            <p:nvPr/>
          </p:nvSpPr>
          <p:spPr>
            <a:xfrm>
              <a:off x="1263" y="2815"/>
              <a:ext cx="125" cy="135"/>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702" name="Google Shape;1702;p24"/>
            <p:cNvCxnSpPr/>
            <p:nvPr/>
          </p:nvCxnSpPr>
          <p:spPr>
            <a:xfrm>
              <a:off x="876" y="2887"/>
              <a:ext cx="778" cy="0"/>
            </a:xfrm>
            <a:prstGeom prst="straightConnector1">
              <a:avLst/>
            </a:prstGeom>
            <a:noFill/>
            <a:ln cap="flat" cmpd="sng" w="19050">
              <a:solidFill>
                <a:srgbClr val="000000"/>
              </a:solidFill>
              <a:prstDash val="solid"/>
              <a:round/>
              <a:headEnd len="med" w="med" type="none"/>
              <a:tailEnd len="med" w="med" type="triangle"/>
            </a:ln>
          </p:spPr>
        </p:cxnSp>
      </p:grpSp>
      <p:cxnSp>
        <p:nvCxnSpPr>
          <p:cNvPr id="1703" name="Google Shape;1703;p24"/>
          <p:cNvCxnSpPr/>
          <p:nvPr/>
        </p:nvCxnSpPr>
        <p:spPr>
          <a:xfrm>
            <a:off x="5888461" y="4492509"/>
            <a:ext cx="0" cy="1003300"/>
          </a:xfrm>
          <a:prstGeom prst="straightConnector1">
            <a:avLst/>
          </a:prstGeom>
          <a:noFill/>
          <a:ln cap="flat" cmpd="sng" w="76200">
            <a:solidFill>
              <a:srgbClr val="FF0000"/>
            </a:solidFill>
            <a:prstDash val="solid"/>
            <a:round/>
            <a:headEnd len="med" w="med" type="none"/>
            <a:tailEnd len="med" w="med" type="none"/>
          </a:ln>
          <a:effectLst>
            <a:outerShdw blurRad="50800" rotWithShape="0" algn="tl" dir="2700000" dist="38100">
              <a:srgbClr val="000000">
                <a:alpha val="40000"/>
              </a:srgbClr>
            </a:outerShdw>
          </a:effectLst>
        </p:spPr>
      </p:cxnSp>
      <p:grpSp>
        <p:nvGrpSpPr>
          <p:cNvPr id="1704" name="Google Shape;1704;p24"/>
          <p:cNvGrpSpPr/>
          <p:nvPr/>
        </p:nvGrpSpPr>
        <p:grpSpPr>
          <a:xfrm>
            <a:off x="5956300" y="4501349"/>
            <a:ext cx="1030288" cy="215900"/>
            <a:chOff x="367" y="3463"/>
            <a:chExt cx="649" cy="136"/>
          </a:xfrm>
        </p:grpSpPr>
        <p:sp>
          <p:nvSpPr>
            <p:cNvPr id="1705" name="Google Shape;1705;p24"/>
            <p:cNvSpPr/>
            <p:nvPr/>
          </p:nvSpPr>
          <p:spPr>
            <a:xfrm>
              <a:off x="498" y="3463"/>
              <a:ext cx="424" cy="136"/>
            </a:xfrm>
            <a:prstGeom prst="rect">
              <a:avLst/>
            </a:prstGeom>
            <a:solidFill>
              <a:srgbClr val="FFFFFF"/>
            </a:solidFill>
            <a:ln cap="flat" cmpd="sng" w="1905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06" name="Google Shape;1706;p24"/>
            <p:cNvSpPr/>
            <p:nvPr/>
          </p:nvSpPr>
          <p:spPr>
            <a:xfrm>
              <a:off x="771" y="3500"/>
              <a:ext cx="132" cy="61"/>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07" name="Google Shape;1707;p24"/>
            <p:cNvSpPr/>
            <p:nvPr/>
          </p:nvSpPr>
          <p:spPr>
            <a:xfrm>
              <a:off x="644" y="3477"/>
              <a:ext cx="108" cy="10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08" name="Google Shape;1708;p24"/>
            <p:cNvSpPr/>
            <p:nvPr/>
          </p:nvSpPr>
          <p:spPr>
            <a:xfrm>
              <a:off x="517" y="3480"/>
              <a:ext cx="108" cy="105"/>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709" name="Google Shape;1709;p24"/>
            <p:cNvCxnSpPr/>
            <p:nvPr/>
          </p:nvCxnSpPr>
          <p:spPr>
            <a:xfrm>
              <a:off x="367" y="3527"/>
              <a:ext cx="649" cy="0"/>
            </a:xfrm>
            <a:prstGeom prst="straightConnector1">
              <a:avLst/>
            </a:prstGeom>
            <a:noFill/>
            <a:ln cap="flat" cmpd="sng" w="19050">
              <a:solidFill>
                <a:srgbClr val="000000"/>
              </a:solidFill>
              <a:prstDash val="solid"/>
              <a:round/>
              <a:headEnd len="med" w="med" type="none"/>
              <a:tailEnd len="med" w="med" type="triangle"/>
            </a:ln>
          </p:spPr>
        </p:cxnSp>
      </p:grpSp>
      <p:grpSp>
        <p:nvGrpSpPr>
          <p:cNvPr id="1710" name="Google Shape;1710;p24"/>
          <p:cNvGrpSpPr/>
          <p:nvPr/>
        </p:nvGrpSpPr>
        <p:grpSpPr>
          <a:xfrm>
            <a:off x="5946775" y="4893462"/>
            <a:ext cx="1044574" cy="215900"/>
            <a:chOff x="358" y="3463"/>
            <a:chExt cx="658" cy="136"/>
          </a:xfrm>
        </p:grpSpPr>
        <p:sp>
          <p:nvSpPr>
            <p:cNvPr id="1711" name="Google Shape;1711;p24"/>
            <p:cNvSpPr/>
            <p:nvPr/>
          </p:nvSpPr>
          <p:spPr>
            <a:xfrm>
              <a:off x="498" y="3463"/>
              <a:ext cx="424" cy="136"/>
            </a:xfrm>
            <a:prstGeom prst="rect">
              <a:avLst/>
            </a:prstGeom>
            <a:solidFill>
              <a:srgbClr val="FFFFFF"/>
            </a:solidFill>
            <a:ln cap="flat" cmpd="sng" w="1905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12" name="Google Shape;1712;p24"/>
            <p:cNvSpPr/>
            <p:nvPr/>
          </p:nvSpPr>
          <p:spPr>
            <a:xfrm>
              <a:off x="771" y="3500"/>
              <a:ext cx="132" cy="61"/>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13" name="Google Shape;1713;p24"/>
            <p:cNvSpPr/>
            <p:nvPr/>
          </p:nvSpPr>
          <p:spPr>
            <a:xfrm>
              <a:off x="644" y="3477"/>
              <a:ext cx="108" cy="10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14" name="Google Shape;1714;p24"/>
            <p:cNvSpPr/>
            <p:nvPr/>
          </p:nvSpPr>
          <p:spPr>
            <a:xfrm>
              <a:off x="517" y="3480"/>
              <a:ext cx="108" cy="105"/>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715" name="Google Shape;1715;p24"/>
            <p:cNvCxnSpPr/>
            <p:nvPr/>
          </p:nvCxnSpPr>
          <p:spPr>
            <a:xfrm>
              <a:off x="358" y="3527"/>
              <a:ext cx="658" cy="0"/>
            </a:xfrm>
            <a:prstGeom prst="straightConnector1">
              <a:avLst/>
            </a:prstGeom>
            <a:noFill/>
            <a:ln cap="flat" cmpd="sng" w="19050">
              <a:solidFill>
                <a:srgbClr val="000000"/>
              </a:solidFill>
              <a:prstDash val="solid"/>
              <a:round/>
              <a:headEnd len="med" w="med" type="none"/>
              <a:tailEnd len="med" w="med" type="triangle"/>
            </a:ln>
          </p:spPr>
        </p:cxnSp>
      </p:grpSp>
      <p:grpSp>
        <p:nvGrpSpPr>
          <p:cNvPr id="1716" name="Google Shape;1716;p24"/>
          <p:cNvGrpSpPr/>
          <p:nvPr/>
        </p:nvGrpSpPr>
        <p:grpSpPr>
          <a:xfrm>
            <a:off x="5945368" y="5315556"/>
            <a:ext cx="1046163" cy="215900"/>
            <a:chOff x="357" y="3463"/>
            <a:chExt cx="659" cy="136"/>
          </a:xfrm>
        </p:grpSpPr>
        <p:sp>
          <p:nvSpPr>
            <p:cNvPr id="1717" name="Google Shape;1717;p24"/>
            <p:cNvSpPr/>
            <p:nvPr/>
          </p:nvSpPr>
          <p:spPr>
            <a:xfrm>
              <a:off x="498" y="3463"/>
              <a:ext cx="424" cy="136"/>
            </a:xfrm>
            <a:prstGeom prst="rect">
              <a:avLst/>
            </a:prstGeom>
            <a:solidFill>
              <a:srgbClr val="FFFFFF"/>
            </a:solidFill>
            <a:ln cap="flat" cmpd="sng" w="1905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18" name="Google Shape;1718;p24"/>
            <p:cNvSpPr/>
            <p:nvPr/>
          </p:nvSpPr>
          <p:spPr>
            <a:xfrm>
              <a:off x="771" y="3500"/>
              <a:ext cx="132" cy="61"/>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19" name="Google Shape;1719;p24"/>
            <p:cNvSpPr/>
            <p:nvPr/>
          </p:nvSpPr>
          <p:spPr>
            <a:xfrm>
              <a:off x="644" y="3477"/>
              <a:ext cx="108" cy="10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20" name="Google Shape;1720;p24"/>
            <p:cNvSpPr/>
            <p:nvPr/>
          </p:nvSpPr>
          <p:spPr>
            <a:xfrm>
              <a:off x="517" y="3480"/>
              <a:ext cx="108" cy="105"/>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721" name="Google Shape;1721;p24"/>
            <p:cNvCxnSpPr/>
            <p:nvPr/>
          </p:nvCxnSpPr>
          <p:spPr>
            <a:xfrm>
              <a:off x="357" y="3527"/>
              <a:ext cx="659" cy="0"/>
            </a:xfrm>
            <a:prstGeom prst="straightConnector1">
              <a:avLst/>
            </a:prstGeom>
            <a:noFill/>
            <a:ln cap="flat" cmpd="sng" w="19050">
              <a:solidFill>
                <a:srgbClr val="000000"/>
              </a:solidFill>
              <a:prstDash val="solid"/>
              <a:round/>
              <a:headEnd len="med" w="med" type="none"/>
              <a:tailEnd len="med" w="med" type="triangle"/>
            </a:ln>
          </p:spPr>
        </p:cxnSp>
      </p:grpSp>
      <p:sp>
        <p:nvSpPr>
          <p:cNvPr id="1722" name="Google Shape;1722;p24"/>
          <p:cNvSpPr txBox="1"/>
          <p:nvPr/>
        </p:nvSpPr>
        <p:spPr>
          <a:xfrm>
            <a:off x="5664475" y="5835025"/>
            <a:ext cx="1079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lang="en-US" sz="1800"/>
              <a:t>δίαυλος</a:t>
            </a:r>
            <a:endParaRPr/>
          </a:p>
        </p:txBody>
      </p:sp>
      <p:grpSp>
        <p:nvGrpSpPr>
          <p:cNvPr id="1723" name="Google Shape;1723;p24"/>
          <p:cNvGrpSpPr/>
          <p:nvPr/>
        </p:nvGrpSpPr>
        <p:grpSpPr>
          <a:xfrm>
            <a:off x="1186899" y="4439064"/>
            <a:ext cx="2798763" cy="1755188"/>
            <a:chOff x="1968777" y="4452316"/>
            <a:chExt cx="2798763" cy="1755188"/>
          </a:xfrm>
        </p:grpSpPr>
        <p:grpSp>
          <p:nvGrpSpPr>
            <p:cNvPr id="1724" name="Google Shape;1724;p24"/>
            <p:cNvGrpSpPr/>
            <p:nvPr/>
          </p:nvGrpSpPr>
          <p:grpSpPr>
            <a:xfrm>
              <a:off x="2121177" y="4534866"/>
              <a:ext cx="890588" cy="215900"/>
              <a:chOff x="876" y="2800"/>
              <a:chExt cx="642" cy="175"/>
            </a:xfrm>
          </p:grpSpPr>
          <p:sp>
            <p:nvSpPr>
              <p:cNvPr id="1725" name="Google Shape;1725;p24"/>
              <p:cNvSpPr/>
              <p:nvPr/>
            </p:nvSpPr>
            <p:spPr>
              <a:xfrm>
                <a:off x="925" y="2800"/>
                <a:ext cx="485" cy="175"/>
              </a:xfrm>
              <a:prstGeom prst="rect">
                <a:avLst/>
              </a:prstGeom>
              <a:solidFill>
                <a:srgbClr val="FFFFFF"/>
              </a:solidFill>
              <a:ln cap="flat" cmpd="sng" w="1905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26" name="Google Shape;1726;p24"/>
              <p:cNvSpPr/>
              <p:nvPr/>
            </p:nvSpPr>
            <p:spPr>
              <a:xfrm>
                <a:off x="945" y="2849"/>
                <a:ext cx="151" cy="78"/>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27" name="Google Shape;1727;p24"/>
              <p:cNvSpPr/>
              <p:nvPr/>
            </p:nvSpPr>
            <p:spPr>
              <a:xfrm>
                <a:off x="1117" y="2818"/>
                <a:ext cx="124" cy="13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28" name="Google Shape;1728;p24"/>
              <p:cNvSpPr/>
              <p:nvPr/>
            </p:nvSpPr>
            <p:spPr>
              <a:xfrm>
                <a:off x="1263" y="2815"/>
                <a:ext cx="125" cy="135"/>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729" name="Google Shape;1729;p24"/>
              <p:cNvCxnSpPr/>
              <p:nvPr/>
            </p:nvCxnSpPr>
            <p:spPr>
              <a:xfrm flipH="1" rot="10800000">
                <a:off x="876" y="2882"/>
                <a:ext cx="642" cy="5"/>
              </a:xfrm>
              <a:prstGeom prst="straightConnector1">
                <a:avLst/>
              </a:prstGeom>
              <a:noFill/>
              <a:ln cap="flat" cmpd="sng" w="19050">
                <a:solidFill>
                  <a:srgbClr val="000000"/>
                </a:solidFill>
                <a:prstDash val="solid"/>
                <a:round/>
                <a:headEnd len="med" w="med" type="none"/>
                <a:tailEnd len="med" w="med" type="triangle"/>
              </a:ln>
            </p:spPr>
          </p:cxnSp>
        </p:grpSp>
        <p:grpSp>
          <p:nvGrpSpPr>
            <p:cNvPr id="1730" name="Google Shape;1730;p24"/>
            <p:cNvGrpSpPr/>
            <p:nvPr/>
          </p:nvGrpSpPr>
          <p:grpSpPr>
            <a:xfrm>
              <a:off x="2097365" y="4930154"/>
              <a:ext cx="890587" cy="215900"/>
              <a:chOff x="876" y="2800"/>
              <a:chExt cx="642" cy="175"/>
            </a:xfrm>
          </p:grpSpPr>
          <p:sp>
            <p:nvSpPr>
              <p:cNvPr id="1731" name="Google Shape;1731;p24"/>
              <p:cNvSpPr/>
              <p:nvPr/>
            </p:nvSpPr>
            <p:spPr>
              <a:xfrm>
                <a:off x="925" y="2800"/>
                <a:ext cx="485" cy="175"/>
              </a:xfrm>
              <a:prstGeom prst="rect">
                <a:avLst/>
              </a:prstGeom>
              <a:solidFill>
                <a:srgbClr val="FFFFFF"/>
              </a:solidFill>
              <a:ln cap="flat" cmpd="sng" w="1905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2" name="Google Shape;1732;p24"/>
              <p:cNvSpPr/>
              <p:nvPr/>
            </p:nvSpPr>
            <p:spPr>
              <a:xfrm>
                <a:off x="945" y="2849"/>
                <a:ext cx="151" cy="78"/>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3" name="Google Shape;1733;p24"/>
              <p:cNvSpPr/>
              <p:nvPr/>
            </p:nvSpPr>
            <p:spPr>
              <a:xfrm>
                <a:off x="1117" y="2818"/>
                <a:ext cx="124" cy="13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4" name="Google Shape;1734;p24"/>
              <p:cNvSpPr/>
              <p:nvPr/>
            </p:nvSpPr>
            <p:spPr>
              <a:xfrm>
                <a:off x="1263" y="2815"/>
                <a:ext cx="125" cy="135"/>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735" name="Google Shape;1735;p24"/>
              <p:cNvCxnSpPr/>
              <p:nvPr/>
            </p:nvCxnSpPr>
            <p:spPr>
              <a:xfrm flipH="1" rot="10800000">
                <a:off x="876" y="2882"/>
                <a:ext cx="642" cy="5"/>
              </a:xfrm>
              <a:prstGeom prst="straightConnector1">
                <a:avLst/>
              </a:prstGeom>
              <a:noFill/>
              <a:ln cap="flat" cmpd="sng" w="19050">
                <a:solidFill>
                  <a:srgbClr val="000000"/>
                </a:solidFill>
                <a:prstDash val="solid"/>
                <a:round/>
                <a:headEnd len="med" w="med" type="none"/>
                <a:tailEnd len="med" w="med" type="triangle"/>
              </a:ln>
            </p:spPr>
          </p:cxnSp>
        </p:grpSp>
        <p:grpSp>
          <p:nvGrpSpPr>
            <p:cNvPr id="1736" name="Google Shape;1736;p24"/>
            <p:cNvGrpSpPr/>
            <p:nvPr/>
          </p:nvGrpSpPr>
          <p:grpSpPr>
            <a:xfrm>
              <a:off x="2092602" y="5357191"/>
              <a:ext cx="890588" cy="215900"/>
              <a:chOff x="876" y="2800"/>
              <a:chExt cx="642" cy="175"/>
            </a:xfrm>
          </p:grpSpPr>
          <p:sp>
            <p:nvSpPr>
              <p:cNvPr id="1737" name="Google Shape;1737;p24"/>
              <p:cNvSpPr/>
              <p:nvPr/>
            </p:nvSpPr>
            <p:spPr>
              <a:xfrm>
                <a:off x="925" y="2800"/>
                <a:ext cx="485" cy="175"/>
              </a:xfrm>
              <a:prstGeom prst="rect">
                <a:avLst/>
              </a:prstGeom>
              <a:solidFill>
                <a:srgbClr val="FFFFFF"/>
              </a:solidFill>
              <a:ln cap="flat" cmpd="sng" w="1905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8" name="Google Shape;1738;p24"/>
              <p:cNvSpPr/>
              <p:nvPr/>
            </p:nvSpPr>
            <p:spPr>
              <a:xfrm>
                <a:off x="945" y="2849"/>
                <a:ext cx="151" cy="78"/>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9" name="Google Shape;1739;p24"/>
              <p:cNvSpPr/>
              <p:nvPr/>
            </p:nvSpPr>
            <p:spPr>
              <a:xfrm>
                <a:off x="1117" y="2818"/>
                <a:ext cx="124" cy="13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0" name="Google Shape;1740;p24"/>
              <p:cNvSpPr/>
              <p:nvPr/>
            </p:nvSpPr>
            <p:spPr>
              <a:xfrm>
                <a:off x="1263" y="2815"/>
                <a:ext cx="125" cy="135"/>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741" name="Google Shape;1741;p24"/>
              <p:cNvCxnSpPr/>
              <p:nvPr/>
            </p:nvCxnSpPr>
            <p:spPr>
              <a:xfrm flipH="1" rot="10800000">
                <a:off x="876" y="2882"/>
                <a:ext cx="642" cy="5"/>
              </a:xfrm>
              <a:prstGeom prst="straightConnector1">
                <a:avLst/>
              </a:prstGeom>
              <a:noFill/>
              <a:ln cap="flat" cmpd="sng" w="19050">
                <a:solidFill>
                  <a:srgbClr val="000000"/>
                </a:solidFill>
                <a:prstDash val="solid"/>
                <a:round/>
                <a:headEnd len="med" w="med" type="none"/>
                <a:tailEnd len="med" w="med" type="triangle"/>
              </a:ln>
            </p:spPr>
          </p:cxnSp>
        </p:grpSp>
        <p:sp>
          <p:nvSpPr>
            <p:cNvPr id="1742" name="Google Shape;1742;p24"/>
            <p:cNvSpPr/>
            <p:nvPr/>
          </p:nvSpPr>
          <p:spPr>
            <a:xfrm>
              <a:off x="2980015" y="4452316"/>
              <a:ext cx="704850" cy="1176338"/>
            </a:xfrm>
            <a:prstGeom prst="rect">
              <a:avLst/>
            </a:prstGeom>
            <a:solidFill>
              <a:srgbClr val="FFFFFF"/>
            </a:solidFill>
            <a:ln cap="flat" cmpd="sng" w="28575">
              <a:solidFill>
                <a:srgbClr val="FF0000"/>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1743" name="Google Shape;1743;p24"/>
            <p:cNvGrpSpPr/>
            <p:nvPr/>
          </p:nvGrpSpPr>
          <p:grpSpPr>
            <a:xfrm>
              <a:off x="3689627" y="4533279"/>
              <a:ext cx="890588" cy="215900"/>
              <a:chOff x="455" y="3463"/>
              <a:chExt cx="561" cy="136"/>
            </a:xfrm>
          </p:grpSpPr>
          <p:sp>
            <p:nvSpPr>
              <p:cNvPr id="1744" name="Google Shape;1744;p24"/>
              <p:cNvSpPr/>
              <p:nvPr/>
            </p:nvSpPr>
            <p:spPr>
              <a:xfrm>
                <a:off x="498" y="3463"/>
                <a:ext cx="424" cy="136"/>
              </a:xfrm>
              <a:prstGeom prst="rect">
                <a:avLst/>
              </a:prstGeom>
              <a:solidFill>
                <a:srgbClr val="FFFFFF"/>
              </a:solidFill>
              <a:ln cap="flat" cmpd="sng" w="1905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5" name="Google Shape;1745;p24"/>
              <p:cNvSpPr/>
              <p:nvPr/>
            </p:nvSpPr>
            <p:spPr>
              <a:xfrm>
                <a:off x="771" y="3500"/>
                <a:ext cx="132" cy="61"/>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6" name="Google Shape;1746;p24"/>
              <p:cNvSpPr/>
              <p:nvPr/>
            </p:nvSpPr>
            <p:spPr>
              <a:xfrm>
                <a:off x="644" y="3477"/>
                <a:ext cx="108" cy="10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7" name="Google Shape;1747;p24"/>
              <p:cNvSpPr/>
              <p:nvPr/>
            </p:nvSpPr>
            <p:spPr>
              <a:xfrm>
                <a:off x="517" y="3480"/>
                <a:ext cx="108" cy="105"/>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748" name="Google Shape;1748;p24"/>
              <p:cNvCxnSpPr/>
              <p:nvPr/>
            </p:nvCxnSpPr>
            <p:spPr>
              <a:xfrm flipH="1" rot="10800000">
                <a:off x="455" y="3527"/>
                <a:ext cx="561" cy="4"/>
              </a:xfrm>
              <a:prstGeom prst="straightConnector1">
                <a:avLst/>
              </a:prstGeom>
              <a:noFill/>
              <a:ln cap="flat" cmpd="sng" w="19050">
                <a:solidFill>
                  <a:srgbClr val="000000"/>
                </a:solidFill>
                <a:prstDash val="solid"/>
                <a:round/>
                <a:headEnd len="med" w="med" type="none"/>
                <a:tailEnd len="med" w="med" type="triangle"/>
              </a:ln>
            </p:spPr>
          </p:cxnSp>
        </p:grpSp>
        <p:grpSp>
          <p:nvGrpSpPr>
            <p:cNvPr id="1749" name="Google Shape;1749;p24"/>
            <p:cNvGrpSpPr/>
            <p:nvPr/>
          </p:nvGrpSpPr>
          <p:grpSpPr>
            <a:xfrm>
              <a:off x="3694390" y="4925391"/>
              <a:ext cx="890587" cy="215900"/>
              <a:chOff x="455" y="3463"/>
              <a:chExt cx="561" cy="136"/>
            </a:xfrm>
          </p:grpSpPr>
          <p:sp>
            <p:nvSpPr>
              <p:cNvPr id="1750" name="Google Shape;1750;p24"/>
              <p:cNvSpPr/>
              <p:nvPr/>
            </p:nvSpPr>
            <p:spPr>
              <a:xfrm>
                <a:off x="498" y="3463"/>
                <a:ext cx="424" cy="136"/>
              </a:xfrm>
              <a:prstGeom prst="rect">
                <a:avLst/>
              </a:prstGeom>
              <a:solidFill>
                <a:srgbClr val="FFFFFF"/>
              </a:solidFill>
              <a:ln cap="flat" cmpd="sng" w="1905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1" name="Google Shape;1751;p24"/>
              <p:cNvSpPr/>
              <p:nvPr/>
            </p:nvSpPr>
            <p:spPr>
              <a:xfrm>
                <a:off x="771" y="3500"/>
                <a:ext cx="132" cy="61"/>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2" name="Google Shape;1752;p24"/>
              <p:cNvSpPr/>
              <p:nvPr/>
            </p:nvSpPr>
            <p:spPr>
              <a:xfrm>
                <a:off x="644" y="3477"/>
                <a:ext cx="108" cy="10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3" name="Google Shape;1753;p24"/>
              <p:cNvSpPr/>
              <p:nvPr/>
            </p:nvSpPr>
            <p:spPr>
              <a:xfrm>
                <a:off x="517" y="3480"/>
                <a:ext cx="108" cy="105"/>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754" name="Google Shape;1754;p24"/>
              <p:cNvCxnSpPr/>
              <p:nvPr/>
            </p:nvCxnSpPr>
            <p:spPr>
              <a:xfrm flipH="1" rot="10800000">
                <a:off x="455" y="3527"/>
                <a:ext cx="561" cy="4"/>
              </a:xfrm>
              <a:prstGeom prst="straightConnector1">
                <a:avLst/>
              </a:prstGeom>
              <a:noFill/>
              <a:ln cap="flat" cmpd="sng" w="19050">
                <a:solidFill>
                  <a:srgbClr val="000000"/>
                </a:solidFill>
                <a:prstDash val="solid"/>
                <a:round/>
                <a:headEnd len="med" w="med" type="none"/>
                <a:tailEnd len="med" w="med" type="triangle"/>
              </a:ln>
            </p:spPr>
          </p:cxnSp>
        </p:grpSp>
        <p:grpSp>
          <p:nvGrpSpPr>
            <p:cNvPr id="1755" name="Google Shape;1755;p24"/>
            <p:cNvGrpSpPr/>
            <p:nvPr/>
          </p:nvGrpSpPr>
          <p:grpSpPr>
            <a:xfrm>
              <a:off x="3689627" y="5352429"/>
              <a:ext cx="890588" cy="215900"/>
              <a:chOff x="455" y="3463"/>
              <a:chExt cx="561" cy="136"/>
            </a:xfrm>
          </p:grpSpPr>
          <p:sp>
            <p:nvSpPr>
              <p:cNvPr id="1756" name="Google Shape;1756;p24"/>
              <p:cNvSpPr/>
              <p:nvPr/>
            </p:nvSpPr>
            <p:spPr>
              <a:xfrm>
                <a:off x="498" y="3463"/>
                <a:ext cx="424" cy="136"/>
              </a:xfrm>
              <a:prstGeom prst="rect">
                <a:avLst/>
              </a:prstGeom>
              <a:solidFill>
                <a:srgbClr val="FFFFFF"/>
              </a:solidFill>
              <a:ln cap="flat" cmpd="sng" w="1905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7" name="Google Shape;1757;p24"/>
              <p:cNvSpPr/>
              <p:nvPr/>
            </p:nvSpPr>
            <p:spPr>
              <a:xfrm>
                <a:off x="771" y="3500"/>
                <a:ext cx="132" cy="61"/>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8" name="Google Shape;1758;p24"/>
              <p:cNvSpPr/>
              <p:nvPr/>
            </p:nvSpPr>
            <p:spPr>
              <a:xfrm>
                <a:off x="644" y="3477"/>
                <a:ext cx="108" cy="10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9" name="Google Shape;1759;p24"/>
              <p:cNvSpPr/>
              <p:nvPr/>
            </p:nvSpPr>
            <p:spPr>
              <a:xfrm>
                <a:off x="517" y="3480"/>
                <a:ext cx="108" cy="105"/>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760" name="Google Shape;1760;p24"/>
              <p:cNvCxnSpPr/>
              <p:nvPr/>
            </p:nvCxnSpPr>
            <p:spPr>
              <a:xfrm flipH="1" rot="10800000">
                <a:off x="455" y="3527"/>
                <a:ext cx="561" cy="4"/>
              </a:xfrm>
              <a:prstGeom prst="straightConnector1">
                <a:avLst/>
              </a:prstGeom>
              <a:noFill/>
              <a:ln cap="flat" cmpd="sng" w="19050">
                <a:solidFill>
                  <a:srgbClr val="000000"/>
                </a:solidFill>
                <a:prstDash val="solid"/>
                <a:round/>
                <a:headEnd len="med" w="med" type="none"/>
                <a:tailEnd len="med" w="med" type="triangle"/>
              </a:ln>
            </p:spPr>
          </p:cxnSp>
        </p:grpSp>
        <p:sp>
          <p:nvSpPr>
            <p:cNvPr id="1761" name="Google Shape;1761;p24"/>
            <p:cNvSpPr txBox="1"/>
            <p:nvPr/>
          </p:nvSpPr>
          <p:spPr>
            <a:xfrm>
              <a:off x="2813327" y="5838204"/>
              <a:ext cx="1009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lang="en-US" sz="1800"/>
                <a:t>μνήμη</a:t>
              </a:r>
              <a:endParaRPr/>
            </a:p>
          </p:txBody>
        </p:sp>
        <p:sp>
          <p:nvSpPr>
            <p:cNvPr id="1762" name="Google Shape;1762;p24"/>
            <p:cNvSpPr txBox="1"/>
            <p:nvPr/>
          </p:nvSpPr>
          <p:spPr>
            <a:xfrm>
              <a:off x="2911752" y="4769816"/>
              <a:ext cx="823913" cy="304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memory</a:t>
              </a:r>
              <a:endParaRPr/>
            </a:p>
          </p:txBody>
        </p:sp>
        <p:sp>
          <p:nvSpPr>
            <p:cNvPr id="1763" name="Google Shape;1763;p24"/>
            <p:cNvSpPr/>
            <p:nvPr/>
          </p:nvSpPr>
          <p:spPr>
            <a:xfrm>
              <a:off x="1968777" y="4577729"/>
              <a:ext cx="2798763" cy="412750"/>
            </a:xfrm>
            <a:custGeom>
              <a:rect b="b" l="l" r="r" t="t"/>
              <a:pathLst>
                <a:path extrusionOk="0" h="260" w="1763">
                  <a:moveTo>
                    <a:pt x="0" y="0"/>
                  </a:moveTo>
                  <a:lnTo>
                    <a:pt x="689" y="0"/>
                  </a:lnTo>
                  <a:lnTo>
                    <a:pt x="1054" y="260"/>
                  </a:lnTo>
                  <a:lnTo>
                    <a:pt x="1763" y="260"/>
                  </a:lnTo>
                </a:path>
              </a:pathLst>
            </a:custGeom>
            <a:noFill/>
            <a:ln cap="flat" cmpd="sng" w="38100">
              <a:solidFill>
                <a:srgbClr val="000000"/>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sp>
        <p:nvSpPr>
          <p:cNvPr id="1764" name="Google Shape;1764;p24"/>
          <p:cNvSpPr/>
          <p:nvPr/>
        </p:nvSpPr>
        <p:spPr>
          <a:xfrm>
            <a:off x="5019952" y="4547566"/>
            <a:ext cx="2006600" cy="400050"/>
          </a:xfrm>
          <a:custGeom>
            <a:rect b="b" l="l" r="r" t="t"/>
            <a:pathLst>
              <a:path extrusionOk="0" h="252" w="1264">
                <a:moveTo>
                  <a:pt x="0" y="2"/>
                </a:moveTo>
                <a:lnTo>
                  <a:pt x="622" y="0"/>
                </a:lnTo>
                <a:lnTo>
                  <a:pt x="616" y="246"/>
                </a:lnTo>
                <a:lnTo>
                  <a:pt x="1264" y="252"/>
                </a:lnTo>
              </a:path>
            </a:pathLst>
          </a:custGeom>
          <a:noFill/>
          <a:ln cap="flat" cmpd="sng" w="38100">
            <a:solidFill>
              <a:srgbClr val="000000"/>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nvGrpSpPr>
          <p:cNvPr id="1765" name="Google Shape;1765;p24"/>
          <p:cNvGrpSpPr/>
          <p:nvPr/>
        </p:nvGrpSpPr>
        <p:grpSpPr>
          <a:xfrm>
            <a:off x="7258217" y="4512159"/>
            <a:ext cx="2851744" cy="2066925"/>
            <a:chOff x="6675121" y="4485654"/>
            <a:chExt cx="2851744" cy="2066925"/>
          </a:xfrm>
        </p:grpSpPr>
        <p:grpSp>
          <p:nvGrpSpPr>
            <p:cNvPr id="1766" name="Google Shape;1766;p24"/>
            <p:cNvGrpSpPr/>
            <p:nvPr/>
          </p:nvGrpSpPr>
          <p:grpSpPr>
            <a:xfrm>
              <a:off x="7469465" y="4485654"/>
              <a:ext cx="890587" cy="215900"/>
              <a:chOff x="876" y="2800"/>
              <a:chExt cx="642" cy="175"/>
            </a:xfrm>
          </p:grpSpPr>
          <p:sp>
            <p:nvSpPr>
              <p:cNvPr id="1767" name="Google Shape;1767;p24"/>
              <p:cNvSpPr/>
              <p:nvPr/>
            </p:nvSpPr>
            <p:spPr>
              <a:xfrm>
                <a:off x="925" y="2800"/>
                <a:ext cx="485" cy="175"/>
              </a:xfrm>
              <a:prstGeom prst="rect">
                <a:avLst/>
              </a:prstGeom>
              <a:solidFill>
                <a:srgbClr val="FFFFFF"/>
              </a:solidFill>
              <a:ln cap="flat" cmpd="sng" w="1905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68" name="Google Shape;1768;p24"/>
              <p:cNvSpPr/>
              <p:nvPr/>
            </p:nvSpPr>
            <p:spPr>
              <a:xfrm>
                <a:off x="945" y="2849"/>
                <a:ext cx="151" cy="78"/>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69" name="Google Shape;1769;p24"/>
              <p:cNvSpPr/>
              <p:nvPr/>
            </p:nvSpPr>
            <p:spPr>
              <a:xfrm>
                <a:off x="1117" y="2818"/>
                <a:ext cx="124" cy="13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70" name="Google Shape;1770;p24"/>
              <p:cNvSpPr/>
              <p:nvPr/>
            </p:nvSpPr>
            <p:spPr>
              <a:xfrm>
                <a:off x="1263" y="2815"/>
                <a:ext cx="125" cy="135"/>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771" name="Google Shape;1771;p24"/>
              <p:cNvCxnSpPr/>
              <p:nvPr/>
            </p:nvCxnSpPr>
            <p:spPr>
              <a:xfrm flipH="1" rot="10800000">
                <a:off x="876" y="2882"/>
                <a:ext cx="642" cy="5"/>
              </a:xfrm>
              <a:prstGeom prst="straightConnector1">
                <a:avLst/>
              </a:prstGeom>
              <a:noFill/>
              <a:ln cap="flat" cmpd="sng" w="19050">
                <a:solidFill>
                  <a:srgbClr val="000000"/>
                </a:solidFill>
                <a:prstDash val="solid"/>
                <a:round/>
                <a:headEnd len="med" w="med" type="none"/>
                <a:tailEnd len="med" w="med" type="triangle"/>
              </a:ln>
            </p:spPr>
          </p:cxnSp>
        </p:grpSp>
        <p:grpSp>
          <p:nvGrpSpPr>
            <p:cNvPr id="1772" name="Google Shape;1772;p24"/>
            <p:cNvGrpSpPr/>
            <p:nvPr/>
          </p:nvGrpSpPr>
          <p:grpSpPr>
            <a:xfrm>
              <a:off x="7445652" y="4880941"/>
              <a:ext cx="890588" cy="215900"/>
              <a:chOff x="876" y="2800"/>
              <a:chExt cx="642" cy="175"/>
            </a:xfrm>
          </p:grpSpPr>
          <p:sp>
            <p:nvSpPr>
              <p:cNvPr id="1773" name="Google Shape;1773;p24"/>
              <p:cNvSpPr/>
              <p:nvPr/>
            </p:nvSpPr>
            <p:spPr>
              <a:xfrm>
                <a:off x="925" y="2800"/>
                <a:ext cx="485" cy="175"/>
              </a:xfrm>
              <a:prstGeom prst="rect">
                <a:avLst/>
              </a:prstGeom>
              <a:solidFill>
                <a:srgbClr val="FFFFFF"/>
              </a:solidFill>
              <a:ln cap="flat" cmpd="sng" w="1905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74" name="Google Shape;1774;p24"/>
              <p:cNvSpPr/>
              <p:nvPr/>
            </p:nvSpPr>
            <p:spPr>
              <a:xfrm>
                <a:off x="945" y="2849"/>
                <a:ext cx="151" cy="78"/>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75" name="Google Shape;1775;p24"/>
              <p:cNvSpPr/>
              <p:nvPr/>
            </p:nvSpPr>
            <p:spPr>
              <a:xfrm>
                <a:off x="1117" y="2818"/>
                <a:ext cx="124" cy="13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76" name="Google Shape;1776;p24"/>
              <p:cNvSpPr/>
              <p:nvPr/>
            </p:nvSpPr>
            <p:spPr>
              <a:xfrm>
                <a:off x="1263" y="2815"/>
                <a:ext cx="125" cy="135"/>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777" name="Google Shape;1777;p24"/>
              <p:cNvCxnSpPr/>
              <p:nvPr/>
            </p:nvCxnSpPr>
            <p:spPr>
              <a:xfrm flipH="1" rot="10800000">
                <a:off x="876" y="2882"/>
                <a:ext cx="642" cy="5"/>
              </a:xfrm>
              <a:prstGeom prst="straightConnector1">
                <a:avLst/>
              </a:prstGeom>
              <a:noFill/>
              <a:ln cap="flat" cmpd="sng" w="19050">
                <a:solidFill>
                  <a:srgbClr val="000000"/>
                </a:solidFill>
                <a:prstDash val="solid"/>
                <a:round/>
                <a:headEnd len="med" w="med" type="none"/>
                <a:tailEnd len="med" w="med" type="triangle"/>
              </a:ln>
            </p:spPr>
          </p:cxnSp>
        </p:grpSp>
        <p:grpSp>
          <p:nvGrpSpPr>
            <p:cNvPr id="1778" name="Google Shape;1778;p24"/>
            <p:cNvGrpSpPr/>
            <p:nvPr/>
          </p:nvGrpSpPr>
          <p:grpSpPr>
            <a:xfrm>
              <a:off x="7440890" y="5307979"/>
              <a:ext cx="890587" cy="215900"/>
              <a:chOff x="876" y="2800"/>
              <a:chExt cx="642" cy="175"/>
            </a:xfrm>
          </p:grpSpPr>
          <p:sp>
            <p:nvSpPr>
              <p:cNvPr id="1779" name="Google Shape;1779;p24"/>
              <p:cNvSpPr/>
              <p:nvPr/>
            </p:nvSpPr>
            <p:spPr>
              <a:xfrm>
                <a:off x="925" y="2800"/>
                <a:ext cx="485" cy="175"/>
              </a:xfrm>
              <a:prstGeom prst="rect">
                <a:avLst/>
              </a:prstGeom>
              <a:solidFill>
                <a:srgbClr val="FFFFFF"/>
              </a:solidFill>
              <a:ln cap="flat" cmpd="sng" w="1905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80" name="Google Shape;1780;p24"/>
              <p:cNvSpPr/>
              <p:nvPr/>
            </p:nvSpPr>
            <p:spPr>
              <a:xfrm>
                <a:off x="945" y="2849"/>
                <a:ext cx="151" cy="78"/>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81" name="Google Shape;1781;p24"/>
              <p:cNvSpPr/>
              <p:nvPr/>
            </p:nvSpPr>
            <p:spPr>
              <a:xfrm>
                <a:off x="1117" y="2818"/>
                <a:ext cx="124" cy="13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82" name="Google Shape;1782;p24"/>
              <p:cNvSpPr/>
              <p:nvPr/>
            </p:nvSpPr>
            <p:spPr>
              <a:xfrm>
                <a:off x="1263" y="2815"/>
                <a:ext cx="125" cy="135"/>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783" name="Google Shape;1783;p24"/>
              <p:cNvCxnSpPr/>
              <p:nvPr/>
            </p:nvCxnSpPr>
            <p:spPr>
              <a:xfrm flipH="1" rot="10800000">
                <a:off x="876" y="2882"/>
                <a:ext cx="642" cy="5"/>
              </a:xfrm>
              <a:prstGeom prst="straightConnector1">
                <a:avLst/>
              </a:prstGeom>
              <a:noFill/>
              <a:ln cap="flat" cmpd="sng" w="19050">
                <a:solidFill>
                  <a:srgbClr val="000000"/>
                </a:solidFill>
                <a:prstDash val="solid"/>
                <a:round/>
                <a:headEnd len="med" w="med" type="none"/>
                <a:tailEnd len="med" w="med" type="triangle"/>
              </a:ln>
            </p:spPr>
          </p:cxnSp>
        </p:grpSp>
        <p:grpSp>
          <p:nvGrpSpPr>
            <p:cNvPr id="1784" name="Google Shape;1784;p24"/>
            <p:cNvGrpSpPr/>
            <p:nvPr/>
          </p:nvGrpSpPr>
          <p:grpSpPr>
            <a:xfrm rot="5400000">
              <a:off x="8561665" y="5501654"/>
              <a:ext cx="895350" cy="1035050"/>
              <a:chOff x="2952" y="2778"/>
              <a:chExt cx="564" cy="652"/>
            </a:xfrm>
          </p:grpSpPr>
          <p:grpSp>
            <p:nvGrpSpPr>
              <p:cNvPr id="1785" name="Google Shape;1785;p24"/>
              <p:cNvGrpSpPr/>
              <p:nvPr/>
            </p:nvGrpSpPr>
            <p:grpSpPr>
              <a:xfrm>
                <a:off x="2952" y="2778"/>
                <a:ext cx="561" cy="136"/>
                <a:chOff x="453" y="3465"/>
                <a:chExt cx="561" cy="136"/>
              </a:xfrm>
            </p:grpSpPr>
            <p:sp>
              <p:nvSpPr>
                <p:cNvPr id="1786" name="Google Shape;1786;p24"/>
                <p:cNvSpPr/>
                <p:nvPr/>
              </p:nvSpPr>
              <p:spPr>
                <a:xfrm>
                  <a:off x="496" y="3465"/>
                  <a:ext cx="424" cy="136"/>
                </a:xfrm>
                <a:prstGeom prst="rect">
                  <a:avLst/>
                </a:prstGeom>
                <a:solidFill>
                  <a:srgbClr val="FFFFFF"/>
                </a:solidFill>
                <a:ln cap="flat" cmpd="sng" w="1905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87" name="Google Shape;1787;p24"/>
                <p:cNvSpPr/>
                <p:nvPr/>
              </p:nvSpPr>
              <p:spPr>
                <a:xfrm>
                  <a:off x="769" y="3504"/>
                  <a:ext cx="132" cy="61"/>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88" name="Google Shape;1788;p24"/>
                <p:cNvSpPr/>
                <p:nvPr/>
              </p:nvSpPr>
              <p:spPr>
                <a:xfrm>
                  <a:off x="642" y="3479"/>
                  <a:ext cx="108" cy="10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89" name="Google Shape;1789;p24"/>
                <p:cNvSpPr/>
                <p:nvPr/>
              </p:nvSpPr>
              <p:spPr>
                <a:xfrm>
                  <a:off x="515" y="3484"/>
                  <a:ext cx="108" cy="105"/>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790" name="Google Shape;1790;p24"/>
                <p:cNvCxnSpPr/>
                <p:nvPr/>
              </p:nvCxnSpPr>
              <p:spPr>
                <a:xfrm flipH="1" rot="10800000">
                  <a:off x="453" y="3529"/>
                  <a:ext cx="561" cy="4"/>
                </a:xfrm>
                <a:prstGeom prst="straightConnector1">
                  <a:avLst/>
                </a:prstGeom>
                <a:noFill/>
                <a:ln cap="flat" cmpd="sng" w="19050">
                  <a:solidFill>
                    <a:srgbClr val="000000"/>
                  </a:solidFill>
                  <a:prstDash val="solid"/>
                  <a:round/>
                  <a:headEnd len="med" w="med" type="none"/>
                  <a:tailEnd len="med" w="med" type="triangle"/>
                </a:ln>
              </p:spPr>
            </p:cxnSp>
          </p:grpSp>
          <p:grpSp>
            <p:nvGrpSpPr>
              <p:cNvPr id="1791" name="Google Shape;1791;p24"/>
              <p:cNvGrpSpPr/>
              <p:nvPr/>
            </p:nvGrpSpPr>
            <p:grpSpPr>
              <a:xfrm>
                <a:off x="2955" y="3025"/>
                <a:ext cx="561" cy="136"/>
                <a:chOff x="453" y="3465"/>
                <a:chExt cx="561" cy="136"/>
              </a:xfrm>
            </p:grpSpPr>
            <p:sp>
              <p:nvSpPr>
                <p:cNvPr id="1792" name="Google Shape;1792;p24"/>
                <p:cNvSpPr/>
                <p:nvPr/>
              </p:nvSpPr>
              <p:spPr>
                <a:xfrm>
                  <a:off x="496" y="3465"/>
                  <a:ext cx="424" cy="136"/>
                </a:xfrm>
                <a:prstGeom prst="rect">
                  <a:avLst/>
                </a:prstGeom>
                <a:solidFill>
                  <a:srgbClr val="FFFFFF"/>
                </a:solidFill>
                <a:ln cap="flat" cmpd="sng" w="1905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93" name="Google Shape;1793;p24"/>
                <p:cNvSpPr/>
                <p:nvPr/>
              </p:nvSpPr>
              <p:spPr>
                <a:xfrm>
                  <a:off x="769" y="3504"/>
                  <a:ext cx="132" cy="61"/>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94" name="Google Shape;1794;p24"/>
                <p:cNvSpPr/>
                <p:nvPr/>
              </p:nvSpPr>
              <p:spPr>
                <a:xfrm>
                  <a:off x="642" y="3479"/>
                  <a:ext cx="108" cy="10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95" name="Google Shape;1795;p24"/>
                <p:cNvSpPr/>
                <p:nvPr/>
              </p:nvSpPr>
              <p:spPr>
                <a:xfrm>
                  <a:off x="515" y="3484"/>
                  <a:ext cx="108" cy="105"/>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796" name="Google Shape;1796;p24"/>
                <p:cNvCxnSpPr/>
                <p:nvPr/>
              </p:nvCxnSpPr>
              <p:spPr>
                <a:xfrm flipH="1" rot="10800000">
                  <a:off x="453" y="3529"/>
                  <a:ext cx="561" cy="4"/>
                </a:xfrm>
                <a:prstGeom prst="straightConnector1">
                  <a:avLst/>
                </a:prstGeom>
                <a:noFill/>
                <a:ln cap="flat" cmpd="sng" w="19050">
                  <a:solidFill>
                    <a:srgbClr val="000000"/>
                  </a:solidFill>
                  <a:prstDash val="solid"/>
                  <a:round/>
                  <a:headEnd len="med" w="med" type="none"/>
                  <a:tailEnd len="med" w="med" type="triangle"/>
                </a:ln>
              </p:spPr>
            </p:cxnSp>
          </p:grpSp>
          <p:grpSp>
            <p:nvGrpSpPr>
              <p:cNvPr id="1797" name="Google Shape;1797;p24"/>
              <p:cNvGrpSpPr/>
              <p:nvPr/>
            </p:nvGrpSpPr>
            <p:grpSpPr>
              <a:xfrm>
                <a:off x="2952" y="3294"/>
                <a:ext cx="561" cy="136"/>
                <a:chOff x="453" y="3465"/>
                <a:chExt cx="561" cy="136"/>
              </a:xfrm>
            </p:grpSpPr>
            <p:sp>
              <p:nvSpPr>
                <p:cNvPr id="1798" name="Google Shape;1798;p24"/>
                <p:cNvSpPr/>
                <p:nvPr/>
              </p:nvSpPr>
              <p:spPr>
                <a:xfrm>
                  <a:off x="496" y="3465"/>
                  <a:ext cx="424" cy="136"/>
                </a:xfrm>
                <a:prstGeom prst="rect">
                  <a:avLst/>
                </a:prstGeom>
                <a:solidFill>
                  <a:srgbClr val="FFFFFF"/>
                </a:solidFill>
                <a:ln cap="flat" cmpd="sng" w="1905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99" name="Google Shape;1799;p24"/>
                <p:cNvSpPr/>
                <p:nvPr/>
              </p:nvSpPr>
              <p:spPr>
                <a:xfrm>
                  <a:off x="769" y="3504"/>
                  <a:ext cx="132" cy="61"/>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00" name="Google Shape;1800;p24"/>
                <p:cNvSpPr/>
                <p:nvPr/>
              </p:nvSpPr>
              <p:spPr>
                <a:xfrm>
                  <a:off x="642" y="3479"/>
                  <a:ext cx="108" cy="10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01" name="Google Shape;1801;p24"/>
                <p:cNvSpPr/>
                <p:nvPr/>
              </p:nvSpPr>
              <p:spPr>
                <a:xfrm>
                  <a:off x="515" y="3484"/>
                  <a:ext cx="108" cy="105"/>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802" name="Google Shape;1802;p24"/>
                <p:cNvCxnSpPr/>
                <p:nvPr/>
              </p:nvCxnSpPr>
              <p:spPr>
                <a:xfrm flipH="1" rot="10800000">
                  <a:off x="453" y="3529"/>
                  <a:ext cx="561" cy="4"/>
                </a:xfrm>
                <a:prstGeom prst="straightConnector1">
                  <a:avLst/>
                </a:prstGeom>
                <a:noFill/>
                <a:ln cap="flat" cmpd="sng" w="19050">
                  <a:solidFill>
                    <a:srgbClr val="000000"/>
                  </a:solidFill>
                  <a:prstDash val="solid"/>
                  <a:round/>
                  <a:headEnd len="med" w="med" type="none"/>
                  <a:tailEnd len="med" w="med" type="triangle"/>
                </a:ln>
              </p:spPr>
            </p:cxnSp>
          </p:grpSp>
        </p:grpSp>
        <p:cxnSp>
          <p:nvCxnSpPr>
            <p:cNvPr id="1803" name="Google Shape;1803;p24"/>
            <p:cNvCxnSpPr/>
            <p:nvPr/>
          </p:nvCxnSpPr>
          <p:spPr>
            <a:xfrm>
              <a:off x="8360052" y="4592016"/>
              <a:ext cx="1063625" cy="0"/>
            </a:xfrm>
            <a:prstGeom prst="straightConnector1">
              <a:avLst/>
            </a:prstGeom>
            <a:noFill/>
            <a:ln cap="flat" cmpd="sng" w="28575">
              <a:solidFill>
                <a:srgbClr val="FF0000"/>
              </a:solidFill>
              <a:prstDash val="solid"/>
              <a:round/>
              <a:headEnd len="med" w="med" type="none"/>
              <a:tailEnd len="med" w="med" type="none"/>
            </a:ln>
            <a:effectLst>
              <a:outerShdw blurRad="50800" rotWithShape="0" algn="tl" dir="2700000" dist="38100">
                <a:srgbClr val="000000">
                  <a:alpha val="40000"/>
                </a:srgbClr>
              </a:outerShdw>
            </a:effectLst>
          </p:spPr>
        </p:cxnSp>
        <p:cxnSp>
          <p:nvCxnSpPr>
            <p:cNvPr id="1804" name="Google Shape;1804;p24"/>
            <p:cNvCxnSpPr/>
            <p:nvPr/>
          </p:nvCxnSpPr>
          <p:spPr>
            <a:xfrm flipH="1" rot="10800000">
              <a:off x="8321952" y="4979366"/>
              <a:ext cx="1111250" cy="3175"/>
            </a:xfrm>
            <a:prstGeom prst="straightConnector1">
              <a:avLst/>
            </a:prstGeom>
            <a:noFill/>
            <a:ln cap="flat" cmpd="sng" w="28575">
              <a:solidFill>
                <a:srgbClr val="FF0000"/>
              </a:solidFill>
              <a:prstDash val="solid"/>
              <a:round/>
              <a:headEnd len="med" w="med" type="none"/>
              <a:tailEnd len="med" w="med" type="none"/>
            </a:ln>
            <a:effectLst>
              <a:outerShdw blurRad="50800" rotWithShape="0" algn="tl" dir="2700000" dist="38100">
                <a:srgbClr val="000000">
                  <a:alpha val="40000"/>
                </a:srgbClr>
              </a:outerShdw>
            </a:effectLst>
          </p:spPr>
        </p:cxnSp>
        <p:cxnSp>
          <p:nvCxnSpPr>
            <p:cNvPr id="1805" name="Google Shape;1805;p24"/>
            <p:cNvCxnSpPr/>
            <p:nvPr/>
          </p:nvCxnSpPr>
          <p:spPr>
            <a:xfrm>
              <a:off x="8321952" y="5411166"/>
              <a:ext cx="1101725" cy="0"/>
            </a:xfrm>
            <a:prstGeom prst="straightConnector1">
              <a:avLst/>
            </a:prstGeom>
            <a:noFill/>
            <a:ln cap="flat" cmpd="sng" w="28575">
              <a:solidFill>
                <a:srgbClr val="FF0000"/>
              </a:solidFill>
              <a:prstDash val="solid"/>
              <a:round/>
              <a:headEnd len="med" w="med" type="none"/>
              <a:tailEnd len="med" w="med" type="none"/>
            </a:ln>
            <a:effectLst>
              <a:outerShdw blurRad="50800" rotWithShape="0" algn="tl" dir="2700000" dist="38100">
                <a:srgbClr val="000000">
                  <a:alpha val="40000"/>
                </a:srgbClr>
              </a:outerShdw>
            </a:effectLst>
          </p:spPr>
        </p:cxnSp>
        <p:cxnSp>
          <p:nvCxnSpPr>
            <p:cNvPr id="1806" name="Google Shape;1806;p24"/>
            <p:cNvCxnSpPr/>
            <p:nvPr/>
          </p:nvCxnSpPr>
          <p:spPr>
            <a:xfrm rot="10800000">
              <a:off x="8604527" y="4592016"/>
              <a:ext cx="0" cy="977900"/>
            </a:xfrm>
            <a:prstGeom prst="straightConnector1">
              <a:avLst/>
            </a:prstGeom>
            <a:noFill/>
            <a:ln cap="flat" cmpd="sng" w="28575">
              <a:solidFill>
                <a:srgbClr val="FF0000"/>
              </a:solidFill>
              <a:prstDash val="solid"/>
              <a:round/>
              <a:headEnd len="med" w="med" type="none"/>
              <a:tailEnd len="med" w="med" type="none"/>
            </a:ln>
            <a:effectLst>
              <a:outerShdw blurRad="50800" rotWithShape="0" algn="tl" dir="2700000" dist="38100">
                <a:srgbClr val="000000">
                  <a:alpha val="40000"/>
                </a:srgbClr>
              </a:outerShdw>
            </a:effectLst>
          </p:spPr>
        </p:cxnSp>
        <p:cxnSp>
          <p:nvCxnSpPr>
            <p:cNvPr id="1807" name="Google Shape;1807;p24"/>
            <p:cNvCxnSpPr/>
            <p:nvPr/>
          </p:nvCxnSpPr>
          <p:spPr>
            <a:xfrm rot="10800000">
              <a:off x="9026802" y="4592016"/>
              <a:ext cx="0" cy="977900"/>
            </a:xfrm>
            <a:prstGeom prst="straightConnector1">
              <a:avLst/>
            </a:prstGeom>
            <a:noFill/>
            <a:ln cap="flat" cmpd="sng" w="28575">
              <a:solidFill>
                <a:srgbClr val="FF0000"/>
              </a:solidFill>
              <a:prstDash val="solid"/>
              <a:round/>
              <a:headEnd len="med" w="med" type="none"/>
              <a:tailEnd len="med" w="med" type="none"/>
            </a:ln>
            <a:effectLst>
              <a:outerShdw blurRad="50800" rotWithShape="0" algn="tl" dir="2700000" dist="38100">
                <a:srgbClr val="000000">
                  <a:alpha val="40000"/>
                </a:srgbClr>
              </a:outerShdw>
            </a:effectLst>
          </p:spPr>
        </p:cxnSp>
        <p:cxnSp>
          <p:nvCxnSpPr>
            <p:cNvPr id="1808" name="Google Shape;1808;p24"/>
            <p:cNvCxnSpPr/>
            <p:nvPr/>
          </p:nvCxnSpPr>
          <p:spPr>
            <a:xfrm rot="10800000">
              <a:off x="9423677" y="4582491"/>
              <a:ext cx="0" cy="977900"/>
            </a:xfrm>
            <a:prstGeom prst="straightConnector1">
              <a:avLst/>
            </a:prstGeom>
            <a:noFill/>
            <a:ln cap="flat" cmpd="sng" w="28575">
              <a:solidFill>
                <a:srgbClr val="FF0000"/>
              </a:solidFill>
              <a:prstDash val="solid"/>
              <a:round/>
              <a:headEnd len="med" w="med" type="none"/>
              <a:tailEnd len="med" w="med" type="none"/>
            </a:ln>
            <a:effectLst>
              <a:outerShdw blurRad="50800" rotWithShape="0" algn="tl" dir="2700000" dist="38100">
                <a:srgbClr val="000000">
                  <a:alpha val="40000"/>
                </a:srgbClr>
              </a:outerShdw>
            </a:effectLst>
          </p:spPr>
        </p:cxnSp>
        <p:sp>
          <p:nvSpPr>
            <p:cNvPr id="1809" name="Google Shape;1809;p24"/>
            <p:cNvSpPr/>
            <p:nvPr/>
          </p:nvSpPr>
          <p:spPr>
            <a:xfrm>
              <a:off x="8563252" y="4553916"/>
              <a:ext cx="88900" cy="889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10" name="Google Shape;1810;p24"/>
            <p:cNvSpPr/>
            <p:nvPr/>
          </p:nvSpPr>
          <p:spPr>
            <a:xfrm>
              <a:off x="8563252" y="4938091"/>
              <a:ext cx="88900" cy="889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11" name="Google Shape;1811;p24"/>
            <p:cNvSpPr/>
            <p:nvPr/>
          </p:nvSpPr>
          <p:spPr>
            <a:xfrm>
              <a:off x="8556902" y="5363541"/>
              <a:ext cx="88900" cy="889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12" name="Google Shape;1812;p24"/>
            <p:cNvSpPr/>
            <p:nvPr/>
          </p:nvSpPr>
          <p:spPr>
            <a:xfrm>
              <a:off x="8988702" y="4553916"/>
              <a:ext cx="88900" cy="889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13" name="Google Shape;1813;p24"/>
            <p:cNvSpPr/>
            <p:nvPr/>
          </p:nvSpPr>
          <p:spPr>
            <a:xfrm>
              <a:off x="8988702" y="4938091"/>
              <a:ext cx="88900" cy="889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14" name="Google Shape;1814;p24"/>
            <p:cNvSpPr/>
            <p:nvPr/>
          </p:nvSpPr>
          <p:spPr>
            <a:xfrm>
              <a:off x="8982352" y="5363541"/>
              <a:ext cx="88900" cy="889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15" name="Google Shape;1815;p24"/>
            <p:cNvSpPr/>
            <p:nvPr/>
          </p:nvSpPr>
          <p:spPr>
            <a:xfrm>
              <a:off x="9379227" y="4553916"/>
              <a:ext cx="88900" cy="889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16" name="Google Shape;1816;p24"/>
            <p:cNvSpPr/>
            <p:nvPr/>
          </p:nvSpPr>
          <p:spPr>
            <a:xfrm>
              <a:off x="9379227" y="4938091"/>
              <a:ext cx="88900" cy="889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17" name="Google Shape;1817;p24"/>
            <p:cNvSpPr/>
            <p:nvPr/>
          </p:nvSpPr>
          <p:spPr>
            <a:xfrm>
              <a:off x="9372877" y="5363541"/>
              <a:ext cx="88900" cy="889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18" name="Google Shape;1818;p24"/>
            <p:cNvSpPr txBox="1"/>
            <p:nvPr/>
          </p:nvSpPr>
          <p:spPr>
            <a:xfrm>
              <a:off x="6675121" y="5767934"/>
              <a:ext cx="1749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lang="en-US" sz="1800"/>
                <a:t>δίκτυο διασύνδεσης</a:t>
              </a:r>
              <a:endParaRPr/>
            </a:p>
          </p:txBody>
        </p:sp>
        <p:sp>
          <p:nvSpPr>
            <p:cNvPr id="1819" name="Google Shape;1819;p24"/>
            <p:cNvSpPr/>
            <p:nvPr/>
          </p:nvSpPr>
          <p:spPr>
            <a:xfrm>
              <a:off x="7417077" y="4538041"/>
              <a:ext cx="1543050" cy="2014538"/>
            </a:xfrm>
            <a:custGeom>
              <a:rect b="b" l="l" r="r" t="t"/>
              <a:pathLst>
                <a:path extrusionOk="0" h="1266" w="972">
                  <a:moveTo>
                    <a:pt x="0" y="3"/>
                  </a:moveTo>
                  <a:lnTo>
                    <a:pt x="969" y="0"/>
                  </a:lnTo>
                  <a:lnTo>
                    <a:pt x="972" y="1266"/>
                  </a:lnTo>
                </a:path>
              </a:pathLst>
            </a:custGeom>
            <a:noFill/>
            <a:ln cap="flat" cmpd="sng" w="38100">
              <a:solidFill>
                <a:srgbClr val="000000"/>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sp>
        <p:nvSpPr>
          <p:cNvPr id="1820" name="Google Shape;1820;p24"/>
          <p:cNvSpPr txBox="1"/>
          <p:nvPr/>
        </p:nvSpPr>
        <p:spPr>
          <a:xfrm>
            <a:off x="-19878" y="3691974"/>
            <a:ext cx="11035800" cy="654600"/>
          </a:xfrm>
          <a:prstGeom prst="rect">
            <a:avLst/>
          </a:prstGeom>
          <a:noFill/>
          <a:ln>
            <a:noFill/>
          </a:ln>
        </p:spPr>
        <p:txBody>
          <a:bodyPr anchorCtr="0" anchor="t" bIns="45700" lIns="91425" spcFirstLastPara="1" rIns="91425" wrap="square" tIns="45700">
            <a:normAutofit/>
          </a:bodyPr>
          <a:lstStyle/>
          <a:p>
            <a:pPr indent="-261938" lvl="0" marL="352425" marR="0" rtl="0" algn="l">
              <a:lnSpc>
                <a:spcPct val="90000"/>
              </a:lnSpc>
              <a:spcBef>
                <a:spcPts val="0"/>
              </a:spcBef>
              <a:spcAft>
                <a:spcPts val="0"/>
              </a:spcAft>
              <a:buClr>
                <a:srgbClr val="0000A3"/>
              </a:buClr>
              <a:buSzPts val="2800"/>
              <a:buFont typeface="Noto Sans Symbols"/>
              <a:buChar char="▪"/>
            </a:pPr>
            <a:r>
              <a:rPr lang="en-US" sz="2800">
                <a:latin typeface="Calibri"/>
                <a:ea typeface="Calibri"/>
                <a:cs typeface="Calibri"/>
                <a:sym typeface="Calibri"/>
              </a:rPr>
              <a:t>τρεις σημαντικοί τύποι δομών μεταγωγής</a:t>
            </a:r>
            <a:r>
              <a:rPr b="0" i="0" lang="en-US" sz="2800" u="none" cap="none" strike="noStrike">
                <a:solidFill>
                  <a:srgbClr val="000000"/>
                </a:solidFill>
                <a:latin typeface="Calibri"/>
                <a:ea typeface="Calibri"/>
                <a:cs typeface="Calibri"/>
                <a:sym typeface="Calibri"/>
              </a:rPr>
              <a:t>:</a:t>
            </a:r>
            <a:endParaRPr sz="2800"/>
          </a:p>
        </p:txBody>
      </p:sp>
      <p:sp>
        <p:nvSpPr>
          <p:cNvPr id="1821" name="Google Shape;1821;p24"/>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
        <p:nvSpPr>
          <p:cNvPr id="1822" name="Google Shape;1822;p24"/>
          <p:cNvSpPr txBox="1"/>
          <p:nvPr>
            <p:ph idx="1" type="body"/>
          </p:nvPr>
        </p:nvSpPr>
        <p:spPr>
          <a:xfrm>
            <a:off x="-26504" y="1379472"/>
            <a:ext cx="11035800" cy="634800"/>
          </a:xfrm>
          <a:prstGeom prst="rect">
            <a:avLst/>
          </a:prstGeom>
          <a:noFill/>
          <a:ln>
            <a:noFill/>
          </a:ln>
        </p:spPr>
        <p:txBody>
          <a:bodyPr anchorCtr="0" anchor="t" bIns="45700" lIns="91425" spcFirstLastPara="1" rIns="91425" wrap="square" tIns="45700">
            <a:noAutofit/>
          </a:bodyPr>
          <a:lstStyle/>
          <a:p>
            <a:pPr indent="-261937" lvl="0" marL="352425" rtl="0" algn="l">
              <a:lnSpc>
                <a:spcPct val="90000"/>
              </a:lnSpc>
              <a:spcBef>
                <a:spcPts val="0"/>
              </a:spcBef>
              <a:spcAft>
                <a:spcPts val="0"/>
              </a:spcAft>
              <a:buSzPts val="2800"/>
              <a:buFont typeface="Noto Sans Symbols"/>
              <a:buChar char="▪"/>
            </a:pPr>
            <a:r>
              <a:rPr lang="en-US"/>
              <a:t>τα πακέτα προωθούνται από μια θύρα εισόδου σε μια θύρα εξόδου</a:t>
            </a:r>
            <a:endParaRPr sz="2700"/>
          </a:p>
        </p:txBody>
      </p:sp>
      <p:sp>
        <p:nvSpPr>
          <p:cNvPr id="1823" name="Google Shape;1823;p24"/>
          <p:cNvSpPr txBox="1"/>
          <p:nvPr/>
        </p:nvSpPr>
        <p:spPr>
          <a:xfrm>
            <a:off x="-33130" y="1889680"/>
            <a:ext cx="11035800" cy="2317800"/>
          </a:xfrm>
          <a:prstGeom prst="rect">
            <a:avLst/>
          </a:prstGeom>
          <a:noFill/>
          <a:ln>
            <a:noFill/>
          </a:ln>
        </p:spPr>
        <p:txBody>
          <a:bodyPr anchorCtr="0" anchor="t" bIns="45700" lIns="91425" spcFirstLastPara="1" rIns="91425" wrap="square" tIns="45700">
            <a:normAutofit/>
          </a:bodyPr>
          <a:lstStyle/>
          <a:p>
            <a:pPr indent="-261937" lvl="0" marL="352425" marR="0" rtl="0" algn="l">
              <a:lnSpc>
                <a:spcPct val="90000"/>
              </a:lnSpc>
              <a:spcBef>
                <a:spcPts val="0"/>
              </a:spcBef>
              <a:spcAft>
                <a:spcPts val="0"/>
              </a:spcAft>
              <a:buClr>
                <a:srgbClr val="0000A3"/>
              </a:buClr>
              <a:buSzPts val="2800"/>
              <a:buFont typeface="Noto Sans Symbols"/>
              <a:buChar char="▪"/>
            </a:pPr>
            <a:r>
              <a:rPr lang="en-US" sz="2800">
                <a:solidFill>
                  <a:srgbClr val="0000A3"/>
                </a:solidFill>
                <a:latin typeface="Calibri"/>
                <a:ea typeface="Calibri"/>
                <a:cs typeface="Calibri"/>
                <a:sym typeface="Calibri"/>
              </a:rPr>
              <a:t>ρυθμός μεταγωγής</a:t>
            </a:r>
            <a:r>
              <a:rPr b="0" i="0" lang="en-US" sz="2800" u="none" cap="none" strike="noStrike">
                <a:solidFill>
                  <a:srgbClr val="0000A3"/>
                </a:solidFill>
                <a:latin typeface="Calibri"/>
                <a:ea typeface="Calibri"/>
                <a:cs typeface="Calibri"/>
                <a:sym typeface="Calibri"/>
              </a:rPr>
              <a:t>: </a:t>
            </a:r>
            <a:r>
              <a:rPr lang="en-US" sz="2800">
                <a:latin typeface="Calibri"/>
                <a:ea typeface="Calibri"/>
                <a:cs typeface="Calibri"/>
                <a:sym typeface="Calibri"/>
              </a:rPr>
              <a:t>ο ρυθμός με τον οποίο τα πακέτα μπορούν να μεταφερθούν από τις εισόδους στις εξόδους</a:t>
            </a:r>
            <a:endParaRPr sz="2800"/>
          </a:p>
          <a:p>
            <a:pPr indent="-257175" lvl="1" marL="695325" marR="0" rtl="0" algn="l">
              <a:lnSpc>
                <a:spcPct val="90000"/>
              </a:lnSpc>
              <a:spcBef>
                <a:spcPts val="500"/>
              </a:spcBef>
              <a:spcAft>
                <a:spcPts val="0"/>
              </a:spcAft>
              <a:buClr>
                <a:srgbClr val="0000A8"/>
              </a:buClr>
              <a:buSzPts val="2800"/>
              <a:buFont typeface="Arial"/>
              <a:buChar char="•"/>
            </a:pPr>
            <a:r>
              <a:rPr b="0" i="0" lang="en-US" sz="2800" u="none" cap="none" strike="noStrike">
                <a:solidFill>
                  <a:srgbClr val="000000"/>
                </a:solidFill>
                <a:latin typeface="Calibri"/>
                <a:ea typeface="Calibri"/>
                <a:cs typeface="Calibri"/>
                <a:sym typeface="Calibri"/>
              </a:rPr>
              <a:t>often measured as multiple of input/output line rate</a:t>
            </a:r>
            <a:endParaRPr sz="2800"/>
          </a:p>
          <a:p>
            <a:pPr indent="-257175" lvl="1" marL="695325" marR="0" rtl="0" algn="l">
              <a:lnSpc>
                <a:spcPct val="90000"/>
              </a:lnSpc>
              <a:spcBef>
                <a:spcPts val="500"/>
              </a:spcBef>
              <a:spcAft>
                <a:spcPts val="0"/>
              </a:spcAft>
              <a:buClr>
                <a:srgbClr val="0000A8"/>
              </a:buClr>
              <a:buSzPts val="2800"/>
              <a:buFont typeface="Arial"/>
              <a:buChar char="•"/>
            </a:pPr>
            <a:r>
              <a:rPr b="0" i="0" lang="en-US" sz="2800" u="none" cap="none" strike="noStrike">
                <a:solidFill>
                  <a:srgbClr val="000000"/>
                </a:solidFill>
                <a:latin typeface="Calibri"/>
                <a:ea typeface="Calibri"/>
                <a:cs typeface="Calibri"/>
                <a:sym typeface="Calibri"/>
              </a:rPr>
              <a:t>N inputs: switching rate N times line rate desirable</a:t>
            </a:r>
            <a:endParaRPr sz="28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8" name="Shape 1828"/>
        <p:cNvGrpSpPr/>
        <p:nvPr/>
      </p:nvGrpSpPr>
      <p:grpSpPr>
        <a:xfrm>
          <a:off x="0" y="0"/>
          <a:ext cx="0" cy="0"/>
          <a:chOff x="0" y="0"/>
          <a:chExt cx="0" cy="0"/>
        </a:xfrm>
      </p:grpSpPr>
      <p:sp>
        <p:nvSpPr>
          <p:cNvPr id="1829" name="Google Shape;1829;p25"/>
          <p:cNvSpPr txBox="1"/>
          <p:nvPr>
            <p:ph idx="1" type="body"/>
          </p:nvPr>
        </p:nvSpPr>
        <p:spPr>
          <a:xfrm>
            <a:off x="-5" y="1354749"/>
            <a:ext cx="11287500" cy="2768400"/>
          </a:xfrm>
          <a:prstGeom prst="rect">
            <a:avLst/>
          </a:prstGeom>
          <a:noFill/>
          <a:ln>
            <a:noFill/>
          </a:ln>
        </p:spPr>
        <p:txBody>
          <a:bodyPr anchorCtr="0" anchor="t" bIns="45700" lIns="91425" spcFirstLastPara="1" rIns="91425" wrap="square" tIns="45700">
            <a:noAutofit/>
          </a:bodyPr>
          <a:lstStyle/>
          <a:p>
            <a:pPr indent="-234950" lvl="0" marL="234950" rtl="0" algn="l">
              <a:lnSpc>
                <a:spcPct val="90000"/>
              </a:lnSpc>
              <a:spcBef>
                <a:spcPts val="0"/>
              </a:spcBef>
              <a:spcAft>
                <a:spcPts val="0"/>
              </a:spcAft>
              <a:buSzPts val="3200"/>
              <a:buNone/>
            </a:pPr>
            <a:r>
              <a:rPr lang="en-US">
                <a:solidFill>
                  <a:srgbClr val="C00000"/>
                </a:solidFill>
              </a:rPr>
              <a:t>δρομολογητές πρώτης γενιάς</a:t>
            </a:r>
            <a:r>
              <a:rPr lang="en-US">
                <a:solidFill>
                  <a:srgbClr val="C00000"/>
                </a:solidFill>
              </a:rPr>
              <a:t>:</a:t>
            </a:r>
            <a:endParaRPr/>
          </a:p>
          <a:p>
            <a:pPr indent="-287338" lvl="0" marL="404813" rtl="0" algn="l">
              <a:lnSpc>
                <a:spcPct val="90000"/>
              </a:lnSpc>
              <a:spcBef>
                <a:spcPts val="1000"/>
              </a:spcBef>
              <a:spcAft>
                <a:spcPts val="0"/>
              </a:spcAft>
              <a:buSzPts val="2800"/>
              <a:buChar char="▪"/>
            </a:pPr>
            <a:r>
              <a:rPr lang="en-US"/>
              <a:t>παραδοσιακοί υπολογιστές που η μεταγωγή γινόταν κάτω από τον άμεσο έλεγχο της CPU</a:t>
            </a:r>
            <a:endParaRPr/>
          </a:p>
          <a:p>
            <a:pPr indent="-287337" lvl="0" marL="404812" rtl="0" algn="l">
              <a:lnSpc>
                <a:spcPct val="90000"/>
              </a:lnSpc>
              <a:spcBef>
                <a:spcPts val="1000"/>
              </a:spcBef>
              <a:spcAft>
                <a:spcPts val="0"/>
              </a:spcAft>
              <a:buSzPts val="2800"/>
              <a:buChar char="▪"/>
            </a:pPr>
            <a:r>
              <a:rPr lang="en-US"/>
              <a:t>το πακέτο γινόταν αντιγραφή στην μνήμη του συστήματος</a:t>
            </a:r>
            <a:endParaRPr/>
          </a:p>
          <a:p>
            <a:pPr indent="-287337" lvl="0" marL="404812" rtl="0" algn="l">
              <a:lnSpc>
                <a:spcPct val="90000"/>
              </a:lnSpc>
              <a:spcBef>
                <a:spcPts val="1000"/>
              </a:spcBef>
              <a:spcAft>
                <a:spcPts val="0"/>
              </a:spcAft>
              <a:buSzPts val="2800"/>
              <a:buChar char="▪"/>
            </a:pPr>
            <a:r>
              <a:rPr lang="en-US"/>
              <a:t>η ταχύτητα περιοριζόταν από το εύρος ζώνης της μνήμης (2 bus crossings per datagram)</a:t>
            </a:r>
            <a:endParaRPr/>
          </a:p>
        </p:txBody>
      </p:sp>
      <p:sp>
        <p:nvSpPr>
          <p:cNvPr id="1830" name="Google Shape;1830;p25"/>
          <p:cNvSpPr txBox="1"/>
          <p:nvPr>
            <p:ph type="title"/>
          </p:nvPr>
        </p:nvSpPr>
        <p:spPr>
          <a:xfrm>
            <a:off x="0" y="330921"/>
            <a:ext cx="105156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800"/>
              <a:buFont typeface="Calibri"/>
              <a:buNone/>
            </a:pPr>
            <a:r>
              <a:rPr lang="en-US" sz="5000"/>
              <a:t>Μεταγωγή μέσω μνήμης</a:t>
            </a:r>
            <a:endParaRPr sz="5000"/>
          </a:p>
        </p:txBody>
      </p:sp>
      <p:grpSp>
        <p:nvGrpSpPr>
          <p:cNvPr id="1831" name="Google Shape;1831;p25"/>
          <p:cNvGrpSpPr/>
          <p:nvPr/>
        </p:nvGrpSpPr>
        <p:grpSpPr>
          <a:xfrm>
            <a:off x="2991749" y="4058753"/>
            <a:ext cx="6611937" cy="1787525"/>
            <a:chOff x="983" y="2540"/>
            <a:chExt cx="4165" cy="1126"/>
          </a:xfrm>
        </p:grpSpPr>
        <p:sp>
          <p:nvSpPr>
            <p:cNvPr id="1832" name="Google Shape;1832;p25"/>
            <p:cNvSpPr/>
            <p:nvPr/>
          </p:nvSpPr>
          <p:spPr>
            <a:xfrm>
              <a:off x="983" y="2542"/>
              <a:ext cx="766" cy="702"/>
            </a:xfrm>
            <a:prstGeom prst="rect">
              <a:avLst/>
            </a:prstGeom>
            <a:solidFill>
              <a:srgbClr val="FFFFFF"/>
            </a:solidFill>
            <a:ln cap="flat" cmpd="sng" w="28575">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33" name="Google Shape;1833;p25"/>
            <p:cNvSpPr txBox="1"/>
            <p:nvPr/>
          </p:nvSpPr>
          <p:spPr>
            <a:xfrm>
              <a:off x="991" y="2557"/>
              <a:ext cx="708" cy="682"/>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input</a:t>
              </a:r>
              <a:endParaRPr/>
            </a:p>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port</a:t>
              </a:r>
              <a:endParaRPr/>
            </a:p>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(e.g.,</a:t>
              </a:r>
              <a:endParaRPr/>
            </a:p>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Ethernet)</a:t>
              </a:r>
              <a:endParaRPr/>
            </a:p>
          </p:txBody>
        </p:sp>
        <p:sp>
          <p:nvSpPr>
            <p:cNvPr id="1834" name="Google Shape;1834;p25"/>
            <p:cNvSpPr txBox="1"/>
            <p:nvPr/>
          </p:nvSpPr>
          <p:spPr>
            <a:xfrm>
              <a:off x="2324" y="2773"/>
              <a:ext cx="636" cy="214"/>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memory</a:t>
              </a:r>
              <a:endParaRPr/>
            </a:p>
          </p:txBody>
        </p:sp>
        <p:sp>
          <p:nvSpPr>
            <p:cNvPr id="1835" name="Google Shape;1835;p25"/>
            <p:cNvSpPr/>
            <p:nvPr/>
          </p:nvSpPr>
          <p:spPr>
            <a:xfrm>
              <a:off x="2072" y="2542"/>
              <a:ext cx="1173" cy="688"/>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36" name="Google Shape;1836;p25"/>
            <p:cNvSpPr/>
            <p:nvPr/>
          </p:nvSpPr>
          <p:spPr>
            <a:xfrm>
              <a:off x="3557" y="2540"/>
              <a:ext cx="766" cy="702"/>
            </a:xfrm>
            <a:prstGeom prst="rect">
              <a:avLst/>
            </a:prstGeom>
            <a:solidFill>
              <a:srgbClr val="FFFFFF"/>
            </a:solidFill>
            <a:ln cap="flat" cmpd="sng" w="28575">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37" name="Google Shape;1837;p25"/>
            <p:cNvSpPr txBox="1"/>
            <p:nvPr/>
          </p:nvSpPr>
          <p:spPr>
            <a:xfrm>
              <a:off x="3565" y="2555"/>
              <a:ext cx="708" cy="682"/>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output</a:t>
              </a:r>
              <a:endParaRPr/>
            </a:p>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port</a:t>
              </a:r>
              <a:endParaRPr/>
            </a:p>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(e.g.,</a:t>
              </a:r>
              <a:endParaRPr/>
            </a:p>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Ethernet)</a:t>
              </a:r>
              <a:endParaRPr/>
            </a:p>
          </p:txBody>
        </p:sp>
        <p:cxnSp>
          <p:nvCxnSpPr>
            <p:cNvPr id="1838" name="Google Shape;1838;p25"/>
            <p:cNvCxnSpPr/>
            <p:nvPr/>
          </p:nvCxnSpPr>
          <p:spPr>
            <a:xfrm>
              <a:off x="983" y="3561"/>
              <a:ext cx="3337" cy="0"/>
            </a:xfrm>
            <a:prstGeom prst="straightConnector1">
              <a:avLst/>
            </a:prstGeom>
            <a:noFill/>
            <a:ln cap="flat" cmpd="sng" w="28575">
              <a:solidFill>
                <a:srgbClr val="000000"/>
              </a:solidFill>
              <a:prstDash val="solid"/>
              <a:round/>
              <a:headEnd len="med" w="med" type="none"/>
              <a:tailEnd len="med" w="med" type="none"/>
            </a:ln>
          </p:spPr>
        </p:cxnSp>
        <p:cxnSp>
          <p:nvCxnSpPr>
            <p:cNvPr id="1839" name="Google Shape;1839;p25"/>
            <p:cNvCxnSpPr/>
            <p:nvPr/>
          </p:nvCxnSpPr>
          <p:spPr>
            <a:xfrm>
              <a:off x="1370" y="3252"/>
              <a:ext cx="0" cy="316"/>
            </a:xfrm>
            <a:prstGeom prst="straightConnector1">
              <a:avLst/>
            </a:prstGeom>
            <a:noFill/>
            <a:ln cap="flat" cmpd="sng" w="28575">
              <a:solidFill>
                <a:srgbClr val="3333CC"/>
              </a:solidFill>
              <a:prstDash val="solid"/>
              <a:round/>
              <a:headEnd len="med" w="med" type="none"/>
              <a:tailEnd len="med" w="med" type="none"/>
            </a:ln>
          </p:spPr>
        </p:cxnSp>
        <p:cxnSp>
          <p:nvCxnSpPr>
            <p:cNvPr id="1840" name="Google Shape;1840;p25"/>
            <p:cNvCxnSpPr/>
            <p:nvPr/>
          </p:nvCxnSpPr>
          <p:spPr>
            <a:xfrm>
              <a:off x="3939" y="3242"/>
              <a:ext cx="0" cy="316"/>
            </a:xfrm>
            <a:prstGeom prst="straightConnector1">
              <a:avLst/>
            </a:prstGeom>
            <a:noFill/>
            <a:ln cap="flat" cmpd="sng" w="28575">
              <a:solidFill>
                <a:srgbClr val="3333CC"/>
              </a:solidFill>
              <a:prstDash val="solid"/>
              <a:round/>
              <a:headEnd len="med" w="med" type="none"/>
              <a:tailEnd len="med" w="med" type="none"/>
            </a:ln>
          </p:spPr>
        </p:cxnSp>
        <p:cxnSp>
          <p:nvCxnSpPr>
            <p:cNvPr id="1841" name="Google Shape;1841;p25"/>
            <p:cNvCxnSpPr/>
            <p:nvPr/>
          </p:nvCxnSpPr>
          <p:spPr>
            <a:xfrm>
              <a:off x="2665" y="3240"/>
              <a:ext cx="0" cy="316"/>
            </a:xfrm>
            <a:prstGeom prst="straightConnector1">
              <a:avLst/>
            </a:prstGeom>
            <a:noFill/>
            <a:ln cap="flat" cmpd="sng" w="28575">
              <a:solidFill>
                <a:srgbClr val="FF0000"/>
              </a:solidFill>
              <a:prstDash val="solid"/>
              <a:round/>
              <a:headEnd len="med" w="med" type="none"/>
              <a:tailEnd len="med" w="med" type="none"/>
            </a:ln>
          </p:spPr>
        </p:cxnSp>
        <p:sp>
          <p:nvSpPr>
            <p:cNvPr id="1842" name="Google Shape;1842;p25"/>
            <p:cNvSpPr txBox="1"/>
            <p:nvPr/>
          </p:nvSpPr>
          <p:spPr>
            <a:xfrm>
              <a:off x="4304" y="3435"/>
              <a:ext cx="844"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system bus</a:t>
              </a:r>
              <a:endParaRPr/>
            </a:p>
          </p:txBody>
        </p:sp>
      </p:grpSp>
      <p:pic>
        <p:nvPicPr>
          <p:cNvPr id="1843" name="Google Shape;1843;p25"/>
          <p:cNvPicPr preferRelativeResize="0"/>
          <p:nvPr/>
        </p:nvPicPr>
        <p:blipFill rotWithShape="1">
          <a:blip r:embed="rId3">
            <a:alphaModFix/>
          </a:blip>
          <a:srcRect b="0" l="0" r="0" t="0"/>
          <a:stretch/>
        </p:blipFill>
        <p:spPr>
          <a:xfrm>
            <a:off x="2556774" y="4252428"/>
            <a:ext cx="533400" cy="684213"/>
          </a:xfrm>
          <a:prstGeom prst="rect">
            <a:avLst/>
          </a:prstGeom>
          <a:noFill/>
          <a:ln>
            <a:noFill/>
          </a:ln>
        </p:spPr>
      </p:pic>
      <p:pic>
        <p:nvPicPr>
          <p:cNvPr id="1844" name="Google Shape;1844;p25"/>
          <p:cNvPicPr preferRelativeResize="0"/>
          <p:nvPr/>
        </p:nvPicPr>
        <p:blipFill rotWithShape="1">
          <a:blip r:embed="rId3">
            <a:alphaModFix/>
          </a:blip>
          <a:srcRect b="0" l="0" r="0" t="0"/>
          <a:stretch/>
        </p:blipFill>
        <p:spPr>
          <a:xfrm>
            <a:off x="8195574" y="4215916"/>
            <a:ext cx="533400" cy="684212"/>
          </a:xfrm>
          <a:prstGeom prst="rect">
            <a:avLst/>
          </a:prstGeom>
          <a:noFill/>
          <a:ln>
            <a:noFill/>
          </a:ln>
        </p:spPr>
      </p:pic>
      <p:sp>
        <p:nvSpPr>
          <p:cNvPr id="1845" name="Google Shape;1845;p25"/>
          <p:cNvSpPr/>
          <p:nvPr/>
        </p:nvSpPr>
        <p:spPr>
          <a:xfrm>
            <a:off x="1809061" y="4487378"/>
            <a:ext cx="434975" cy="222250"/>
          </a:xfrm>
          <a:prstGeom prst="rect">
            <a:avLst/>
          </a:prstGeom>
          <a:solidFill>
            <a:srgbClr val="00CC99"/>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46" name="Google Shape;1846;p25"/>
          <p:cNvSpPr/>
          <p:nvPr/>
        </p:nvSpPr>
        <p:spPr>
          <a:xfrm>
            <a:off x="1821761" y="4496903"/>
            <a:ext cx="446088" cy="212725"/>
          </a:xfrm>
          <a:prstGeom prst="rect">
            <a:avLst/>
          </a:prstGeom>
          <a:solidFill>
            <a:srgbClr val="00CC99"/>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47" name="Google Shape;1847;p25"/>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846"/>
                                        </p:tgtEl>
                                        <p:attrNameLst>
                                          <p:attrName>style.visibility</p:attrName>
                                        </p:attrNameLst>
                                      </p:cBhvr>
                                      <p:to>
                                        <p:strVal val="visible"/>
                                      </p:to>
                                    </p:set>
                                    <p:animEffect filter="fade" transition="in">
                                      <p:cBhvr>
                                        <p:cTn dur="500"/>
                                        <p:tgtEl>
                                          <p:spTgt spid="1846"/>
                                        </p:tgtEl>
                                      </p:cBhvr>
                                    </p:animEffec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500"/>
                                        <p:tgtEl>
                                          <p:spTgt spid="1845"/>
                                        </p:tgtEl>
                                      </p:cBhvr>
                                    </p:animEffect>
                                    <p:set>
                                      <p:cBhvr>
                                        <p:cTn dur="1" fill="hold">
                                          <p:stCondLst>
                                            <p:cond delay="500"/>
                                          </p:stCondLst>
                                        </p:cTn>
                                        <p:tgtEl>
                                          <p:spTgt spid="184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2" name="Shape 1852"/>
        <p:cNvGrpSpPr/>
        <p:nvPr/>
      </p:nvGrpSpPr>
      <p:grpSpPr>
        <a:xfrm>
          <a:off x="0" y="0"/>
          <a:ext cx="0" cy="0"/>
          <a:chOff x="0" y="0"/>
          <a:chExt cx="0" cy="0"/>
        </a:xfrm>
      </p:grpSpPr>
      <p:sp>
        <p:nvSpPr>
          <p:cNvPr id="1853" name="Google Shape;1853;p26"/>
          <p:cNvSpPr txBox="1"/>
          <p:nvPr>
            <p:ph idx="1" type="body"/>
          </p:nvPr>
        </p:nvSpPr>
        <p:spPr>
          <a:xfrm>
            <a:off x="-105873" y="1370200"/>
            <a:ext cx="10575000" cy="2768400"/>
          </a:xfrm>
          <a:prstGeom prst="rect">
            <a:avLst/>
          </a:prstGeom>
          <a:noFill/>
          <a:ln>
            <a:noFill/>
          </a:ln>
        </p:spPr>
        <p:txBody>
          <a:bodyPr anchorCtr="0" anchor="t" bIns="45700" lIns="91425" spcFirstLastPara="1" rIns="91425" wrap="square" tIns="45700">
            <a:normAutofit/>
          </a:bodyPr>
          <a:lstStyle/>
          <a:p>
            <a:pPr indent="-196850" lvl="0" marL="352425" rtl="0" algn="l">
              <a:lnSpc>
                <a:spcPct val="90000"/>
              </a:lnSpc>
              <a:spcBef>
                <a:spcPts val="0"/>
              </a:spcBef>
              <a:spcAft>
                <a:spcPts val="0"/>
              </a:spcAft>
              <a:buSzPts val="2800"/>
              <a:buFont typeface="Noto Sans Symbols"/>
              <a:buChar char="▪"/>
            </a:pPr>
            <a:r>
              <a:rPr lang="en-US"/>
              <a:t>μια θύρα εισόδου μεταφέρει ένα πακέτο απ’ ευθείας στην θύρα εξόδου επάνω σε έναν </a:t>
            </a:r>
            <a:r>
              <a:rPr lang="en-US"/>
              <a:t>διαμοιρασμένο</a:t>
            </a:r>
            <a:r>
              <a:rPr lang="en-US"/>
              <a:t> δίαυλο</a:t>
            </a:r>
            <a:endParaRPr/>
          </a:p>
          <a:p>
            <a:pPr indent="-196850" lvl="0" marL="352425" rtl="0" algn="l">
              <a:lnSpc>
                <a:spcPct val="90000"/>
              </a:lnSpc>
              <a:spcBef>
                <a:spcPts val="1000"/>
              </a:spcBef>
              <a:spcAft>
                <a:spcPts val="0"/>
              </a:spcAft>
              <a:buSzPts val="2800"/>
              <a:buFont typeface="Noto Sans Symbols"/>
              <a:buChar char="▪"/>
            </a:pPr>
            <a:r>
              <a:rPr lang="en-US">
                <a:solidFill>
                  <a:srgbClr val="CC0000"/>
                </a:solidFill>
              </a:rPr>
              <a:t>διαμάχη διαύλου</a:t>
            </a:r>
            <a:r>
              <a:rPr lang="en-US">
                <a:solidFill>
                  <a:srgbClr val="CC0000"/>
                </a:solidFill>
              </a:rPr>
              <a:t>:</a:t>
            </a:r>
            <a:r>
              <a:rPr lang="en-US"/>
              <a:t>  η ταχύτητα μεταγωγής περιορίζεται από την ταχύτητα του </a:t>
            </a:r>
            <a:r>
              <a:rPr lang="en-US"/>
              <a:t>διαύλου</a:t>
            </a:r>
            <a:endParaRPr/>
          </a:p>
          <a:p>
            <a:pPr indent="-196850" lvl="0" marL="352425" rtl="0" algn="l">
              <a:lnSpc>
                <a:spcPct val="90000"/>
              </a:lnSpc>
              <a:spcBef>
                <a:spcPts val="1000"/>
              </a:spcBef>
              <a:spcAft>
                <a:spcPts val="0"/>
              </a:spcAft>
              <a:buSzPts val="2800"/>
              <a:buFont typeface="Noto Sans Symbols"/>
              <a:buChar char="▪"/>
            </a:pPr>
            <a:r>
              <a:rPr lang="en-US"/>
              <a:t>32 Gbps bus, Cisco 5600: επαρκής ταχύτητα για δρομολογητές που λειτουργούν σε μικρά δίκτυα</a:t>
            </a:r>
            <a:endParaRPr/>
          </a:p>
        </p:txBody>
      </p:sp>
      <p:sp>
        <p:nvSpPr>
          <p:cNvPr id="1854" name="Google Shape;1854;p26"/>
          <p:cNvSpPr txBox="1"/>
          <p:nvPr>
            <p:ph type="title"/>
          </p:nvPr>
        </p:nvSpPr>
        <p:spPr>
          <a:xfrm>
            <a:off x="0" y="315571"/>
            <a:ext cx="105156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800"/>
              <a:buFont typeface="Calibri"/>
              <a:buNone/>
            </a:pPr>
            <a:r>
              <a:rPr lang="en-US" sz="5000"/>
              <a:t>Μεταγωγή</a:t>
            </a:r>
            <a:r>
              <a:rPr lang="en-US" sz="5000"/>
              <a:t> μέσω διαύλου</a:t>
            </a:r>
            <a:endParaRPr sz="5000"/>
          </a:p>
        </p:txBody>
      </p:sp>
      <p:grpSp>
        <p:nvGrpSpPr>
          <p:cNvPr id="1855" name="Google Shape;1855;p26"/>
          <p:cNvGrpSpPr/>
          <p:nvPr/>
        </p:nvGrpSpPr>
        <p:grpSpPr>
          <a:xfrm>
            <a:off x="4078698" y="4298863"/>
            <a:ext cx="5296665" cy="1766338"/>
            <a:chOff x="4336991" y="4484392"/>
            <a:chExt cx="2903568" cy="1047064"/>
          </a:xfrm>
        </p:grpSpPr>
        <p:grpSp>
          <p:nvGrpSpPr>
            <p:cNvPr id="1856" name="Google Shape;1856;p26"/>
            <p:cNvGrpSpPr/>
            <p:nvPr/>
          </p:nvGrpSpPr>
          <p:grpSpPr>
            <a:xfrm>
              <a:off x="4769281" y="4484392"/>
              <a:ext cx="1093120" cy="215900"/>
              <a:chOff x="876" y="2800"/>
              <a:chExt cx="788" cy="175"/>
            </a:xfrm>
          </p:grpSpPr>
          <p:sp>
            <p:nvSpPr>
              <p:cNvPr id="1857" name="Google Shape;1857;p26"/>
              <p:cNvSpPr/>
              <p:nvPr/>
            </p:nvSpPr>
            <p:spPr>
              <a:xfrm>
                <a:off x="925" y="2800"/>
                <a:ext cx="485" cy="175"/>
              </a:xfrm>
              <a:prstGeom prst="rect">
                <a:avLst/>
              </a:prstGeom>
              <a:solidFill>
                <a:srgbClr val="FFFFFF"/>
              </a:solidFill>
              <a:ln cap="flat" cmpd="sng" w="2540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58" name="Google Shape;1858;p26"/>
              <p:cNvSpPr/>
              <p:nvPr/>
            </p:nvSpPr>
            <p:spPr>
              <a:xfrm>
                <a:off x="945" y="2849"/>
                <a:ext cx="151" cy="78"/>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59" name="Google Shape;1859;p26"/>
              <p:cNvSpPr/>
              <p:nvPr/>
            </p:nvSpPr>
            <p:spPr>
              <a:xfrm>
                <a:off x="1117" y="2818"/>
                <a:ext cx="124" cy="13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60" name="Google Shape;1860;p26"/>
              <p:cNvSpPr/>
              <p:nvPr/>
            </p:nvSpPr>
            <p:spPr>
              <a:xfrm>
                <a:off x="1263" y="2815"/>
                <a:ext cx="125" cy="135"/>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861" name="Google Shape;1861;p26"/>
              <p:cNvCxnSpPr/>
              <p:nvPr/>
            </p:nvCxnSpPr>
            <p:spPr>
              <a:xfrm>
                <a:off x="876" y="2887"/>
                <a:ext cx="788" cy="0"/>
              </a:xfrm>
              <a:prstGeom prst="straightConnector1">
                <a:avLst/>
              </a:prstGeom>
              <a:noFill/>
              <a:ln cap="flat" cmpd="sng" w="19050">
                <a:solidFill>
                  <a:srgbClr val="000000"/>
                </a:solidFill>
                <a:prstDash val="solid"/>
                <a:round/>
                <a:headEnd len="med" w="med" type="none"/>
                <a:tailEnd len="med" w="med" type="triangle"/>
              </a:ln>
            </p:spPr>
          </p:cxnSp>
        </p:grpSp>
        <p:grpSp>
          <p:nvGrpSpPr>
            <p:cNvPr id="1862" name="Google Shape;1862;p26"/>
            <p:cNvGrpSpPr/>
            <p:nvPr/>
          </p:nvGrpSpPr>
          <p:grpSpPr>
            <a:xfrm>
              <a:off x="4767694" y="4879680"/>
              <a:ext cx="1094506" cy="215900"/>
              <a:chOff x="876" y="2800"/>
              <a:chExt cx="789" cy="175"/>
            </a:xfrm>
          </p:grpSpPr>
          <p:sp>
            <p:nvSpPr>
              <p:cNvPr id="1863" name="Google Shape;1863;p26"/>
              <p:cNvSpPr/>
              <p:nvPr/>
            </p:nvSpPr>
            <p:spPr>
              <a:xfrm>
                <a:off x="925" y="2800"/>
                <a:ext cx="485" cy="175"/>
              </a:xfrm>
              <a:prstGeom prst="rect">
                <a:avLst/>
              </a:prstGeom>
              <a:solidFill>
                <a:srgbClr val="FFFFFF"/>
              </a:solidFill>
              <a:ln cap="flat" cmpd="sng" w="2540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64" name="Google Shape;1864;p26"/>
              <p:cNvSpPr/>
              <p:nvPr/>
            </p:nvSpPr>
            <p:spPr>
              <a:xfrm>
                <a:off x="945" y="2849"/>
                <a:ext cx="151" cy="78"/>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65" name="Google Shape;1865;p26"/>
              <p:cNvSpPr/>
              <p:nvPr/>
            </p:nvSpPr>
            <p:spPr>
              <a:xfrm>
                <a:off x="1117" y="2818"/>
                <a:ext cx="124" cy="13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66" name="Google Shape;1866;p26"/>
              <p:cNvSpPr/>
              <p:nvPr/>
            </p:nvSpPr>
            <p:spPr>
              <a:xfrm>
                <a:off x="1263" y="2815"/>
                <a:ext cx="125" cy="135"/>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867" name="Google Shape;1867;p26"/>
              <p:cNvCxnSpPr/>
              <p:nvPr/>
            </p:nvCxnSpPr>
            <p:spPr>
              <a:xfrm>
                <a:off x="876" y="2887"/>
                <a:ext cx="789" cy="0"/>
              </a:xfrm>
              <a:prstGeom prst="straightConnector1">
                <a:avLst/>
              </a:prstGeom>
              <a:noFill/>
              <a:ln cap="flat" cmpd="sng" w="19050">
                <a:solidFill>
                  <a:srgbClr val="000000"/>
                </a:solidFill>
                <a:prstDash val="solid"/>
                <a:round/>
                <a:headEnd len="med" w="med" type="none"/>
                <a:tailEnd len="med" w="med" type="triangle"/>
              </a:ln>
            </p:spPr>
          </p:cxnSp>
        </p:grpSp>
        <p:grpSp>
          <p:nvGrpSpPr>
            <p:cNvPr id="1868" name="Google Shape;1868;p26"/>
            <p:cNvGrpSpPr/>
            <p:nvPr/>
          </p:nvGrpSpPr>
          <p:grpSpPr>
            <a:xfrm>
              <a:off x="4762932" y="5306717"/>
              <a:ext cx="1079248" cy="215900"/>
              <a:chOff x="876" y="2800"/>
              <a:chExt cx="778" cy="175"/>
            </a:xfrm>
          </p:grpSpPr>
          <p:sp>
            <p:nvSpPr>
              <p:cNvPr id="1869" name="Google Shape;1869;p26"/>
              <p:cNvSpPr/>
              <p:nvPr/>
            </p:nvSpPr>
            <p:spPr>
              <a:xfrm>
                <a:off x="925" y="2800"/>
                <a:ext cx="485" cy="175"/>
              </a:xfrm>
              <a:prstGeom prst="rect">
                <a:avLst/>
              </a:prstGeom>
              <a:solidFill>
                <a:srgbClr val="FFFFFF"/>
              </a:solidFill>
              <a:ln cap="flat" cmpd="sng" w="2540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70" name="Google Shape;1870;p26"/>
              <p:cNvSpPr/>
              <p:nvPr/>
            </p:nvSpPr>
            <p:spPr>
              <a:xfrm>
                <a:off x="945" y="2849"/>
                <a:ext cx="151" cy="78"/>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71" name="Google Shape;1871;p26"/>
              <p:cNvSpPr/>
              <p:nvPr/>
            </p:nvSpPr>
            <p:spPr>
              <a:xfrm>
                <a:off x="1117" y="2818"/>
                <a:ext cx="124" cy="13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72" name="Google Shape;1872;p26"/>
              <p:cNvSpPr/>
              <p:nvPr/>
            </p:nvSpPr>
            <p:spPr>
              <a:xfrm>
                <a:off x="1263" y="2815"/>
                <a:ext cx="125" cy="135"/>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873" name="Google Shape;1873;p26"/>
              <p:cNvCxnSpPr/>
              <p:nvPr/>
            </p:nvCxnSpPr>
            <p:spPr>
              <a:xfrm>
                <a:off x="876" y="2887"/>
                <a:ext cx="778" cy="0"/>
              </a:xfrm>
              <a:prstGeom prst="straightConnector1">
                <a:avLst/>
              </a:prstGeom>
              <a:noFill/>
              <a:ln cap="flat" cmpd="sng" w="19050">
                <a:solidFill>
                  <a:srgbClr val="000000"/>
                </a:solidFill>
                <a:prstDash val="solid"/>
                <a:round/>
                <a:headEnd len="med" w="med" type="none"/>
                <a:tailEnd len="med" w="med" type="triangle"/>
              </a:ln>
            </p:spPr>
          </p:cxnSp>
        </p:grpSp>
        <p:cxnSp>
          <p:nvCxnSpPr>
            <p:cNvPr id="1874" name="Google Shape;1874;p26"/>
            <p:cNvCxnSpPr/>
            <p:nvPr/>
          </p:nvCxnSpPr>
          <p:spPr>
            <a:xfrm>
              <a:off x="5888461" y="4492509"/>
              <a:ext cx="0" cy="1003300"/>
            </a:xfrm>
            <a:prstGeom prst="straightConnector1">
              <a:avLst/>
            </a:prstGeom>
            <a:noFill/>
            <a:ln cap="flat" cmpd="sng" w="76200">
              <a:solidFill>
                <a:srgbClr val="FF0000"/>
              </a:solidFill>
              <a:prstDash val="solid"/>
              <a:round/>
              <a:headEnd len="med" w="med" type="none"/>
              <a:tailEnd len="med" w="med" type="none"/>
            </a:ln>
            <a:effectLst>
              <a:outerShdw blurRad="50800" rotWithShape="0" algn="tl" dir="2700000" dist="38100">
                <a:srgbClr val="000000">
                  <a:alpha val="40000"/>
                </a:srgbClr>
              </a:outerShdw>
            </a:effectLst>
          </p:spPr>
        </p:cxnSp>
        <p:grpSp>
          <p:nvGrpSpPr>
            <p:cNvPr id="1875" name="Google Shape;1875;p26"/>
            <p:cNvGrpSpPr/>
            <p:nvPr/>
          </p:nvGrpSpPr>
          <p:grpSpPr>
            <a:xfrm>
              <a:off x="5956300" y="4501349"/>
              <a:ext cx="1030288" cy="215900"/>
              <a:chOff x="367" y="3463"/>
              <a:chExt cx="649" cy="136"/>
            </a:xfrm>
          </p:grpSpPr>
          <p:sp>
            <p:nvSpPr>
              <p:cNvPr id="1876" name="Google Shape;1876;p26"/>
              <p:cNvSpPr/>
              <p:nvPr/>
            </p:nvSpPr>
            <p:spPr>
              <a:xfrm>
                <a:off x="498" y="3463"/>
                <a:ext cx="424" cy="136"/>
              </a:xfrm>
              <a:prstGeom prst="rect">
                <a:avLst/>
              </a:prstGeom>
              <a:solidFill>
                <a:srgbClr val="FFFFFF"/>
              </a:solidFill>
              <a:ln cap="flat" cmpd="sng" w="2540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77" name="Google Shape;1877;p26"/>
              <p:cNvSpPr/>
              <p:nvPr/>
            </p:nvSpPr>
            <p:spPr>
              <a:xfrm>
                <a:off x="771" y="3500"/>
                <a:ext cx="132" cy="61"/>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78" name="Google Shape;1878;p26"/>
              <p:cNvSpPr/>
              <p:nvPr/>
            </p:nvSpPr>
            <p:spPr>
              <a:xfrm>
                <a:off x="644" y="3477"/>
                <a:ext cx="108" cy="10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79" name="Google Shape;1879;p26"/>
              <p:cNvSpPr/>
              <p:nvPr/>
            </p:nvSpPr>
            <p:spPr>
              <a:xfrm>
                <a:off x="517" y="3480"/>
                <a:ext cx="108" cy="105"/>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880" name="Google Shape;1880;p26"/>
              <p:cNvCxnSpPr/>
              <p:nvPr/>
            </p:nvCxnSpPr>
            <p:spPr>
              <a:xfrm>
                <a:off x="367" y="3527"/>
                <a:ext cx="649" cy="0"/>
              </a:xfrm>
              <a:prstGeom prst="straightConnector1">
                <a:avLst/>
              </a:prstGeom>
              <a:noFill/>
              <a:ln cap="flat" cmpd="sng" w="19050">
                <a:solidFill>
                  <a:srgbClr val="000000"/>
                </a:solidFill>
                <a:prstDash val="solid"/>
                <a:round/>
                <a:headEnd len="med" w="med" type="none"/>
                <a:tailEnd len="med" w="med" type="triangle"/>
              </a:ln>
            </p:spPr>
          </p:cxnSp>
        </p:grpSp>
        <p:grpSp>
          <p:nvGrpSpPr>
            <p:cNvPr id="1881" name="Google Shape;1881;p26"/>
            <p:cNvGrpSpPr/>
            <p:nvPr/>
          </p:nvGrpSpPr>
          <p:grpSpPr>
            <a:xfrm>
              <a:off x="5946775" y="4893462"/>
              <a:ext cx="1044574" cy="215900"/>
              <a:chOff x="358" y="3463"/>
              <a:chExt cx="658" cy="136"/>
            </a:xfrm>
          </p:grpSpPr>
          <p:sp>
            <p:nvSpPr>
              <p:cNvPr id="1882" name="Google Shape;1882;p26"/>
              <p:cNvSpPr/>
              <p:nvPr/>
            </p:nvSpPr>
            <p:spPr>
              <a:xfrm>
                <a:off x="498" y="3463"/>
                <a:ext cx="424" cy="136"/>
              </a:xfrm>
              <a:prstGeom prst="rect">
                <a:avLst/>
              </a:prstGeom>
              <a:solidFill>
                <a:srgbClr val="FFFFFF"/>
              </a:solidFill>
              <a:ln cap="flat" cmpd="sng" w="2540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83" name="Google Shape;1883;p26"/>
              <p:cNvSpPr/>
              <p:nvPr/>
            </p:nvSpPr>
            <p:spPr>
              <a:xfrm>
                <a:off x="771" y="3500"/>
                <a:ext cx="132" cy="61"/>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84" name="Google Shape;1884;p26"/>
              <p:cNvSpPr/>
              <p:nvPr/>
            </p:nvSpPr>
            <p:spPr>
              <a:xfrm>
                <a:off x="644" y="3477"/>
                <a:ext cx="108" cy="10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85" name="Google Shape;1885;p26"/>
              <p:cNvSpPr/>
              <p:nvPr/>
            </p:nvSpPr>
            <p:spPr>
              <a:xfrm>
                <a:off x="517" y="3480"/>
                <a:ext cx="108" cy="105"/>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886" name="Google Shape;1886;p26"/>
              <p:cNvCxnSpPr/>
              <p:nvPr/>
            </p:nvCxnSpPr>
            <p:spPr>
              <a:xfrm>
                <a:off x="358" y="3527"/>
                <a:ext cx="658" cy="0"/>
              </a:xfrm>
              <a:prstGeom prst="straightConnector1">
                <a:avLst/>
              </a:prstGeom>
              <a:noFill/>
              <a:ln cap="flat" cmpd="sng" w="19050">
                <a:solidFill>
                  <a:srgbClr val="000000"/>
                </a:solidFill>
                <a:prstDash val="solid"/>
                <a:round/>
                <a:headEnd len="med" w="med" type="none"/>
                <a:tailEnd len="med" w="med" type="triangle"/>
              </a:ln>
            </p:spPr>
          </p:cxnSp>
        </p:grpSp>
        <p:grpSp>
          <p:nvGrpSpPr>
            <p:cNvPr id="1887" name="Google Shape;1887;p26"/>
            <p:cNvGrpSpPr/>
            <p:nvPr/>
          </p:nvGrpSpPr>
          <p:grpSpPr>
            <a:xfrm>
              <a:off x="5945368" y="5315556"/>
              <a:ext cx="1046163" cy="215900"/>
              <a:chOff x="357" y="3463"/>
              <a:chExt cx="659" cy="136"/>
            </a:xfrm>
          </p:grpSpPr>
          <p:sp>
            <p:nvSpPr>
              <p:cNvPr id="1888" name="Google Shape;1888;p26"/>
              <p:cNvSpPr/>
              <p:nvPr/>
            </p:nvSpPr>
            <p:spPr>
              <a:xfrm>
                <a:off x="498" y="3463"/>
                <a:ext cx="424" cy="136"/>
              </a:xfrm>
              <a:prstGeom prst="rect">
                <a:avLst/>
              </a:prstGeom>
              <a:solidFill>
                <a:srgbClr val="FFFFFF"/>
              </a:solidFill>
              <a:ln cap="flat" cmpd="sng" w="2540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89" name="Google Shape;1889;p26"/>
              <p:cNvSpPr/>
              <p:nvPr/>
            </p:nvSpPr>
            <p:spPr>
              <a:xfrm>
                <a:off x="771" y="3500"/>
                <a:ext cx="132" cy="61"/>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90" name="Google Shape;1890;p26"/>
              <p:cNvSpPr/>
              <p:nvPr/>
            </p:nvSpPr>
            <p:spPr>
              <a:xfrm>
                <a:off x="644" y="3477"/>
                <a:ext cx="108" cy="10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91" name="Google Shape;1891;p26"/>
              <p:cNvSpPr/>
              <p:nvPr/>
            </p:nvSpPr>
            <p:spPr>
              <a:xfrm>
                <a:off x="517" y="3480"/>
                <a:ext cx="108" cy="105"/>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892" name="Google Shape;1892;p26"/>
              <p:cNvCxnSpPr/>
              <p:nvPr/>
            </p:nvCxnSpPr>
            <p:spPr>
              <a:xfrm>
                <a:off x="357" y="3527"/>
                <a:ext cx="659" cy="0"/>
              </a:xfrm>
              <a:prstGeom prst="straightConnector1">
                <a:avLst/>
              </a:prstGeom>
              <a:noFill/>
              <a:ln cap="flat" cmpd="sng" w="19050">
                <a:solidFill>
                  <a:srgbClr val="000000"/>
                </a:solidFill>
                <a:prstDash val="solid"/>
                <a:round/>
                <a:headEnd len="med" w="med" type="none"/>
                <a:tailEnd len="med" w="med" type="triangle"/>
              </a:ln>
            </p:spPr>
          </p:cxnSp>
        </p:grpSp>
        <p:sp>
          <p:nvSpPr>
            <p:cNvPr id="1893" name="Google Shape;1893;p26"/>
            <p:cNvSpPr/>
            <p:nvPr/>
          </p:nvSpPr>
          <p:spPr>
            <a:xfrm>
              <a:off x="4336991" y="4553666"/>
              <a:ext cx="2903568" cy="396590"/>
            </a:xfrm>
            <a:custGeom>
              <a:rect b="b" l="l" r="r" t="t"/>
              <a:pathLst>
                <a:path extrusionOk="0" h="10156" w="10000">
                  <a:moveTo>
                    <a:pt x="0" y="3"/>
                  </a:moveTo>
                  <a:lnTo>
                    <a:pt x="5351" y="0"/>
                  </a:lnTo>
                  <a:cubicBezTo>
                    <a:pt x="5359" y="3359"/>
                    <a:pt x="5357" y="6797"/>
                    <a:pt x="5365" y="10156"/>
                  </a:cubicBezTo>
                  <a:lnTo>
                    <a:pt x="10000" y="9777"/>
                  </a:lnTo>
                </a:path>
              </a:pathLst>
            </a:custGeom>
            <a:noFill/>
            <a:ln cap="flat" cmpd="sng" w="38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sp>
        <p:nvSpPr>
          <p:cNvPr id="1894" name="Google Shape;1894;p26"/>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99" name="Shape 1899"/>
        <p:cNvGrpSpPr/>
        <p:nvPr/>
      </p:nvGrpSpPr>
      <p:grpSpPr>
        <a:xfrm>
          <a:off x="0" y="0"/>
          <a:ext cx="0" cy="0"/>
          <a:chOff x="0" y="0"/>
          <a:chExt cx="0" cy="0"/>
        </a:xfrm>
      </p:grpSpPr>
      <p:sp>
        <p:nvSpPr>
          <p:cNvPr id="1900" name="Google Shape;1900;p27"/>
          <p:cNvSpPr txBox="1"/>
          <p:nvPr>
            <p:ph idx="1" type="body"/>
          </p:nvPr>
        </p:nvSpPr>
        <p:spPr>
          <a:xfrm>
            <a:off x="-66250" y="1329775"/>
            <a:ext cx="6477000" cy="5402400"/>
          </a:xfrm>
          <a:prstGeom prst="rect">
            <a:avLst/>
          </a:prstGeom>
          <a:noFill/>
          <a:ln>
            <a:noFill/>
          </a:ln>
        </p:spPr>
        <p:txBody>
          <a:bodyPr anchorCtr="0" anchor="t" bIns="45700" lIns="91425" spcFirstLastPara="1" rIns="91425" wrap="square" tIns="45700">
            <a:normAutofit/>
          </a:bodyPr>
          <a:lstStyle/>
          <a:p>
            <a:pPr indent="-261938" lvl="0" marL="352425" rtl="0" algn="l">
              <a:lnSpc>
                <a:spcPct val="90000"/>
              </a:lnSpc>
              <a:spcBef>
                <a:spcPts val="0"/>
              </a:spcBef>
              <a:spcAft>
                <a:spcPts val="0"/>
              </a:spcAft>
              <a:buSzPts val="2800"/>
              <a:buFont typeface="Noto Sans Symbols"/>
              <a:buChar char="▪"/>
            </a:pPr>
            <a:r>
              <a:rPr lang="en-US"/>
              <a:t>δίκτυα διασύνδεσης</a:t>
            </a:r>
            <a:r>
              <a:rPr lang="en-US"/>
              <a:t> αρχικά αναπτύχθηκαν για διασύνδεση επεξεργαστών σε μια αρχιτεκτονική υπολογιστών με πολλούς επεξεργαστές</a:t>
            </a:r>
            <a:endParaRPr/>
          </a:p>
        </p:txBody>
      </p:sp>
      <p:sp>
        <p:nvSpPr>
          <p:cNvPr id="1901" name="Google Shape;1901;p27"/>
          <p:cNvSpPr txBox="1"/>
          <p:nvPr>
            <p:ph type="title"/>
          </p:nvPr>
        </p:nvSpPr>
        <p:spPr>
          <a:xfrm>
            <a:off x="0" y="338263"/>
            <a:ext cx="105156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800"/>
              <a:buFont typeface="Calibri"/>
              <a:buNone/>
            </a:pPr>
            <a:r>
              <a:rPr lang="en-US" sz="5000"/>
              <a:t>Μεταγωγή μέσω δικτύου διασύνδεσης</a:t>
            </a:r>
            <a:endParaRPr sz="4600"/>
          </a:p>
        </p:txBody>
      </p:sp>
      <p:grpSp>
        <p:nvGrpSpPr>
          <p:cNvPr id="1902" name="Google Shape;1902;p27"/>
          <p:cNvGrpSpPr/>
          <p:nvPr/>
        </p:nvGrpSpPr>
        <p:grpSpPr>
          <a:xfrm>
            <a:off x="8083826" y="1590262"/>
            <a:ext cx="2315645" cy="1855304"/>
            <a:chOff x="7417077" y="4485654"/>
            <a:chExt cx="2109788" cy="2066925"/>
          </a:xfrm>
        </p:grpSpPr>
        <p:grpSp>
          <p:nvGrpSpPr>
            <p:cNvPr id="1903" name="Google Shape;1903;p27"/>
            <p:cNvGrpSpPr/>
            <p:nvPr/>
          </p:nvGrpSpPr>
          <p:grpSpPr>
            <a:xfrm>
              <a:off x="7469465" y="4485654"/>
              <a:ext cx="890587" cy="215900"/>
              <a:chOff x="876" y="2800"/>
              <a:chExt cx="642" cy="175"/>
            </a:xfrm>
          </p:grpSpPr>
          <p:sp>
            <p:nvSpPr>
              <p:cNvPr id="1904" name="Google Shape;1904;p27"/>
              <p:cNvSpPr/>
              <p:nvPr/>
            </p:nvSpPr>
            <p:spPr>
              <a:xfrm>
                <a:off x="925" y="2800"/>
                <a:ext cx="485" cy="175"/>
              </a:xfrm>
              <a:prstGeom prst="rect">
                <a:avLst/>
              </a:prstGeom>
              <a:solidFill>
                <a:srgbClr val="FFFFFF"/>
              </a:solidFill>
              <a:ln cap="flat" cmpd="sng" w="28575">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05" name="Google Shape;1905;p27"/>
              <p:cNvSpPr/>
              <p:nvPr/>
            </p:nvSpPr>
            <p:spPr>
              <a:xfrm>
                <a:off x="945" y="2849"/>
                <a:ext cx="151" cy="78"/>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06" name="Google Shape;1906;p27"/>
              <p:cNvSpPr/>
              <p:nvPr/>
            </p:nvSpPr>
            <p:spPr>
              <a:xfrm>
                <a:off x="1117" y="2818"/>
                <a:ext cx="124" cy="13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07" name="Google Shape;1907;p27"/>
              <p:cNvSpPr/>
              <p:nvPr/>
            </p:nvSpPr>
            <p:spPr>
              <a:xfrm>
                <a:off x="1263" y="2815"/>
                <a:ext cx="125" cy="135"/>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908" name="Google Shape;1908;p27"/>
              <p:cNvCxnSpPr/>
              <p:nvPr/>
            </p:nvCxnSpPr>
            <p:spPr>
              <a:xfrm flipH="1" rot="10800000">
                <a:off x="876" y="2882"/>
                <a:ext cx="642" cy="5"/>
              </a:xfrm>
              <a:prstGeom prst="straightConnector1">
                <a:avLst/>
              </a:prstGeom>
              <a:noFill/>
              <a:ln cap="flat" cmpd="sng" w="19050">
                <a:solidFill>
                  <a:srgbClr val="000000"/>
                </a:solidFill>
                <a:prstDash val="solid"/>
                <a:round/>
                <a:headEnd len="med" w="med" type="none"/>
                <a:tailEnd len="med" w="med" type="triangle"/>
              </a:ln>
            </p:spPr>
          </p:cxnSp>
        </p:grpSp>
        <p:grpSp>
          <p:nvGrpSpPr>
            <p:cNvPr id="1909" name="Google Shape;1909;p27"/>
            <p:cNvGrpSpPr/>
            <p:nvPr/>
          </p:nvGrpSpPr>
          <p:grpSpPr>
            <a:xfrm>
              <a:off x="7445652" y="4880941"/>
              <a:ext cx="890588" cy="215900"/>
              <a:chOff x="876" y="2800"/>
              <a:chExt cx="642" cy="175"/>
            </a:xfrm>
          </p:grpSpPr>
          <p:sp>
            <p:nvSpPr>
              <p:cNvPr id="1910" name="Google Shape;1910;p27"/>
              <p:cNvSpPr/>
              <p:nvPr/>
            </p:nvSpPr>
            <p:spPr>
              <a:xfrm>
                <a:off x="925" y="2800"/>
                <a:ext cx="485" cy="175"/>
              </a:xfrm>
              <a:prstGeom prst="rect">
                <a:avLst/>
              </a:prstGeom>
              <a:solidFill>
                <a:srgbClr val="FFFFFF"/>
              </a:solidFill>
              <a:ln cap="flat" cmpd="sng" w="28575">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11" name="Google Shape;1911;p27"/>
              <p:cNvSpPr/>
              <p:nvPr/>
            </p:nvSpPr>
            <p:spPr>
              <a:xfrm>
                <a:off x="945" y="2849"/>
                <a:ext cx="151" cy="78"/>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12" name="Google Shape;1912;p27"/>
              <p:cNvSpPr/>
              <p:nvPr/>
            </p:nvSpPr>
            <p:spPr>
              <a:xfrm>
                <a:off x="1117" y="2818"/>
                <a:ext cx="124" cy="13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13" name="Google Shape;1913;p27"/>
              <p:cNvSpPr/>
              <p:nvPr/>
            </p:nvSpPr>
            <p:spPr>
              <a:xfrm>
                <a:off x="1263" y="2815"/>
                <a:ext cx="125" cy="135"/>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914" name="Google Shape;1914;p27"/>
              <p:cNvCxnSpPr/>
              <p:nvPr/>
            </p:nvCxnSpPr>
            <p:spPr>
              <a:xfrm flipH="1" rot="10800000">
                <a:off x="876" y="2882"/>
                <a:ext cx="642" cy="5"/>
              </a:xfrm>
              <a:prstGeom prst="straightConnector1">
                <a:avLst/>
              </a:prstGeom>
              <a:noFill/>
              <a:ln cap="flat" cmpd="sng" w="19050">
                <a:solidFill>
                  <a:srgbClr val="000000"/>
                </a:solidFill>
                <a:prstDash val="solid"/>
                <a:round/>
                <a:headEnd len="med" w="med" type="none"/>
                <a:tailEnd len="med" w="med" type="triangle"/>
              </a:ln>
            </p:spPr>
          </p:cxnSp>
        </p:grpSp>
        <p:grpSp>
          <p:nvGrpSpPr>
            <p:cNvPr id="1915" name="Google Shape;1915;p27"/>
            <p:cNvGrpSpPr/>
            <p:nvPr/>
          </p:nvGrpSpPr>
          <p:grpSpPr>
            <a:xfrm>
              <a:off x="7440890" y="5307979"/>
              <a:ext cx="890587" cy="215900"/>
              <a:chOff x="876" y="2800"/>
              <a:chExt cx="642" cy="175"/>
            </a:xfrm>
          </p:grpSpPr>
          <p:sp>
            <p:nvSpPr>
              <p:cNvPr id="1916" name="Google Shape;1916;p27"/>
              <p:cNvSpPr/>
              <p:nvPr/>
            </p:nvSpPr>
            <p:spPr>
              <a:xfrm>
                <a:off x="925" y="2800"/>
                <a:ext cx="485" cy="175"/>
              </a:xfrm>
              <a:prstGeom prst="rect">
                <a:avLst/>
              </a:prstGeom>
              <a:solidFill>
                <a:srgbClr val="FFFFFF"/>
              </a:solidFill>
              <a:ln cap="flat" cmpd="sng" w="28575">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17" name="Google Shape;1917;p27"/>
              <p:cNvSpPr/>
              <p:nvPr/>
            </p:nvSpPr>
            <p:spPr>
              <a:xfrm>
                <a:off x="945" y="2849"/>
                <a:ext cx="151" cy="78"/>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18" name="Google Shape;1918;p27"/>
              <p:cNvSpPr/>
              <p:nvPr/>
            </p:nvSpPr>
            <p:spPr>
              <a:xfrm>
                <a:off x="1117" y="2818"/>
                <a:ext cx="124" cy="13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19" name="Google Shape;1919;p27"/>
              <p:cNvSpPr/>
              <p:nvPr/>
            </p:nvSpPr>
            <p:spPr>
              <a:xfrm>
                <a:off x="1263" y="2815"/>
                <a:ext cx="125" cy="135"/>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920" name="Google Shape;1920;p27"/>
              <p:cNvCxnSpPr/>
              <p:nvPr/>
            </p:nvCxnSpPr>
            <p:spPr>
              <a:xfrm flipH="1" rot="10800000">
                <a:off x="876" y="2882"/>
                <a:ext cx="642" cy="5"/>
              </a:xfrm>
              <a:prstGeom prst="straightConnector1">
                <a:avLst/>
              </a:prstGeom>
              <a:noFill/>
              <a:ln cap="flat" cmpd="sng" w="19050">
                <a:solidFill>
                  <a:srgbClr val="000000"/>
                </a:solidFill>
                <a:prstDash val="solid"/>
                <a:round/>
                <a:headEnd len="med" w="med" type="none"/>
                <a:tailEnd len="med" w="med" type="triangle"/>
              </a:ln>
            </p:spPr>
          </p:cxnSp>
        </p:grpSp>
        <p:grpSp>
          <p:nvGrpSpPr>
            <p:cNvPr id="1921" name="Google Shape;1921;p27"/>
            <p:cNvGrpSpPr/>
            <p:nvPr/>
          </p:nvGrpSpPr>
          <p:grpSpPr>
            <a:xfrm rot="5400000">
              <a:off x="8561665" y="5501654"/>
              <a:ext cx="895350" cy="1035050"/>
              <a:chOff x="2952" y="2778"/>
              <a:chExt cx="564" cy="652"/>
            </a:xfrm>
          </p:grpSpPr>
          <p:grpSp>
            <p:nvGrpSpPr>
              <p:cNvPr id="1922" name="Google Shape;1922;p27"/>
              <p:cNvGrpSpPr/>
              <p:nvPr/>
            </p:nvGrpSpPr>
            <p:grpSpPr>
              <a:xfrm>
                <a:off x="2952" y="2778"/>
                <a:ext cx="561" cy="136"/>
                <a:chOff x="453" y="3465"/>
                <a:chExt cx="561" cy="136"/>
              </a:xfrm>
            </p:grpSpPr>
            <p:sp>
              <p:nvSpPr>
                <p:cNvPr id="1923" name="Google Shape;1923;p27"/>
                <p:cNvSpPr/>
                <p:nvPr/>
              </p:nvSpPr>
              <p:spPr>
                <a:xfrm>
                  <a:off x="496" y="3465"/>
                  <a:ext cx="424" cy="136"/>
                </a:xfrm>
                <a:prstGeom prst="rect">
                  <a:avLst/>
                </a:prstGeom>
                <a:solidFill>
                  <a:srgbClr val="FFFFFF"/>
                </a:solidFill>
                <a:ln cap="flat" cmpd="sng" w="28575">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24" name="Google Shape;1924;p27"/>
                <p:cNvSpPr/>
                <p:nvPr/>
              </p:nvSpPr>
              <p:spPr>
                <a:xfrm>
                  <a:off x="769" y="3504"/>
                  <a:ext cx="132" cy="61"/>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25" name="Google Shape;1925;p27"/>
                <p:cNvSpPr/>
                <p:nvPr/>
              </p:nvSpPr>
              <p:spPr>
                <a:xfrm>
                  <a:off x="642" y="3479"/>
                  <a:ext cx="108" cy="10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26" name="Google Shape;1926;p27"/>
                <p:cNvSpPr/>
                <p:nvPr/>
              </p:nvSpPr>
              <p:spPr>
                <a:xfrm>
                  <a:off x="515" y="3484"/>
                  <a:ext cx="108" cy="105"/>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927" name="Google Shape;1927;p27"/>
                <p:cNvCxnSpPr/>
                <p:nvPr/>
              </p:nvCxnSpPr>
              <p:spPr>
                <a:xfrm flipH="1" rot="10800000">
                  <a:off x="453" y="3529"/>
                  <a:ext cx="561" cy="4"/>
                </a:xfrm>
                <a:prstGeom prst="straightConnector1">
                  <a:avLst/>
                </a:prstGeom>
                <a:noFill/>
                <a:ln cap="flat" cmpd="sng" w="19050">
                  <a:solidFill>
                    <a:srgbClr val="000000"/>
                  </a:solidFill>
                  <a:prstDash val="solid"/>
                  <a:round/>
                  <a:headEnd len="med" w="med" type="none"/>
                  <a:tailEnd len="med" w="med" type="triangle"/>
                </a:ln>
              </p:spPr>
            </p:cxnSp>
          </p:grpSp>
          <p:grpSp>
            <p:nvGrpSpPr>
              <p:cNvPr id="1928" name="Google Shape;1928;p27"/>
              <p:cNvGrpSpPr/>
              <p:nvPr/>
            </p:nvGrpSpPr>
            <p:grpSpPr>
              <a:xfrm>
                <a:off x="2955" y="3025"/>
                <a:ext cx="561" cy="136"/>
                <a:chOff x="453" y="3465"/>
                <a:chExt cx="561" cy="136"/>
              </a:xfrm>
            </p:grpSpPr>
            <p:sp>
              <p:nvSpPr>
                <p:cNvPr id="1929" name="Google Shape;1929;p27"/>
                <p:cNvSpPr/>
                <p:nvPr/>
              </p:nvSpPr>
              <p:spPr>
                <a:xfrm>
                  <a:off x="496" y="3465"/>
                  <a:ext cx="424" cy="136"/>
                </a:xfrm>
                <a:prstGeom prst="rect">
                  <a:avLst/>
                </a:prstGeom>
                <a:solidFill>
                  <a:srgbClr val="FFFFFF"/>
                </a:solidFill>
                <a:ln cap="flat" cmpd="sng" w="28575">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30" name="Google Shape;1930;p27"/>
                <p:cNvSpPr/>
                <p:nvPr/>
              </p:nvSpPr>
              <p:spPr>
                <a:xfrm>
                  <a:off x="769" y="3504"/>
                  <a:ext cx="132" cy="61"/>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31" name="Google Shape;1931;p27"/>
                <p:cNvSpPr/>
                <p:nvPr/>
              </p:nvSpPr>
              <p:spPr>
                <a:xfrm>
                  <a:off x="642" y="3479"/>
                  <a:ext cx="108" cy="10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32" name="Google Shape;1932;p27"/>
                <p:cNvSpPr/>
                <p:nvPr/>
              </p:nvSpPr>
              <p:spPr>
                <a:xfrm>
                  <a:off x="515" y="3484"/>
                  <a:ext cx="108" cy="105"/>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933" name="Google Shape;1933;p27"/>
                <p:cNvCxnSpPr/>
                <p:nvPr/>
              </p:nvCxnSpPr>
              <p:spPr>
                <a:xfrm flipH="1" rot="10800000">
                  <a:off x="453" y="3529"/>
                  <a:ext cx="561" cy="4"/>
                </a:xfrm>
                <a:prstGeom prst="straightConnector1">
                  <a:avLst/>
                </a:prstGeom>
                <a:noFill/>
                <a:ln cap="flat" cmpd="sng" w="19050">
                  <a:solidFill>
                    <a:srgbClr val="000000"/>
                  </a:solidFill>
                  <a:prstDash val="solid"/>
                  <a:round/>
                  <a:headEnd len="med" w="med" type="none"/>
                  <a:tailEnd len="med" w="med" type="triangle"/>
                </a:ln>
              </p:spPr>
            </p:cxnSp>
          </p:grpSp>
          <p:grpSp>
            <p:nvGrpSpPr>
              <p:cNvPr id="1934" name="Google Shape;1934;p27"/>
              <p:cNvGrpSpPr/>
              <p:nvPr/>
            </p:nvGrpSpPr>
            <p:grpSpPr>
              <a:xfrm>
                <a:off x="2952" y="3294"/>
                <a:ext cx="561" cy="136"/>
                <a:chOff x="453" y="3465"/>
                <a:chExt cx="561" cy="136"/>
              </a:xfrm>
            </p:grpSpPr>
            <p:sp>
              <p:nvSpPr>
                <p:cNvPr id="1935" name="Google Shape;1935;p27"/>
                <p:cNvSpPr/>
                <p:nvPr/>
              </p:nvSpPr>
              <p:spPr>
                <a:xfrm>
                  <a:off x="496" y="3465"/>
                  <a:ext cx="424" cy="136"/>
                </a:xfrm>
                <a:prstGeom prst="rect">
                  <a:avLst/>
                </a:prstGeom>
                <a:solidFill>
                  <a:srgbClr val="FFFFFF"/>
                </a:solidFill>
                <a:ln cap="flat" cmpd="sng" w="28575">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36" name="Google Shape;1936;p27"/>
                <p:cNvSpPr/>
                <p:nvPr/>
              </p:nvSpPr>
              <p:spPr>
                <a:xfrm>
                  <a:off x="769" y="3504"/>
                  <a:ext cx="132" cy="61"/>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37" name="Google Shape;1937;p27"/>
                <p:cNvSpPr/>
                <p:nvPr/>
              </p:nvSpPr>
              <p:spPr>
                <a:xfrm>
                  <a:off x="642" y="3479"/>
                  <a:ext cx="108" cy="10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38" name="Google Shape;1938;p27"/>
                <p:cNvSpPr/>
                <p:nvPr/>
              </p:nvSpPr>
              <p:spPr>
                <a:xfrm>
                  <a:off x="515" y="3484"/>
                  <a:ext cx="108" cy="105"/>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939" name="Google Shape;1939;p27"/>
                <p:cNvCxnSpPr/>
                <p:nvPr/>
              </p:nvCxnSpPr>
              <p:spPr>
                <a:xfrm flipH="1" rot="10800000">
                  <a:off x="453" y="3529"/>
                  <a:ext cx="561" cy="4"/>
                </a:xfrm>
                <a:prstGeom prst="straightConnector1">
                  <a:avLst/>
                </a:prstGeom>
                <a:noFill/>
                <a:ln cap="flat" cmpd="sng" w="19050">
                  <a:solidFill>
                    <a:srgbClr val="000000"/>
                  </a:solidFill>
                  <a:prstDash val="solid"/>
                  <a:round/>
                  <a:headEnd len="med" w="med" type="none"/>
                  <a:tailEnd len="med" w="med" type="triangle"/>
                </a:ln>
              </p:spPr>
            </p:cxnSp>
          </p:grpSp>
        </p:grpSp>
        <p:cxnSp>
          <p:nvCxnSpPr>
            <p:cNvPr id="1940" name="Google Shape;1940;p27"/>
            <p:cNvCxnSpPr/>
            <p:nvPr/>
          </p:nvCxnSpPr>
          <p:spPr>
            <a:xfrm>
              <a:off x="8360052" y="4592016"/>
              <a:ext cx="1063625" cy="0"/>
            </a:xfrm>
            <a:prstGeom prst="straightConnector1">
              <a:avLst/>
            </a:prstGeom>
            <a:noFill/>
            <a:ln cap="flat" cmpd="sng" w="28575">
              <a:solidFill>
                <a:srgbClr val="FF0000"/>
              </a:solidFill>
              <a:prstDash val="solid"/>
              <a:round/>
              <a:headEnd len="med" w="med" type="none"/>
              <a:tailEnd len="med" w="med" type="none"/>
            </a:ln>
            <a:effectLst>
              <a:outerShdw blurRad="50800" rotWithShape="0" algn="tl" dir="2700000" dist="38100">
                <a:srgbClr val="000000">
                  <a:alpha val="40000"/>
                </a:srgbClr>
              </a:outerShdw>
            </a:effectLst>
          </p:spPr>
        </p:cxnSp>
        <p:cxnSp>
          <p:nvCxnSpPr>
            <p:cNvPr id="1941" name="Google Shape;1941;p27"/>
            <p:cNvCxnSpPr/>
            <p:nvPr/>
          </p:nvCxnSpPr>
          <p:spPr>
            <a:xfrm flipH="1" rot="10800000">
              <a:off x="8321952" y="4979366"/>
              <a:ext cx="1111250" cy="3175"/>
            </a:xfrm>
            <a:prstGeom prst="straightConnector1">
              <a:avLst/>
            </a:prstGeom>
            <a:noFill/>
            <a:ln cap="flat" cmpd="sng" w="28575">
              <a:solidFill>
                <a:srgbClr val="FF0000"/>
              </a:solidFill>
              <a:prstDash val="solid"/>
              <a:round/>
              <a:headEnd len="med" w="med" type="none"/>
              <a:tailEnd len="med" w="med" type="none"/>
            </a:ln>
            <a:effectLst>
              <a:outerShdw blurRad="50800" rotWithShape="0" algn="tl" dir="2700000" dist="38100">
                <a:srgbClr val="000000">
                  <a:alpha val="40000"/>
                </a:srgbClr>
              </a:outerShdw>
            </a:effectLst>
          </p:spPr>
        </p:cxnSp>
        <p:cxnSp>
          <p:nvCxnSpPr>
            <p:cNvPr id="1942" name="Google Shape;1942;p27"/>
            <p:cNvCxnSpPr/>
            <p:nvPr/>
          </p:nvCxnSpPr>
          <p:spPr>
            <a:xfrm>
              <a:off x="8321952" y="5411166"/>
              <a:ext cx="1101725" cy="0"/>
            </a:xfrm>
            <a:prstGeom prst="straightConnector1">
              <a:avLst/>
            </a:prstGeom>
            <a:noFill/>
            <a:ln cap="flat" cmpd="sng" w="28575">
              <a:solidFill>
                <a:srgbClr val="FF0000"/>
              </a:solidFill>
              <a:prstDash val="solid"/>
              <a:round/>
              <a:headEnd len="med" w="med" type="none"/>
              <a:tailEnd len="med" w="med" type="none"/>
            </a:ln>
            <a:effectLst>
              <a:outerShdw blurRad="50800" rotWithShape="0" algn="tl" dir="2700000" dist="38100">
                <a:srgbClr val="000000">
                  <a:alpha val="40000"/>
                </a:srgbClr>
              </a:outerShdw>
            </a:effectLst>
          </p:spPr>
        </p:cxnSp>
        <p:cxnSp>
          <p:nvCxnSpPr>
            <p:cNvPr id="1943" name="Google Shape;1943;p27"/>
            <p:cNvCxnSpPr/>
            <p:nvPr/>
          </p:nvCxnSpPr>
          <p:spPr>
            <a:xfrm rot="10800000">
              <a:off x="8604527" y="4592016"/>
              <a:ext cx="0" cy="977900"/>
            </a:xfrm>
            <a:prstGeom prst="straightConnector1">
              <a:avLst/>
            </a:prstGeom>
            <a:noFill/>
            <a:ln cap="flat" cmpd="sng" w="28575">
              <a:solidFill>
                <a:srgbClr val="FF0000"/>
              </a:solidFill>
              <a:prstDash val="solid"/>
              <a:round/>
              <a:headEnd len="med" w="med" type="none"/>
              <a:tailEnd len="med" w="med" type="none"/>
            </a:ln>
            <a:effectLst>
              <a:outerShdw blurRad="50800" rotWithShape="0" algn="tl" dir="2700000" dist="38100">
                <a:srgbClr val="000000">
                  <a:alpha val="40000"/>
                </a:srgbClr>
              </a:outerShdw>
            </a:effectLst>
          </p:spPr>
        </p:cxnSp>
        <p:cxnSp>
          <p:nvCxnSpPr>
            <p:cNvPr id="1944" name="Google Shape;1944;p27"/>
            <p:cNvCxnSpPr/>
            <p:nvPr/>
          </p:nvCxnSpPr>
          <p:spPr>
            <a:xfrm rot="10800000">
              <a:off x="9026802" y="4592016"/>
              <a:ext cx="0" cy="977900"/>
            </a:xfrm>
            <a:prstGeom prst="straightConnector1">
              <a:avLst/>
            </a:prstGeom>
            <a:noFill/>
            <a:ln cap="flat" cmpd="sng" w="28575">
              <a:solidFill>
                <a:srgbClr val="FF0000"/>
              </a:solidFill>
              <a:prstDash val="solid"/>
              <a:round/>
              <a:headEnd len="med" w="med" type="none"/>
              <a:tailEnd len="med" w="med" type="none"/>
            </a:ln>
            <a:effectLst>
              <a:outerShdw blurRad="50800" rotWithShape="0" algn="tl" dir="2700000" dist="38100">
                <a:srgbClr val="000000">
                  <a:alpha val="40000"/>
                </a:srgbClr>
              </a:outerShdw>
            </a:effectLst>
          </p:spPr>
        </p:cxnSp>
        <p:cxnSp>
          <p:nvCxnSpPr>
            <p:cNvPr id="1945" name="Google Shape;1945;p27"/>
            <p:cNvCxnSpPr/>
            <p:nvPr/>
          </p:nvCxnSpPr>
          <p:spPr>
            <a:xfrm rot="10800000">
              <a:off x="9423677" y="4582491"/>
              <a:ext cx="0" cy="977900"/>
            </a:xfrm>
            <a:prstGeom prst="straightConnector1">
              <a:avLst/>
            </a:prstGeom>
            <a:noFill/>
            <a:ln cap="flat" cmpd="sng" w="28575">
              <a:solidFill>
                <a:srgbClr val="FF0000"/>
              </a:solidFill>
              <a:prstDash val="solid"/>
              <a:round/>
              <a:headEnd len="med" w="med" type="none"/>
              <a:tailEnd len="med" w="med" type="none"/>
            </a:ln>
            <a:effectLst>
              <a:outerShdw blurRad="50800" rotWithShape="0" algn="tl" dir="2700000" dist="38100">
                <a:srgbClr val="000000">
                  <a:alpha val="40000"/>
                </a:srgbClr>
              </a:outerShdw>
            </a:effectLst>
          </p:spPr>
        </p:cxnSp>
        <p:sp>
          <p:nvSpPr>
            <p:cNvPr id="1946" name="Google Shape;1946;p27"/>
            <p:cNvSpPr/>
            <p:nvPr/>
          </p:nvSpPr>
          <p:spPr>
            <a:xfrm>
              <a:off x="8563252" y="4553916"/>
              <a:ext cx="88900" cy="889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47" name="Google Shape;1947;p27"/>
            <p:cNvSpPr/>
            <p:nvPr/>
          </p:nvSpPr>
          <p:spPr>
            <a:xfrm>
              <a:off x="8563252" y="4938091"/>
              <a:ext cx="88900" cy="889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48" name="Google Shape;1948;p27"/>
            <p:cNvSpPr/>
            <p:nvPr/>
          </p:nvSpPr>
          <p:spPr>
            <a:xfrm>
              <a:off x="8556902" y="5363541"/>
              <a:ext cx="88900" cy="889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49" name="Google Shape;1949;p27"/>
            <p:cNvSpPr/>
            <p:nvPr/>
          </p:nvSpPr>
          <p:spPr>
            <a:xfrm>
              <a:off x="8988702" y="4553916"/>
              <a:ext cx="88900" cy="889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50" name="Google Shape;1950;p27"/>
            <p:cNvSpPr/>
            <p:nvPr/>
          </p:nvSpPr>
          <p:spPr>
            <a:xfrm>
              <a:off x="8988702" y="4938091"/>
              <a:ext cx="88900" cy="889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51" name="Google Shape;1951;p27"/>
            <p:cNvSpPr/>
            <p:nvPr/>
          </p:nvSpPr>
          <p:spPr>
            <a:xfrm>
              <a:off x="8982352" y="5363541"/>
              <a:ext cx="88900" cy="889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52" name="Google Shape;1952;p27"/>
            <p:cNvSpPr/>
            <p:nvPr/>
          </p:nvSpPr>
          <p:spPr>
            <a:xfrm>
              <a:off x="9379227" y="4553916"/>
              <a:ext cx="88900" cy="889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53" name="Google Shape;1953;p27"/>
            <p:cNvSpPr/>
            <p:nvPr/>
          </p:nvSpPr>
          <p:spPr>
            <a:xfrm>
              <a:off x="9379227" y="4938091"/>
              <a:ext cx="88900" cy="889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54" name="Google Shape;1954;p27"/>
            <p:cNvSpPr/>
            <p:nvPr/>
          </p:nvSpPr>
          <p:spPr>
            <a:xfrm>
              <a:off x="9372877" y="5363541"/>
              <a:ext cx="88900" cy="889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55" name="Google Shape;1955;p27"/>
            <p:cNvSpPr/>
            <p:nvPr/>
          </p:nvSpPr>
          <p:spPr>
            <a:xfrm>
              <a:off x="7417077" y="4538041"/>
              <a:ext cx="1543050" cy="2014538"/>
            </a:xfrm>
            <a:custGeom>
              <a:rect b="b" l="l" r="r" t="t"/>
              <a:pathLst>
                <a:path extrusionOk="0" h="1266" w="972">
                  <a:moveTo>
                    <a:pt x="0" y="3"/>
                  </a:moveTo>
                  <a:lnTo>
                    <a:pt x="969" y="0"/>
                  </a:lnTo>
                  <a:lnTo>
                    <a:pt x="972" y="1266"/>
                  </a:lnTo>
                </a:path>
              </a:pathLst>
            </a:custGeom>
            <a:noFill/>
            <a:ln cap="flat" cmpd="sng" w="38100">
              <a:solidFill>
                <a:srgbClr val="000000"/>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grpSp>
        <p:nvGrpSpPr>
          <p:cNvPr id="1956" name="Google Shape;1956;p27"/>
          <p:cNvGrpSpPr/>
          <p:nvPr/>
        </p:nvGrpSpPr>
        <p:grpSpPr>
          <a:xfrm>
            <a:off x="8097079" y="4019964"/>
            <a:ext cx="3244414" cy="2535302"/>
            <a:chOff x="8097079" y="4019964"/>
            <a:chExt cx="3244414" cy="2535302"/>
          </a:xfrm>
        </p:grpSpPr>
        <p:grpSp>
          <p:nvGrpSpPr>
            <p:cNvPr id="1957" name="Google Shape;1957;p27"/>
            <p:cNvGrpSpPr/>
            <p:nvPr/>
          </p:nvGrpSpPr>
          <p:grpSpPr>
            <a:xfrm>
              <a:off x="8169965" y="4019964"/>
              <a:ext cx="2682875" cy="1949450"/>
              <a:chOff x="7772400" y="4086225"/>
              <a:chExt cx="2682875" cy="1949450"/>
            </a:xfrm>
          </p:grpSpPr>
          <p:sp>
            <p:nvSpPr>
              <p:cNvPr id="1958" name="Google Shape;1958;p27"/>
              <p:cNvSpPr/>
              <p:nvPr/>
            </p:nvSpPr>
            <p:spPr>
              <a:xfrm>
                <a:off x="7778750" y="4194175"/>
                <a:ext cx="2676525" cy="479425"/>
              </a:xfrm>
              <a:custGeom>
                <a:rect b="b" l="l" r="r" t="t"/>
                <a:pathLst>
                  <a:path extrusionOk="0" h="479425" w="2676525">
                    <a:moveTo>
                      <a:pt x="0" y="476250"/>
                    </a:moveTo>
                    <a:lnTo>
                      <a:pt x="622300" y="479425"/>
                    </a:lnTo>
                    <a:lnTo>
                      <a:pt x="1028700" y="0"/>
                    </a:lnTo>
                    <a:lnTo>
                      <a:pt x="1644650" y="0"/>
                    </a:lnTo>
                    <a:lnTo>
                      <a:pt x="2054225" y="469900"/>
                    </a:lnTo>
                    <a:lnTo>
                      <a:pt x="2676525" y="466725"/>
                    </a:lnTo>
                  </a:path>
                </a:pathLst>
              </a:cu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959" name="Google Shape;1959;p27"/>
              <p:cNvSpPr/>
              <p:nvPr/>
            </p:nvSpPr>
            <p:spPr>
              <a:xfrm flipH="1" rot="10800000">
                <a:off x="7775575" y="5454650"/>
                <a:ext cx="2676525" cy="479425"/>
              </a:xfrm>
              <a:custGeom>
                <a:rect b="b" l="l" r="r" t="t"/>
                <a:pathLst>
                  <a:path extrusionOk="0" h="479425" w="2676525">
                    <a:moveTo>
                      <a:pt x="0" y="476250"/>
                    </a:moveTo>
                    <a:lnTo>
                      <a:pt x="622300" y="479425"/>
                    </a:lnTo>
                    <a:lnTo>
                      <a:pt x="1028700" y="0"/>
                    </a:lnTo>
                    <a:lnTo>
                      <a:pt x="1644650" y="0"/>
                    </a:lnTo>
                    <a:lnTo>
                      <a:pt x="2054225" y="469900"/>
                    </a:lnTo>
                    <a:lnTo>
                      <a:pt x="2676525" y="466725"/>
                    </a:lnTo>
                  </a:path>
                </a:pathLst>
              </a:cu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960" name="Google Shape;1960;p27"/>
              <p:cNvSpPr/>
              <p:nvPr/>
            </p:nvSpPr>
            <p:spPr>
              <a:xfrm>
                <a:off x="7781925" y="4699000"/>
                <a:ext cx="2673350" cy="57150"/>
              </a:xfrm>
              <a:custGeom>
                <a:rect b="b" l="l" r="r" t="t"/>
                <a:pathLst>
                  <a:path extrusionOk="0" h="57150" w="2673350">
                    <a:moveTo>
                      <a:pt x="0" y="57150"/>
                    </a:moveTo>
                    <a:lnTo>
                      <a:pt x="619125" y="57150"/>
                    </a:lnTo>
                    <a:lnTo>
                      <a:pt x="1025525" y="0"/>
                    </a:lnTo>
                    <a:lnTo>
                      <a:pt x="1638300" y="3175"/>
                    </a:lnTo>
                    <a:lnTo>
                      <a:pt x="2047875" y="47625"/>
                    </a:lnTo>
                    <a:lnTo>
                      <a:pt x="2673350" y="47625"/>
                    </a:lnTo>
                  </a:path>
                </a:pathLst>
              </a:cu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961" name="Google Shape;1961;p27"/>
              <p:cNvSpPr/>
              <p:nvPr/>
            </p:nvSpPr>
            <p:spPr>
              <a:xfrm flipH="1" rot="10800000">
                <a:off x="7772400" y="5381625"/>
                <a:ext cx="2673350" cy="57150"/>
              </a:xfrm>
              <a:custGeom>
                <a:rect b="b" l="l" r="r" t="t"/>
                <a:pathLst>
                  <a:path extrusionOk="0" h="57150" w="2673350">
                    <a:moveTo>
                      <a:pt x="0" y="57150"/>
                    </a:moveTo>
                    <a:lnTo>
                      <a:pt x="619125" y="57150"/>
                    </a:lnTo>
                    <a:lnTo>
                      <a:pt x="1025525" y="0"/>
                    </a:lnTo>
                    <a:lnTo>
                      <a:pt x="1638300" y="3175"/>
                    </a:lnTo>
                    <a:lnTo>
                      <a:pt x="2047875" y="47625"/>
                    </a:lnTo>
                    <a:lnTo>
                      <a:pt x="2673350" y="47625"/>
                    </a:lnTo>
                  </a:path>
                </a:pathLst>
              </a:cu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962" name="Google Shape;1962;p27"/>
              <p:cNvSpPr/>
              <p:nvPr/>
            </p:nvSpPr>
            <p:spPr>
              <a:xfrm>
                <a:off x="7781925" y="4832350"/>
                <a:ext cx="2670175" cy="431800"/>
              </a:xfrm>
              <a:custGeom>
                <a:rect b="b" l="l" r="r" t="t"/>
                <a:pathLst>
                  <a:path extrusionOk="0" h="431800" w="2670175">
                    <a:moveTo>
                      <a:pt x="0" y="9525"/>
                    </a:moveTo>
                    <a:lnTo>
                      <a:pt x="619125" y="12700"/>
                    </a:lnTo>
                    <a:lnTo>
                      <a:pt x="1028700" y="431800"/>
                    </a:lnTo>
                    <a:lnTo>
                      <a:pt x="1647825" y="431800"/>
                    </a:lnTo>
                    <a:lnTo>
                      <a:pt x="2047875" y="0"/>
                    </a:lnTo>
                    <a:lnTo>
                      <a:pt x="2670175" y="0"/>
                    </a:lnTo>
                    <a:lnTo>
                      <a:pt x="2670175" y="0"/>
                    </a:lnTo>
                  </a:path>
                </a:pathLst>
              </a:cu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963" name="Google Shape;1963;p27"/>
              <p:cNvSpPr/>
              <p:nvPr/>
            </p:nvSpPr>
            <p:spPr>
              <a:xfrm flipH="1" rot="10800000">
                <a:off x="7772400" y="4870450"/>
                <a:ext cx="2670175" cy="431800"/>
              </a:xfrm>
              <a:custGeom>
                <a:rect b="b" l="l" r="r" t="t"/>
                <a:pathLst>
                  <a:path extrusionOk="0" h="431800" w="2670175">
                    <a:moveTo>
                      <a:pt x="0" y="9525"/>
                    </a:moveTo>
                    <a:lnTo>
                      <a:pt x="619125" y="12700"/>
                    </a:lnTo>
                    <a:lnTo>
                      <a:pt x="1028700" y="431800"/>
                    </a:lnTo>
                    <a:lnTo>
                      <a:pt x="1647825" y="431800"/>
                    </a:lnTo>
                    <a:lnTo>
                      <a:pt x="2047875" y="0"/>
                    </a:lnTo>
                    <a:lnTo>
                      <a:pt x="2670175" y="0"/>
                    </a:lnTo>
                    <a:lnTo>
                      <a:pt x="2670175" y="0"/>
                    </a:lnTo>
                  </a:path>
                </a:pathLst>
              </a:cu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964" name="Google Shape;1964;p27"/>
              <p:cNvSpPr/>
              <p:nvPr/>
            </p:nvSpPr>
            <p:spPr>
              <a:xfrm>
                <a:off x="7778750" y="4911725"/>
                <a:ext cx="2667000" cy="860425"/>
              </a:xfrm>
              <a:custGeom>
                <a:rect b="b" l="l" r="r" t="t"/>
                <a:pathLst>
                  <a:path extrusionOk="0" h="860425" w="2667000">
                    <a:moveTo>
                      <a:pt x="0" y="12700"/>
                    </a:moveTo>
                    <a:lnTo>
                      <a:pt x="622300" y="15875"/>
                    </a:lnTo>
                    <a:lnTo>
                      <a:pt x="1022350" y="860425"/>
                    </a:lnTo>
                    <a:lnTo>
                      <a:pt x="1654175" y="857250"/>
                    </a:lnTo>
                    <a:lnTo>
                      <a:pt x="2057400" y="0"/>
                    </a:lnTo>
                    <a:lnTo>
                      <a:pt x="2667000" y="3175"/>
                    </a:lnTo>
                  </a:path>
                </a:pathLst>
              </a:cu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965" name="Google Shape;1965;p27"/>
              <p:cNvSpPr/>
              <p:nvPr/>
            </p:nvSpPr>
            <p:spPr>
              <a:xfrm flipH="1" rot="10800000">
                <a:off x="7772400" y="4362450"/>
                <a:ext cx="2667000" cy="860425"/>
              </a:xfrm>
              <a:custGeom>
                <a:rect b="b" l="l" r="r" t="t"/>
                <a:pathLst>
                  <a:path extrusionOk="0" h="860425" w="2667000">
                    <a:moveTo>
                      <a:pt x="0" y="12700"/>
                    </a:moveTo>
                    <a:lnTo>
                      <a:pt x="622300" y="15875"/>
                    </a:lnTo>
                    <a:lnTo>
                      <a:pt x="1022350" y="860425"/>
                    </a:lnTo>
                    <a:lnTo>
                      <a:pt x="1654175" y="857250"/>
                    </a:lnTo>
                    <a:lnTo>
                      <a:pt x="2057400" y="0"/>
                    </a:lnTo>
                    <a:lnTo>
                      <a:pt x="2667000" y="3175"/>
                    </a:lnTo>
                  </a:path>
                </a:pathLst>
              </a:cu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966" name="Google Shape;1966;p27"/>
              <p:cNvSpPr/>
              <p:nvPr/>
            </p:nvSpPr>
            <p:spPr>
              <a:xfrm>
                <a:off x="7896225" y="4606925"/>
                <a:ext cx="381000" cy="381000"/>
              </a:xfrm>
              <a:prstGeom prst="rect">
                <a:avLst/>
              </a:prstGeom>
              <a:solidFill>
                <a:schemeClr val="lt1"/>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967" name="Google Shape;1967;p27"/>
              <p:cNvSpPr/>
              <p:nvPr/>
            </p:nvSpPr>
            <p:spPr>
              <a:xfrm>
                <a:off x="7893050" y="5153025"/>
                <a:ext cx="381000" cy="381000"/>
              </a:xfrm>
              <a:prstGeom prst="rect">
                <a:avLst/>
              </a:prstGeom>
              <a:solidFill>
                <a:schemeClr val="lt1"/>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968" name="Google Shape;1968;p27"/>
              <p:cNvSpPr/>
              <p:nvPr/>
            </p:nvSpPr>
            <p:spPr>
              <a:xfrm>
                <a:off x="8921750" y="4086225"/>
                <a:ext cx="381000" cy="381000"/>
              </a:xfrm>
              <a:prstGeom prst="rect">
                <a:avLst/>
              </a:prstGeom>
              <a:solidFill>
                <a:schemeClr val="lt1"/>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969" name="Google Shape;1969;p27"/>
              <p:cNvSpPr/>
              <p:nvPr/>
            </p:nvSpPr>
            <p:spPr>
              <a:xfrm>
                <a:off x="8912225" y="4587875"/>
                <a:ext cx="381000" cy="381000"/>
              </a:xfrm>
              <a:prstGeom prst="rect">
                <a:avLst/>
              </a:prstGeom>
              <a:solidFill>
                <a:schemeClr val="lt1"/>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970" name="Google Shape;1970;p27"/>
              <p:cNvSpPr/>
              <p:nvPr/>
            </p:nvSpPr>
            <p:spPr>
              <a:xfrm>
                <a:off x="8915400" y="5143500"/>
                <a:ext cx="381000" cy="381000"/>
              </a:xfrm>
              <a:prstGeom prst="rect">
                <a:avLst/>
              </a:prstGeom>
              <a:solidFill>
                <a:schemeClr val="lt1"/>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971" name="Google Shape;1971;p27"/>
              <p:cNvSpPr/>
              <p:nvPr/>
            </p:nvSpPr>
            <p:spPr>
              <a:xfrm>
                <a:off x="8921750" y="5654675"/>
                <a:ext cx="381000" cy="381000"/>
              </a:xfrm>
              <a:prstGeom prst="rect">
                <a:avLst/>
              </a:prstGeom>
              <a:solidFill>
                <a:schemeClr val="lt1"/>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972" name="Google Shape;1972;p27"/>
              <p:cNvSpPr/>
              <p:nvPr/>
            </p:nvSpPr>
            <p:spPr>
              <a:xfrm>
                <a:off x="9944100" y="5153025"/>
                <a:ext cx="381000" cy="381000"/>
              </a:xfrm>
              <a:prstGeom prst="rect">
                <a:avLst/>
              </a:prstGeom>
              <a:solidFill>
                <a:schemeClr val="lt1"/>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973" name="Google Shape;1973;p27"/>
              <p:cNvSpPr/>
              <p:nvPr/>
            </p:nvSpPr>
            <p:spPr>
              <a:xfrm>
                <a:off x="9944100" y="4587875"/>
                <a:ext cx="381000" cy="381000"/>
              </a:xfrm>
              <a:prstGeom prst="rect">
                <a:avLst/>
              </a:prstGeom>
              <a:solidFill>
                <a:schemeClr val="lt1"/>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sp>
          <p:nvSpPr>
            <p:cNvPr id="1974" name="Google Shape;1974;p27"/>
            <p:cNvSpPr txBox="1"/>
            <p:nvPr/>
          </p:nvSpPr>
          <p:spPr>
            <a:xfrm>
              <a:off x="8097079" y="5989983"/>
              <a:ext cx="3244414" cy="565283"/>
            </a:xfrm>
            <a:prstGeom prst="rect">
              <a:avLst/>
            </a:prstGeom>
            <a:noFill/>
            <a:ln>
              <a:noFill/>
            </a:ln>
          </p:spPr>
          <p:txBody>
            <a:bodyPr anchorCtr="0" anchor="t" bIns="45700" lIns="91425" spcFirstLastPara="1" rIns="91425" wrap="square" tIns="45700">
              <a:spAutoFit/>
            </a:bodyPr>
            <a:lstStyle/>
            <a:p>
              <a:pPr indent="0" lvl="0" marL="0" marR="0" rtl="0" algn="ctr">
                <a:lnSpc>
                  <a:spcPct val="85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8x8 multistage switch </a:t>
              </a:r>
              <a:endParaRPr/>
            </a:p>
            <a:p>
              <a:pPr indent="0" lvl="0" marL="0" marR="0" rtl="0" algn="ctr">
                <a:lnSpc>
                  <a:spcPct val="85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built from smaller-sized switches</a:t>
              </a:r>
              <a:endParaRPr/>
            </a:p>
          </p:txBody>
        </p:sp>
      </p:grpSp>
      <p:sp>
        <p:nvSpPr>
          <p:cNvPr id="1975" name="Google Shape;1975;p27"/>
          <p:cNvSpPr txBox="1"/>
          <p:nvPr/>
        </p:nvSpPr>
        <p:spPr>
          <a:xfrm>
            <a:off x="9006580" y="3438940"/>
            <a:ext cx="1359155" cy="329834"/>
          </a:xfrm>
          <a:prstGeom prst="rect">
            <a:avLst/>
          </a:prstGeom>
          <a:noFill/>
          <a:ln>
            <a:noFill/>
          </a:ln>
        </p:spPr>
        <p:txBody>
          <a:bodyPr anchorCtr="0" anchor="t" bIns="45700" lIns="91425" spcFirstLastPara="1" rIns="91425" wrap="square" tIns="45700">
            <a:spAutoFit/>
          </a:bodyPr>
          <a:lstStyle/>
          <a:p>
            <a:pPr indent="0" lvl="0" marL="0" marR="0" rtl="0" algn="ctr">
              <a:lnSpc>
                <a:spcPct val="85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3x3 crossbar</a:t>
            </a:r>
            <a:endParaRPr/>
          </a:p>
        </p:txBody>
      </p:sp>
      <p:sp>
        <p:nvSpPr>
          <p:cNvPr id="1976" name="Google Shape;1976;p27"/>
          <p:cNvSpPr txBox="1"/>
          <p:nvPr/>
        </p:nvSpPr>
        <p:spPr>
          <a:xfrm>
            <a:off x="-54977" y="2831109"/>
            <a:ext cx="6477000" cy="1093800"/>
          </a:xfrm>
          <a:prstGeom prst="rect">
            <a:avLst/>
          </a:prstGeom>
          <a:noFill/>
          <a:ln>
            <a:noFill/>
          </a:ln>
        </p:spPr>
        <p:txBody>
          <a:bodyPr anchorCtr="0" anchor="t" bIns="45700" lIns="91425" spcFirstLastPara="1" rIns="91425" wrap="square" tIns="45700">
            <a:noAutofit/>
          </a:bodyPr>
          <a:lstStyle/>
          <a:p>
            <a:pPr indent="-261938" lvl="0" marL="352425" marR="0" rtl="0" algn="l">
              <a:lnSpc>
                <a:spcPct val="90000"/>
              </a:lnSpc>
              <a:spcBef>
                <a:spcPts val="0"/>
              </a:spcBef>
              <a:spcAft>
                <a:spcPts val="0"/>
              </a:spcAft>
              <a:buClr>
                <a:srgbClr val="0000A3"/>
              </a:buClr>
              <a:buSzPts val="2800"/>
              <a:buFont typeface="Noto Sans Symbols"/>
              <a:buChar char="▪"/>
            </a:pPr>
            <a:r>
              <a:rPr lang="en-US" sz="2800">
                <a:solidFill>
                  <a:srgbClr val="0000A3"/>
                </a:solidFill>
                <a:latin typeface="Calibri"/>
                <a:ea typeface="Calibri"/>
                <a:cs typeface="Calibri"/>
                <a:sym typeface="Calibri"/>
              </a:rPr>
              <a:t>πολυ επίπεδη μεταγωγή</a:t>
            </a:r>
            <a:r>
              <a:rPr b="0" i="0" lang="en-US" sz="2800" u="none" cap="none" strike="noStrike">
                <a:solidFill>
                  <a:srgbClr val="0000A3"/>
                </a:solidFill>
                <a:latin typeface="Calibri"/>
                <a:ea typeface="Calibri"/>
                <a:cs typeface="Calibri"/>
                <a:sym typeface="Calibri"/>
              </a:rPr>
              <a:t>: </a:t>
            </a:r>
            <a:r>
              <a:rPr lang="en-US" sz="2800">
                <a:latin typeface="Calibri"/>
                <a:ea typeface="Calibri"/>
                <a:cs typeface="Calibri"/>
                <a:sym typeface="Calibri"/>
              </a:rPr>
              <a:t>μεταγωγέας </a:t>
            </a:r>
            <a:r>
              <a:rPr i="1" lang="en-US" sz="2800">
                <a:solidFill>
                  <a:schemeClr val="dk1"/>
                </a:solidFill>
                <a:latin typeface="Calibri"/>
                <a:ea typeface="Calibri"/>
                <a:cs typeface="Calibri"/>
                <a:sym typeface="Calibri"/>
              </a:rPr>
              <a:t>nxn</a:t>
            </a:r>
            <a:r>
              <a:rPr lang="en-US" sz="2800">
                <a:solidFill>
                  <a:schemeClr val="dk1"/>
                </a:solidFill>
                <a:latin typeface="Calibri"/>
                <a:ea typeface="Calibri"/>
                <a:cs typeface="Calibri"/>
                <a:sym typeface="Calibri"/>
              </a:rPr>
              <a:t> </a:t>
            </a:r>
            <a:r>
              <a:rPr lang="en-US" sz="2800">
                <a:latin typeface="Calibri"/>
                <a:ea typeface="Calibri"/>
                <a:cs typeface="Calibri"/>
                <a:sym typeface="Calibri"/>
              </a:rPr>
              <a:t>αποτελούμενος από </a:t>
            </a:r>
            <a:r>
              <a:rPr lang="en-US" sz="2800">
                <a:latin typeface="Calibri"/>
                <a:ea typeface="Calibri"/>
                <a:cs typeface="Calibri"/>
                <a:sym typeface="Calibri"/>
              </a:rPr>
              <a:t>πολλαπλά</a:t>
            </a:r>
            <a:r>
              <a:rPr lang="en-US" sz="2800">
                <a:latin typeface="Calibri"/>
                <a:ea typeface="Calibri"/>
                <a:cs typeface="Calibri"/>
                <a:sym typeface="Calibri"/>
              </a:rPr>
              <a:t> επίπεδα μικρότερων μεταγωγέων</a:t>
            </a:r>
            <a:endParaRPr sz="2800"/>
          </a:p>
        </p:txBody>
      </p:sp>
      <p:sp>
        <p:nvSpPr>
          <p:cNvPr id="1977" name="Google Shape;1977;p27"/>
          <p:cNvSpPr txBox="1"/>
          <p:nvPr/>
        </p:nvSpPr>
        <p:spPr>
          <a:xfrm>
            <a:off x="-66259" y="3927325"/>
            <a:ext cx="6477000" cy="2118900"/>
          </a:xfrm>
          <a:prstGeom prst="rect">
            <a:avLst/>
          </a:prstGeom>
          <a:noFill/>
          <a:ln>
            <a:noFill/>
          </a:ln>
        </p:spPr>
        <p:txBody>
          <a:bodyPr anchorCtr="0" anchor="t" bIns="45700" lIns="91425" spcFirstLastPara="1" rIns="91425" wrap="square" tIns="45700">
            <a:noAutofit/>
          </a:bodyPr>
          <a:lstStyle/>
          <a:p>
            <a:pPr indent="-261938" lvl="0" marL="352425" marR="0" rtl="0" algn="l">
              <a:lnSpc>
                <a:spcPct val="90000"/>
              </a:lnSpc>
              <a:spcBef>
                <a:spcPts val="0"/>
              </a:spcBef>
              <a:spcAft>
                <a:spcPts val="0"/>
              </a:spcAft>
              <a:buClr>
                <a:srgbClr val="0000A3"/>
              </a:buClr>
              <a:buSzPts val="2800"/>
              <a:buFont typeface="Noto Sans Symbols"/>
              <a:buChar char="▪"/>
            </a:pPr>
            <a:r>
              <a:rPr lang="en-US" sz="2800">
                <a:solidFill>
                  <a:srgbClr val="0000A3"/>
                </a:solidFill>
                <a:latin typeface="Calibri"/>
                <a:ea typeface="Calibri"/>
                <a:cs typeface="Calibri"/>
                <a:sym typeface="Calibri"/>
              </a:rPr>
              <a:t>εκμετάλλευση</a:t>
            </a:r>
            <a:r>
              <a:rPr lang="en-US" sz="2800">
                <a:solidFill>
                  <a:srgbClr val="0000A3"/>
                </a:solidFill>
                <a:latin typeface="Calibri"/>
                <a:ea typeface="Calibri"/>
                <a:cs typeface="Calibri"/>
                <a:sym typeface="Calibri"/>
              </a:rPr>
              <a:t> παραλληλισμού:</a:t>
            </a:r>
            <a:endParaRPr sz="2800"/>
          </a:p>
          <a:p>
            <a:pPr indent="-312738" lvl="1" marL="693738" marR="0" rtl="0" algn="l">
              <a:lnSpc>
                <a:spcPct val="90000"/>
              </a:lnSpc>
              <a:spcBef>
                <a:spcPts val="500"/>
              </a:spcBef>
              <a:spcAft>
                <a:spcPts val="0"/>
              </a:spcAft>
              <a:buClr>
                <a:srgbClr val="0000A8"/>
              </a:buClr>
              <a:buSzPts val="2800"/>
              <a:buFont typeface="Arial"/>
              <a:buChar char="•"/>
            </a:pPr>
            <a:r>
              <a:rPr lang="en-US" sz="2800">
                <a:latin typeface="Calibri"/>
                <a:ea typeface="Calibri"/>
                <a:cs typeface="Calibri"/>
                <a:sym typeface="Calibri"/>
              </a:rPr>
              <a:t>τεμαχισμός του δεδομενογράμματος σε </a:t>
            </a:r>
            <a:r>
              <a:rPr b="0" i="0" lang="en-US" sz="2800" u="none" cap="none" strike="noStrike">
                <a:solidFill>
                  <a:srgbClr val="000000"/>
                </a:solidFill>
                <a:latin typeface="Calibri"/>
                <a:ea typeface="Calibri"/>
                <a:cs typeface="Calibri"/>
                <a:sym typeface="Calibri"/>
              </a:rPr>
              <a:t> cells </a:t>
            </a:r>
            <a:r>
              <a:rPr lang="en-US" sz="2800">
                <a:latin typeface="Calibri"/>
                <a:ea typeface="Calibri"/>
                <a:cs typeface="Calibri"/>
                <a:sym typeface="Calibri"/>
              </a:rPr>
              <a:t>σταθερού</a:t>
            </a:r>
            <a:r>
              <a:rPr b="0" i="0" lang="en-US" sz="2800" u="none" cap="none" strike="noStrike">
                <a:solidFill>
                  <a:srgbClr val="000000"/>
                </a:solidFill>
                <a:latin typeface="Calibri"/>
                <a:ea typeface="Calibri"/>
                <a:cs typeface="Calibri"/>
                <a:sym typeface="Calibri"/>
              </a:rPr>
              <a:t> μ</a:t>
            </a:r>
            <a:r>
              <a:rPr lang="en-US" sz="2800">
                <a:latin typeface="Calibri"/>
                <a:ea typeface="Calibri"/>
                <a:cs typeface="Calibri"/>
                <a:sym typeface="Calibri"/>
              </a:rPr>
              <a:t>εγέθους</a:t>
            </a:r>
            <a:r>
              <a:rPr b="0" i="0" lang="en-US" sz="2800" u="none" cap="none" strike="noStrike">
                <a:solidFill>
                  <a:srgbClr val="000000"/>
                </a:solidFill>
                <a:latin typeface="Calibri"/>
                <a:ea typeface="Calibri"/>
                <a:cs typeface="Calibri"/>
                <a:sym typeface="Calibri"/>
              </a:rPr>
              <a:t> </a:t>
            </a:r>
            <a:r>
              <a:rPr lang="en-US" sz="2800">
                <a:latin typeface="Calibri"/>
                <a:ea typeface="Calibri"/>
                <a:cs typeface="Calibri"/>
                <a:sym typeface="Calibri"/>
              </a:rPr>
              <a:t>κατά την είσοδο</a:t>
            </a:r>
            <a:endParaRPr sz="2800"/>
          </a:p>
          <a:p>
            <a:pPr indent="-312738" lvl="1" marL="693738" marR="0" rtl="0" algn="l">
              <a:lnSpc>
                <a:spcPct val="90000"/>
              </a:lnSpc>
              <a:spcBef>
                <a:spcPts val="500"/>
              </a:spcBef>
              <a:spcAft>
                <a:spcPts val="0"/>
              </a:spcAft>
              <a:buClr>
                <a:srgbClr val="0000A8"/>
              </a:buClr>
              <a:buSzPts val="2800"/>
              <a:buFont typeface="Arial"/>
              <a:buChar char="•"/>
            </a:pPr>
            <a:r>
              <a:rPr lang="en-US" sz="2800">
                <a:latin typeface="Calibri"/>
                <a:ea typeface="Calibri"/>
                <a:cs typeface="Calibri"/>
                <a:sym typeface="Calibri"/>
              </a:rPr>
              <a:t>εναλλαγή των </a:t>
            </a:r>
            <a:r>
              <a:rPr b="0" i="0" lang="en-US" sz="2800" u="none" cap="none" strike="noStrike">
                <a:solidFill>
                  <a:srgbClr val="000000"/>
                </a:solidFill>
                <a:latin typeface="Calibri"/>
                <a:ea typeface="Calibri"/>
                <a:cs typeface="Calibri"/>
                <a:sym typeface="Calibri"/>
              </a:rPr>
              <a:t>cells</a:t>
            </a:r>
            <a:r>
              <a:rPr lang="en-US" sz="2800">
                <a:latin typeface="Calibri"/>
                <a:ea typeface="Calibri"/>
                <a:cs typeface="Calibri"/>
                <a:sym typeface="Calibri"/>
              </a:rPr>
              <a:t> μέσω της δομής</a:t>
            </a:r>
            <a:r>
              <a:rPr b="0" i="0" lang="en-US" sz="2800" u="none" cap="none" strike="noStrike">
                <a:solidFill>
                  <a:srgbClr val="000000"/>
                </a:solidFill>
                <a:latin typeface="Calibri"/>
                <a:ea typeface="Calibri"/>
                <a:cs typeface="Calibri"/>
                <a:sym typeface="Calibri"/>
              </a:rPr>
              <a:t>, </a:t>
            </a:r>
            <a:r>
              <a:rPr lang="en-US" sz="2800">
                <a:latin typeface="Calibri"/>
                <a:ea typeface="Calibri"/>
                <a:cs typeface="Calibri"/>
                <a:sym typeface="Calibri"/>
              </a:rPr>
              <a:t>επανασυναρμολόγηση</a:t>
            </a:r>
            <a:r>
              <a:rPr lang="en-US" sz="2800">
                <a:latin typeface="Calibri"/>
                <a:ea typeface="Calibri"/>
                <a:cs typeface="Calibri"/>
                <a:sym typeface="Calibri"/>
              </a:rPr>
              <a:t> του δεδομενογράμματος κατά την έξοδο</a:t>
            </a:r>
            <a:endParaRPr sz="2800"/>
          </a:p>
        </p:txBody>
      </p:sp>
      <p:sp>
        <p:nvSpPr>
          <p:cNvPr id="1978" name="Google Shape;1978;p27"/>
          <p:cNvSpPr txBox="1"/>
          <p:nvPr/>
        </p:nvSpPr>
        <p:spPr>
          <a:xfrm>
            <a:off x="9006580" y="3438940"/>
            <a:ext cx="1359155" cy="329834"/>
          </a:xfrm>
          <a:prstGeom prst="rect">
            <a:avLst/>
          </a:prstGeom>
          <a:noFill/>
          <a:ln>
            <a:noFill/>
          </a:ln>
        </p:spPr>
        <p:txBody>
          <a:bodyPr anchorCtr="0" anchor="t" bIns="45700" lIns="91425" spcFirstLastPara="1" rIns="91425" wrap="square" tIns="45700">
            <a:spAutoFit/>
          </a:bodyPr>
          <a:lstStyle/>
          <a:p>
            <a:pPr indent="0" lvl="0" marL="0" marR="0" rtl="0" algn="ctr">
              <a:lnSpc>
                <a:spcPct val="85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3x3 crossbar</a:t>
            </a:r>
            <a:endParaRPr/>
          </a:p>
        </p:txBody>
      </p:sp>
      <p:sp>
        <p:nvSpPr>
          <p:cNvPr id="1979" name="Google Shape;1979;p27"/>
          <p:cNvSpPr/>
          <p:nvPr/>
        </p:nvSpPr>
        <p:spPr>
          <a:xfrm>
            <a:off x="7278457" y="4508938"/>
            <a:ext cx="290819" cy="190180"/>
          </a:xfrm>
          <a:prstGeom prst="rect">
            <a:avLst/>
          </a:prstGeom>
          <a:solidFill>
            <a:srgbClr val="00CC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80" name="Google Shape;1980;p27"/>
          <p:cNvSpPr/>
          <p:nvPr/>
        </p:nvSpPr>
        <p:spPr>
          <a:xfrm>
            <a:off x="7571262" y="4508366"/>
            <a:ext cx="290819" cy="190180"/>
          </a:xfrm>
          <a:prstGeom prst="rect">
            <a:avLst/>
          </a:prstGeom>
          <a:solidFill>
            <a:srgbClr val="00CC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81" name="Google Shape;1981;p27"/>
          <p:cNvSpPr/>
          <p:nvPr/>
        </p:nvSpPr>
        <p:spPr>
          <a:xfrm>
            <a:off x="7862810" y="4508366"/>
            <a:ext cx="290819" cy="190180"/>
          </a:xfrm>
          <a:prstGeom prst="rect">
            <a:avLst/>
          </a:prstGeom>
          <a:solidFill>
            <a:srgbClr val="00CC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82" name="Google Shape;1982;p27"/>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6"/>
                                        </p:tgtEl>
                                        <p:attrNameLst>
                                          <p:attrName>style.visibility</p:attrName>
                                        </p:attrNameLst>
                                      </p:cBhvr>
                                      <p:to>
                                        <p:strVal val="visible"/>
                                      </p:to>
                                    </p:set>
                                    <p:animEffect filter="fade" transition="in">
                                      <p:cBhvr>
                                        <p:cTn dur="500"/>
                                        <p:tgtEl>
                                          <p:spTgt spid="1976"/>
                                        </p:tgtEl>
                                      </p:cBhvr>
                                    </p:animEffect>
                                  </p:childTnLst>
                                </p:cTn>
                              </p:par>
                              <p:par>
                                <p:cTn fill="hold" nodeType="withEffect" presetClass="entr" presetID="10" presetSubtype="0">
                                  <p:stCondLst>
                                    <p:cond delay="0"/>
                                  </p:stCondLst>
                                  <p:childTnLst>
                                    <p:set>
                                      <p:cBhvr>
                                        <p:cTn dur="1" fill="hold">
                                          <p:stCondLst>
                                            <p:cond delay="0"/>
                                          </p:stCondLst>
                                        </p:cTn>
                                        <p:tgtEl>
                                          <p:spTgt spid="1956"/>
                                        </p:tgtEl>
                                        <p:attrNameLst>
                                          <p:attrName>style.visibility</p:attrName>
                                        </p:attrNameLst>
                                      </p:cBhvr>
                                      <p:to>
                                        <p:strVal val="visible"/>
                                      </p:to>
                                    </p:set>
                                    <p:animEffect filter="fade" transition="in">
                                      <p:cBhvr>
                                        <p:cTn dur="500"/>
                                        <p:tgtEl>
                                          <p:spTgt spid="19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7"/>
                                        </p:tgtEl>
                                        <p:attrNameLst>
                                          <p:attrName>style.visibility</p:attrName>
                                        </p:attrNameLst>
                                      </p:cBhvr>
                                      <p:to>
                                        <p:strVal val="visible"/>
                                      </p:to>
                                    </p:set>
                                    <p:animEffect filter="fade" transition="in">
                                      <p:cBhvr>
                                        <p:cTn dur="500"/>
                                        <p:tgtEl>
                                          <p:spTgt spid="19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9"/>
                                        </p:tgtEl>
                                        <p:attrNameLst>
                                          <p:attrName>style.visibility</p:attrName>
                                        </p:attrNameLst>
                                      </p:cBhvr>
                                      <p:to>
                                        <p:strVal val="visible"/>
                                      </p:to>
                                    </p:set>
                                    <p:animEffect filter="fade" transition="in">
                                      <p:cBhvr>
                                        <p:cTn dur="500"/>
                                        <p:tgtEl>
                                          <p:spTgt spid="1979"/>
                                        </p:tgtEl>
                                      </p:cBhvr>
                                    </p:animEffect>
                                  </p:childTnLst>
                                </p:cTn>
                              </p:par>
                              <p:par>
                                <p:cTn fill="hold" nodeType="withEffect" presetClass="entr" presetID="10" presetSubtype="0">
                                  <p:stCondLst>
                                    <p:cond delay="0"/>
                                  </p:stCondLst>
                                  <p:childTnLst>
                                    <p:set>
                                      <p:cBhvr>
                                        <p:cTn dur="1" fill="hold">
                                          <p:stCondLst>
                                            <p:cond delay="0"/>
                                          </p:stCondLst>
                                        </p:cTn>
                                        <p:tgtEl>
                                          <p:spTgt spid="1980"/>
                                        </p:tgtEl>
                                        <p:attrNameLst>
                                          <p:attrName>style.visibility</p:attrName>
                                        </p:attrNameLst>
                                      </p:cBhvr>
                                      <p:to>
                                        <p:strVal val="visible"/>
                                      </p:to>
                                    </p:set>
                                    <p:animEffect filter="fade" transition="in">
                                      <p:cBhvr>
                                        <p:cTn dur="500"/>
                                        <p:tgtEl>
                                          <p:spTgt spid="1980"/>
                                        </p:tgtEl>
                                      </p:cBhvr>
                                    </p:animEffect>
                                  </p:childTnLst>
                                </p:cTn>
                              </p:par>
                              <p:par>
                                <p:cTn fill="hold" nodeType="withEffect" presetClass="entr" presetID="10" presetSubtype="0">
                                  <p:stCondLst>
                                    <p:cond delay="0"/>
                                  </p:stCondLst>
                                  <p:childTnLst>
                                    <p:set>
                                      <p:cBhvr>
                                        <p:cTn dur="1" fill="hold">
                                          <p:stCondLst>
                                            <p:cond delay="0"/>
                                          </p:stCondLst>
                                        </p:cTn>
                                        <p:tgtEl>
                                          <p:spTgt spid="1981"/>
                                        </p:tgtEl>
                                        <p:attrNameLst>
                                          <p:attrName>style.visibility</p:attrName>
                                        </p:attrNameLst>
                                      </p:cBhvr>
                                      <p:to>
                                        <p:strVal val="visible"/>
                                      </p:to>
                                    </p:set>
                                    <p:animEffect filter="fade" transition="in">
                                      <p:cBhvr>
                                        <p:cTn dur="500"/>
                                        <p:tgtEl>
                                          <p:spTgt spid="19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87" name="Shape 1987"/>
        <p:cNvGrpSpPr/>
        <p:nvPr/>
      </p:nvGrpSpPr>
      <p:grpSpPr>
        <a:xfrm>
          <a:off x="0" y="0"/>
          <a:ext cx="0" cy="0"/>
          <a:chOff x="0" y="0"/>
          <a:chExt cx="0" cy="0"/>
        </a:xfrm>
      </p:grpSpPr>
      <p:sp>
        <p:nvSpPr>
          <p:cNvPr id="1988" name="Google Shape;1988;p28"/>
          <p:cNvSpPr txBox="1"/>
          <p:nvPr>
            <p:ph idx="1" type="body"/>
          </p:nvPr>
        </p:nvSpPr>
        <p:spPr>
          <a:xfrm>
            <a:off x="-65950" y="1287526"/>
            <a:ext cx="10585200" cy="1154400"/>
          </a:xfrm>
          <a:prstGeom prst="rect">
            <a:avLst/>
          </a:prstGeom>
          <a:noFill/>
          <a:ln>
            <a:noFill/>
          </a:ln>
        </p:spPr>
        <p:txBody>
          <a:bodyPr anchorCtr="0" anchor="t" bIns="45700" lIns="91425" spcFirstLastPara="1" rIns="91425" wrap="square" tIns="45700">
            <a:noAutofit/>
          </a:bodyPr>
          <a:lstStyle/>
          <a:p>
            <a:pPr indent="-261938" lvl="0" marL="352425" rtl="0" algn="l">
              <a:lnSpc>
                <a:spcPct val="90000"/>
              </a:lnSpc>
              <a:spcBef>
                <a:spcPts val="0"/>
              </a:spcBef>
              <a:spcAft>
                <a:spcPts val="0"/>
              </a:spcAft>
              <a:buSzPts val="2800"/>
              <a:buFont typeface="Noto Sans Symbols"/>
              <a:buChar char="▪"/>
            </a:pPr>
            <a:r>
              <a:rPr lang="en-US"/>
              <a:t>κλιμάκωση</a:t>
            </a:r>
            <a:r>
              <a:rPr lang="en-US"/>
              <a:t>, </a:t>
            </a:r>
            <a:r>
              <a:rPr lang="en-US"/>
              <a:t>χρησιμοποιώντας</a:t>
            </a:r>
            <a:r>
              <a:rPr lang="en-US"/>
              <a:t> πολλαπλές δομές μεταγωγής παράλληλα: </a:t>
            </a:r>
            <a:endParaRPr/>
          </a:p>
          <a:p>
            <a:pPr indent="-287338" lvl="1" marL="695325" rtl="0" algn="l">
              <a:lnSpc>
                <a:spcPct val="90000"/>
              </a:lnSpc>
              <a:spcBef>
                <a:spcPts val="500"/>
              </a:spcBef>
              <a:spcAft>
                <a:spcPts val="0"/>
              </a:spcAft>
              <a:buSzPts val="2800"/>
              <a:buFont typeface="Noto Sans Symbols"/>
              <a:buChar char="▪"/>
            </a:pPr>
            <a:r>
              <a:rPr lang="en-US" sz="2800"/>
              <a:t>επιτάχυνση</a:t>
            </a:r>
            <a:r>
              <a:rPr lang="en-US" sz="2800"/>
              <a:t>, κλιμάκωση μέσω παραλληλισμού</a:t>
            </a:r>
            <a:endParaRPr sz="2800"/>
          </a:p>
        </p:txBody>
      </p:sp>
      <p:sp>
        <p:nvSpPr>
          <p:cNvPr id="1989" name="Google Shape;1989;p28"/>
          <p:cNvSpPr txBox="1"/>
          <p:nvPr>
            <p:ph type="title"/>
          </p:nvPr>
        </p:nvSpPr>
        <p:spPr>
          <a:xfrm>
            <a:off x="0" y="307988"/>
            <a:ext cx="10515600" cy="894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00A3"/>
              </a:buClr>
              <a:buSzPts val="4800"/>
              <a:buFont typeface="Calibri"/>
              <a:buNone/>
            </a:pPr>
            <a:r>
              <a:rPr lang="en-US" sz="5000"/>
              <a:t>Μεταγωγή μέσω δικτύου διασύνδεσης</a:t>
            </a:r>
            <a:endParaRPr sz="5000"/>
          </a:p>
        </p:txBody>
      </p:sp>
      <p:grpSp>
        <p:nvGrpSpPr>
          <p:cNvPr id="1990" name="Google Shape;1990;p28"/>
          <p:cNvGrpSpPr/>
          <p:nvPr/>
        </p:nvGrpSpPr>
        <p:grpSpPr>
          <a:xfrm>
            <a:off x="5465885" y="2987580"/>
            <a:ext cx="6504470" cy="2842592"/>
            <a:chOff x="2502527" y="2166731"/>
            <a:chExt cx="6504470" cy="2842592"/>
          </a:xfrm>
        </p:grpSpPr>
        <p:grpSp>
          <p:nvGrpSpPr>
            <p:cNvPr id="1991" name="Google Shape;1991;p28"/>
            <p:cNvGrpSpPr/>
            <p:nvPr/>
          </p:nvGrpSpPr>
          <p:grpSpPr>
            <a:xfrm>
              <a:off x="2661555" y="4446106"/>
              <a:ext cx="977484" cy="193795"/>
              <a:chOff x="876" y="2800"/>
              <a:chExt cx="642" cy="175"/>
            </a:xfrm>
          </p:grpSpPr>
          <p:sp>
            <p:nvSpPr>
              <p:cNvPr id="1992" name="Google Shape;1992;p28"/>
              <p:cNvSpPr/>
              <p:nvPr/>
            </p:nvSpPr>
            <p:spPr>
              <a:xfrm>
                <a:off x="925" y="2800"/>
                <a:ext cx="485" cy="175"/>
              </a:xfrm>
              <a:prstGeom prst="rect">
                <a:avLst/>
              </a:prstGeom>
              <a:solidFill>
                <a:srgbClr val="FFFFFF"/>
              </a:solidFill>
              <a:ln cap="flat" cmpd="sng" w="1905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93" name="Google Shape;1993;p28"/>
              <p:cNvSpPr/>
              <p:nvPr/>
            </p:nvSpPr>
            <p:spPr>
              <a:xfrm>
                <a:off x="945" y="2849"/>
                <a:ext cx="151" cy="78"/>
              </a:xfrm>
              <a:prstGeom prst="rect">
                <a:avLst/>
              </a:prstGeom>
              <a:solidFill>
                <a:srgbClr val="FFFFFF"/>
              </a:solidFill>
              <a:ln cap="flat" cmpd="sng" w="1270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94" name="Google Shape;1994;p28"/>
              <p:cNvSpPr/>
              <p:nvPr/>
            </p:nvSpPr>
            <p:spPr>
              <a:xfrm>
                <a:off x="1117" y="2818"/>
                <a:ext cx="124" cy="134"/>
              </a:xfrm>
              <a:prstGeom prst="rect">
                <a:avLst/>
              </a:prstGeom>
              <a:solidFill>
                <a:srgbClr val="FFFFFF"/>
              </a:solidFill>
              <a:ln cap="flat" cmpd="sng" w="1270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95" name="Google Shape;1995;p28"/>
              <p:cNvSpPr/>
              <p:nvPr/>
            </p:nvSpPr>
            <p:spPr>
              <a:xfrm>
                <a:off x="1263" y="2821"/>
                <a:ext cx="125" cy="135"/>
              </a:xfrm>
              <a:prstGeom prst="rect">
                <a:avLst/>
              </a:prstGeom>
              <a:solidFill>
                <a:srgbClr val="FFFFFF"/>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996" name="Google Shape;1996;p28"/>
              <p:cNvCxnSpPr/>
              <p:nvPr/>
            </p:nvCxnSpPr>
            <p:spPr>
              <a:xfrm flipH="1" rot="10800000">
                <a:off x="876" y="2882"/>
                <a:ext cx="642" cy="5"/>
              </a:xfrm>
              <a:prstGeom prst="straightConnector1">
                <a:avLst/>
              </a:prstGeom>
              <a:noFill/>
              <a:ln cap="flat" cmpd="sng" w="19050">
                <a:solidFill>
                  <a:srgbClr val="000000"/>
                </a:solidFill>
                <a:prstDash val="solid"/>
                <a:round/>
                <a:headEnd len="med" w="med" type="none"/>
                <a:tailEnd len="med" w="med" type="triangle"/>
              </a:ln>
            </p:spPr>
          </p:cxnSp>
        </p:grpSp>
        <p:grpSp>
          <p:nvGrpSpPr>
            <p:cNvPr id="1997" name="Google Shape;1997;p28"/>
            <p:cNvGrpSpPr/>
            <p:nvPr/>
          </p:nvGrpSpPr>
          <p:grpSpPr>
            <a:xfrm>
              <a:off x="2575415" y="4611758"/>
              <a:ext cx="977484" cy="193795"/>
              <a:chOff x="876" y="2800"/>
              <a:chExt cx="642" cy="175"/>
            </a:xfrm>
          </p:grpSpPr>
          <p:sp>
            <p:nvSpPr>
              <p:cNvPr id="1998" name="Google Shape;1998;p28"/>
              <p:cNvSpPr/>
              <p:nvPr/>
            </p:nvSpPr>
            <p:spPr>
              <a:xfrm>
                <a:off x="925" y="2800"/>
                <a:ext cx="485" cy="175"/>
              </a:xfrm>
              <a:prstGeom prst="rect">
                <a:avLst/>
              </a:prstGeom>
              <a:solidFill>
                <a:srgbClr val="FFFFFF"/>
              </a:solidFill>
              <a:ln cap="flat" cmpd="sng" w="1905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99" name="Google Shape;1999;p28"/>
              <p:cNvSpPr/>
              <p:nvPr/>
            </p:nvSpPr>
            <p:spPr>
              <a:xfrm>
                <a:off x="945" y="2849"/>
                <a:ext cx="151" cy="78"/>
              </a:xfrm>
              <a:prstGeom prst="rect">
                <a:avLst/>
              </a:prstGeom>
              <a:solidFill>
                <a:srgbClr val="FFFFFF"/>
              </a:solidFill>
              <a:ln cap="flat" cmpd="sng" w="1270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00" name="Google Shape;2000;p28"/>
              <p:cNvSpPr/>
              <p:nvPr/>
            </p:nvSpPr>
            <p:spPr>
              <a:xfrm>
                <a:off x="1117" y="2818"/>
                <a:ext cx="124" cy="134"/>
              </a:xfrm>
              <a:prstGeom prst="rect">
                <a:avLst/>
              </a:prstGeom>
              <a:solidFill>
                <a:srgbClr val="FFFFFF"/>
              </a:solidFill>
              <a:ln cap="flat" cmpd="sng" w="1270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01" name="Google Shape;2001;p28"/>
              <p:cNvSpPr/>
              <p:nvPr/>
            </p:nvSpPr>
            <p:spPr>
              <a:xfrm>
                <a:off x="1263" y="2821"/>
                <a:ext cx="125" cy="135"/>
              </a:xfrm>
              <a:prstGeom prst="rect">
                <a:avLst/>
              </a:prstGeom>
              <a:solidFill>
                <a:srgbClr val="FFFFFF"/>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2002" name="Google Shape;2002;p28"/>
              <p:cNvCxnSpPr/>
              <p:nvPr/>
            </p:nvCxnSpPr>
            <p:spPr>
              <a:xfrm flipH="1" rot="10800000">
                <a:off x="876" y="2882"/>
                <a:ext cx="642" cy="5"/>
              </a:xfrm>
              <a:prstGeom prst="straightConnector1">
                <a:avLst/>
              </a:prstGeom>
              <a:noFill/>
              <a:ln cap="flat" cmpd="sng" w="19050">
                <a:solidFill>
                  <a:srgbClr val="000000"/>
                </a:solidFill>
                <a:prstDash val="solid"/>
                <a:round/>
                <a:headEnd len="med" w="med" type="none"/>
                <a:tailEnd len="med" w="med" type="triangle"/>
              </a:ln>
            </p:spPr>
          </p:cxnSp>
        </p:grpSp>
        <p:grpSp>
          <p:nvGrpSpPr>
            <p:cNvPr id="2003" name="Google Shape;2003;p28"/>
            <p:cNvGrpSpPr/>
            <p:nvPr/>
          </p:nvGrpSpPr>
          <p:grpSpPr>
            <a:xfrm>
              <a:off x="4623758" y="2166731"/>
              <a:ext cx="2290665" cy="2842592"/>
              <a:chOff x="4199689" y="2922105"/>
              <a:chExt cx="2290665" cy="2842592"/>
            </a:xfrm>
          </p:grpSpPr>
          <p:grpSp>
            <p:nvGrpSpPr>
              <p:cNvPr id="2004" name="Google Shape;2004;p28"/>
              <p:cNvGrpSpPr/>
              <p:nvPr/>
            </p:nvGrpSpPr>
            <p:grpSpPr>
              <a:xfrm>
                <a:off x="4802662" y="2922105"/>
                <a:ext cx="1687692" cy="1311965"/>
                <a:chOff x="1416732" y="5221357"/>
                <a:chExt cx="1687692" cy="1311965"/>
              </a:xfrm>
            </p:grpSpPr>
            <p:cxnSp>
              <p:nvCxnSpPr>
                <p:cNvPr id="2005" name="Google Shape;2005;p28"/>
                <p:cNvCxnSpPr/>
                <p:nvPr/>
              </p:nvCxnSpPr>
              <p:spPr>
                <a:xfrm>
                  <a:off x="1629149" y="5306714"/>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006" name="Google Shape;2006;p28"/>
                <p:cNvCxnSpPr/>
                <p:nvPr/>
              </p:nvCxnSpPr>
              <p:spPr>
                <a:xfrm>
                  <a:off x="1629814" y="5415191"/>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007" name="Google Shape;2007;p28"/>
                <p:cNvCxnSpPr/>
                <p:nvPr/>
              </p:nvCxnSpPr>
              <p:spPr>
                <a:xfrm>
                  <a:off x="1626486" y="6458033"/>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008" name="Google Shape;2008;p28"/>
                <p:cNvCxnSpPr/>
                <p:nvPr/>
              </p:nvCxnSpPr>
              <p:spPr>
                <a:xfrm>
                  <a:off x="1627151" y="6358873"/>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009" name="Google Shape;2009;p28"/>
                <p:cNvCxnSpPr/>
                <p:nvPr/>
              </p:nvCxnSpPr>
              <p:spPr>
                <a:xfrm>
                  <a:off x="1627152" y="6251062"/>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010" name="Google Shape;2010;p28"/>
                <p:cNvCxnSpPr/>
                <p:nvPr/>
              </p:nvCxnSpPr>
              <p:spPr>
                <a:xfrm>
                  <a:off x="1627817" y="6151902"/>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011" name="Google Shape;2011;p28"/>
                <p:cNvCxnSpPr/>
                <p:nvPr/>
              </p:nvCxnSpPr>
              <p:spPr>
                <a:xfrm>
                  <a:off x="1623825" y="5604859"/>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012" name="Google Shape;2012;p28"/>
                <p:cNvCxnSpPr/>
                <p:nvPr/>
              </p:nvCxnSpPr>
              <p:spPr>
                <a:xfrm>
                  <a:off x="1624490" y="5505699"/>
                  <a:ext cx="1385576" cy="0"/>
                </a:xfrm>
                <a:prstGeom prst="straightConnector1">
                  <a:avLst/>
                </a:prstGeom>
                <a:noFill/>
                <a:ln cap="flat" cmpd="sng" w="9525">
                  <a:solidFill>
                    <a:schemeClr val="dk1"/>
                  </a:solidFill>
                  <a:prstDash val="solid"/>
                  <a:miter lim="800000"/>
                  <a:headEnd len="sm" w="sm" type="none"/>
                  <a:tailEnd len="sm" w="sm" type="none"/>
                </a:ln>
              </p:spPr>
            </p:cxnSp>
            <p:grpSp>
              <p:nvGrpSpPr>
                <p:cNvPr id="2013" name="Google Shape;2013;p28"/>
                <p:cNvGrpSpPr/>
                <p:nvPr/>
              </p:nvGrpSpPr>
              <p:grpSpPr>
                <a:xfrm>
                  <a:off x="1749287" y="5221357"/>
                  <a:ext cx="1200970" cy="1311965"/>
                  <a:chOff x="4426226" y="4479235"/>
                  <a:chExt cx="1200970" cy="1311965"/>
                </a:xfrm>
              </p:grpSpPr>
              <p:sp>
                <p:nvSpPr>
                  <p:cNvPr id="2014" name="Google Shape;2014;p28"/>
                  <p:cNvSpPr/>
                  <p:nvPr/>
                </p:nvSpPr>
                <p:spPr>
                  <a:xfrm>
                    <a:off x="4426226" y="4479235"/>
                    <a:ext cx="1166191" cy="1311965"/>
                  </a:xfrm>
                  <a:prstGeom prst="rect">
                    <a:avLst/>
                  </a:prstGeom>
                  <a:solidFill>
                    <a:schemeClr val="lt1"/>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015" name="Google Shape;2015;p28"/>
                  <p:cNvSpPr txBox="1"/>
                  <p:nvPr/>
                </p:nvSpPr>
                <p:spPr>
                  <a:xfrm>
                    <a:off x="4426226" y="4479235"/>
                    <a:ext cx="120097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fabric plane 0</a:t>
                    </a:r>
                    <a:endParaRPr/>
                  </a:p>
                </p:txBody>
              </p:sp>
            </p:grpSp>
            <p:sp>
              <p:nvSpPr>
                <p:cNvPr id="2016" name="Google Shape;2016;p28"/>
                <p:cNvSpPr txBox="1"/>
                <p:nvPr/>
              </p:nvSpPr>
              <p:spPr>
                <a:xfrm rot="-5400000">
                  <a:off x="1369604" y="5690044"/>
                  <a:ext cx="46358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 . .</a:t>
                  </a:r>
                  <a:endParaRPr/>
                </a:p>
              </p:txBody>
            </p:sp>
            <p:sp>
              <p:nvSpPr>
                <p:cNvPr id="2017" name="Google Shape;2017;p28"/>
                <p:cNvSpPr txBox="1"/>
                <p:nvPr/>
              </p:nvSpPr>
              <p:spPr>
                <a:xfrm rot="-5400000">
                  <a:off x="2687964" y="5686717"/>
                  <a:ext cx="46358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 . .</a:t>
                  </a:r>
                  <a:endParaRPr/>
                </a:p>
              </p:txBody>
            </p:sp>
          </p:grpSp>
          <p:grpSp>
            <p:nvGrpSpPr>
              <p:cNvPr id="2018" name="Google Shape;2018;p28"/>
              <p:cNvGrpSpPr/>
              <p:nvPr/>
            </p:nvGrpSpPr>
            <p:grpSpPr>
              <a:xfrm>
                <a:off x="4716523" y="3140766"/>
                <a:ext cx="1687692" cy="1311965"/>
                <a:chOff x="1416732" y="5221357"/>
                <a:chExt cx="1687692" cy="1311965"/>
              </a:xfrm>
            </p:grpSpPr>
            <p:cxnSp>
              <p:nvCxnSpPr>
                <p:cNvPr id="2019" name="Google Shape;2019;p28"/>
                <p:cNvCxnSpPr/>
                <p:nvPr/>
              </p:nvCxnSpPr>
              <p:spPr>
                <a:xfrm>
                  <a:off x="1629149" y="5306714"/>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020" name="Google Shape;2020;p28"/>
                <p:cNvCxnSpPr/>
                <p:nvPr/>
              </p:nvCxnSpPr>
              <p:spPr>
                <a:xfrm>
                  <a:off x="1629814" y="5415191"/>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021" name="Google Shape;2021;p28"/>
                <p:cNvCxnSpPr/>
                <p:nvPr/>
              </p:nvCxnSpPr>
              <p:spPr>
                <a:xfrm>
                  <a:off x="1626486" y="6458033"/>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022" name="Google Shape;2022;p28"/>
                <p:cNvCxnSpPr/>
                <p:nvPr/>
              </p:nvCxnSpPr>
              <p:spPr>
                <a:xfrm>
                  <a:off x="1627151" y="6358873"/>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023" name="Google Shape;2023;p28"/>
                <p:cNvCxnSpPr/>
                <p:nvPr/>
              </p:nvCxnSpPr>
              <p:spPr>
                <a:xfrm>
                  <a:off x="1627152" y="6251062"/>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024" name="Google Shape;2024;p28"/>
                <p:cNvCxnSpPr/>
                <p:nvPr/>
              </p:nvCxnSpPr>
              <p:spPr>
                <a:xfrm>
                  <a:off x="1627817" y="6151902"/>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025" name="Google Shape;2025;p28"/>
                <p:cNvCxnSpPr/>
                <p:nvPr/>
              </p:nvCxnSpPr>
              <p:spPr>
                <a:xfrm>
                  <a:off x="1623825" y="5604859"/>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026" name="Google Shape;2026;p28"/>
                <p:cNvCxnSpPr/>
                <p:nvPr/>
              </p:nvCxnSpPr>
              <p:spPr>
                <a:xfrm>
                  <a:off x="1624490" y="5505699"/>
                  <a:ext cx="1385576" cy="0"/>
                </a:xfrm>
                <a:prstGeom prst="straightConnector1">
                  <a:avLst/>
                </a:prstGeom>
                <a:noFill/>
                <a:ln cap="flat" cmpd="sng" w="9525">
                  <a:solidFill>
                    <a:schemeClr val="dk1"/>
                  </a:solidFill>
                  <a:prstDash val="solid"/>
                  <a:miter lim="800000"/>
                  <a:headEnd len="sm" w="sm" type="none"/>
                  <a:tailEnd len="sm" w="sm" type="none"/>
                </a:ln>
              </p:spPr>
            </p:cxnSp>
            <p:grpSp>
              <p:nvGrpSpPr>
                <p:cNvPr id="2027" name="Google Shape;2027;p28"/>
                <p:cNvGrpSpPr/>
                <p:nvPr/>
              </p:nvGrpSpPr>
              <p:grpSpPr>
                <a:xfrm>
                  <a:off x="1749287" y="5221357"/>
                  <a:ext cx="1175002" cy="1311965"/>
                  <a:chOff x="4426226" y="4479235"/>
                  <a:chExt cx="1175002" cy="1311965"/>
                </a:xfrm>
              </p:grpSpPr>
              <p:sp>
                <p:nvSpPr>
                  <p:cNvPr id="2028" name="Google Shape;2028;p28"/>
                  <p:cNvSpPr/>
                  <p:nvPr/>
                </p:nvSpPr>
                <p:spPr>
                  <a:xfrm>
                    <a:off x="4426226" y="4479235"/>
                    <a:ext cx="1166191" cy="1311965"/>
                  </a:xfrm>
                  <a:prstGeom prst="rect">
                    <a:avLst/>
                  </a:prstGeom>
                  <a:solidFill>
                    <a:schemeClr val="lt1"/>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029" name="Google Shape;2029;p28"/>
                  <p:cNvSpPr txBox="1"/>
                  <p:nvPr/>
                </p:nvSpPr>
                <p:spPr>
                  <a:xfrm>
                    <a:off x="4426226" y="4479235"/>
                    <a:ext cx="117500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fabric plane 1</a:t>
                    </a:r>
                    <a:endParaRPr/>
                  </a:p>
                </p:txBody>
              </p:sp>
            </p:grpSp>
            <p:sp>
              <p:nvSpPr>
                <p:cNvPr id="2030" name="Google Shape;2030;p28"/>
                <p:cNvSpPr txBox="1"/>
                <p:nvPr/>
              </p:nvSpPr>
              <p:spPr>
                <a:xfrm rot="-5400000">
                  <a:off x="1369604" y="5690044"/>
                  <a:ext cx="46358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 . .</a:t>
                  </a:r>
                  <a:endParaRPr/>
                </a:p>
              </p:txBody>
            </p:sp>
            <p:sp>
              <p:nvSpPr>
                <p:cNvPr id="2031" name="Google Shape;2031;p28"/>
                <p:cNvSpPr txBox="1"/>
                <p:nvPr/>
              </p:nvSpPr>
              <p:spPr>
                <a:xfrm rot="-5400000">
                  <a:off x="2687964" y="5686717"/>
                  <a:ext cx="46358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 . .</a:t>
                  </a:r>
                  <a:endParaRPr/>
                </a:p>
              </p:txBody>
            </p:sp>
          </p:grpSp>
          <p:grpSp>
            <p:nvGrpSpPr>
              <p:cNvPr id="2032" name="Google Shape;2032;p28"/>
              <p:cNvGrpSpPr/>
              <p:nvPr/>
            </p:nvGrpSpPr>
            <p:grpSpPr>
              <a:xfrm>
                <a:off x="4630384" y="3359427"/>
                <a:ext cx="1687692" cy="1311965"/>
                <a:chOff x="1416732" y="5221357"/>
                <a:chExt cx="1687692" cy="1311965"/>
              </a:xfrm>
            </p:grpSpPr>
            <p:cxnSp>
              <p:nvCxnSpPr>
                <p:cNvPr id="2033" name="Google Shape;2033;p28"/>
                <p:cNvCxnSpPr/>
                <p:nvPr/>
              </p:nvCxnSpPr>
              <p:spPr>
                <a:xfrm>
                  <a:off x="1629149" y="5306714"/>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034" name="Google Shape;2034;p28"/>
                <p:cNvCxnSpPr/>
                <p:nvPr/>
              </p:nvCxnSpPr>
              <p:spPr>
                <a:xfrm>
                  <a:off x="1629814" y="5415191"/>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035" name="Google Shape;2035;p28"/>
                <p:cNvCxnSpPr/>
                <p:nvPr/>
              </p:nvCxnSpPr>
              <p:spPr>
                <a:xfrm>
                  <a:off x="1626486" y="6458033"/>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036" name="Google Shape;2036;p28"/>
                <p:cNvCxnSpPr/>
                <p:nvPr/>
              </p:nvCxnSpPr>
              <p:spPr>
                <a:xfrm>
                  <a:off x="1627151" y="6358873"/>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037" name="Google Shape;2037;p28"/>
                <p:cNvCxnSpPr/>
                <p:nvPr/>
              </p:nvCxnSpPr>
              <p:spPr>
                <a:xfrm>
                  <a:off x="1627152" y="6251062"/>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038" name="Google Shape;2038;p28"/>
                <p:cNvCxnSpPr/>
                <p:nvPr/>
              </p:nvCxnSpPr>
              <p:spPr>
                <a:xfrm>
                  <a:off x="1627817" y="6151902"/>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039" name="Google Shape;2039;p28"/>
                <p:cNvCxnSpPr/>
                <p:nvPr/>
              </p:nvCxnSpPr>
              <p:spPr>
                <a:xfrm>
                  <a:off x="1623825" y="5604859"/>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040" name="Google Shape;2040;p28"/>
                <p:cNvCxnSpPr/>
                <p:nvPr/>
              </p:nvCxnSpPr>
              <p:spPr>
                <a:xfrm>
                  <a:off x="1624490" y="5505699"/>
                  <a:ext cx="1385576" cy="0"/>
                </a:xfrm>
                <a:prstGeom prst="straightConnector1">
                  <a:avLst/>
                </a:prstGeom>
                <a:noFill/>
                <a:ln cap="flat" cmpd="sng" w="9525">
                  <a:solidFill>
                    <a:schemeClr val="dk1"/>
                  </a:solidFill>
                  <a:prstDash val="solid"/>
                  <a:miter lim="800000"/>
                  <a:headEnd len="sm" w="sm" type="none"/>
                  <a:tailEnd len="sm" w="sm" type="none"/>
                </a:ln>
              </p:spPr>
            </p:cxnSp>
            <p:grpSp>
              <p:nvGrpSpPr>
                <p:cNvPr id="2041" name="Google Shape;2041;p28"/>
                <p:cNvGrpSpPr/>
                <p:nvPr/>
              </p:nvGrpSpPr>
              <p:grpSpPr>
                <a:xfrm>
                  <a:off x="1749287" y="5221357"/>
                  <a:ext cx="1175002" cy="1311965"/>
                  <a:chOff x="4426226" y="4479235"/>
                  <a:chExt cx="1175002" cy="1311965"/>
                </a:xfrm>
              </p:grpSpPr>
              <p:sp>
                <p:nvSpPr>
                  <p:cNvPr id="2042" name="Google Shape;2042;p28"/>
                  <p:cNvSpPr/>
                  <p:nvPr/>
                </p:nvSpPr>
                <p:spPr>
                  <a:xfrm>
                    <a:off x="4426226" y="4479235"/>
                    <a:ext cx="1166191" cy="1311965"/>
                  </a:xfrm>
                  <a:prstGeom prst="rect">
                    <a:avLst/>
                  </a:prstGeom>
                  <a:solidFill>
                    <a:schemeClr val="lt1"/>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043" name="Google Shape;2043;p28"/>
                  <p:cNvSpPr txBox="1"/>
                  <p:nvPr/>
                </p:nvSpPr>
                <p:spPr>
                  <a:xfrm>
                    <a:off x="4426226" y="4479235"/>
                    <a:ext cx="117500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fabric plane 2</a:t>
                    </a:r>
                    <a:endParaRPr/>
                  </a:p>
                </p:txBody>
              </p:sp>
            </p:grpSp>
            <p:sp>
              <p:nvSpPr>
                <p:cNvPr id="2044" name="Google Shape;2044;p28"/>
                <p:cNvSpPr txBox="1"/>
                <p:nvPr/>
              </p:nvSpPr>
              <p:spPr>
                <a:xfrm rot="-5400000">
                  <a:off x="1369604" y="5690044"/>
                  <a:ext cx="46358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 . .</a:t>
                  </a:r>
                  <a:endParaRPr/>
                </a:p>
              </p:txBody>
            </p:sp>
            <p:sp>
              <p:nvSpPr>
                <p:cNvPr id="2045" name="Google Shape;2045;p28"/>
                <p:cNvSpPr txBox="1"/>
                <p:nvPr/>
              </p:nvSpPr>
              <p:spPr>
                <a:xfrm rot="-5400000">
                  <a:off x="2687964" y="5686717"/>
                  <a:ext cx="46358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 . .</a:t>
                  </a:r>
                  <a:endParaRPr/>
                </a:p>
              </p:txBody>
            </p:sp>
          </p:grpSp>
          <p:grpSp>
            <p:nvGrpSpPr>
              <p:cNvPr id="2046" name="Google Shape;2046;p28"/>
              <p:cNvGrpSpPr/>
              <p:nvPr/>
            </p:nvGrpSpPr>
            <p:grpSpPr>
              <a:xfrm>
                <a:off x="4544245" y="3578088"/>
                <a:ext cx="1687692" cy="1311965"/>
                <a:chOff x="1416732" y="5221357"/>
                <a:chExt cx="1687692" cy="1311965"/>
              </a:xfrm>
            </p:grpSpPr>
            <p:cxnSp>
              <p:nvCxnSpPr>
                <p:cNvPr id="2047" name="Google Shape;2047;p28"/>
                <p:cNvCxnSpPr/>
                <p:nvPr/>
              </p:nvCxnSpPr>
              <p:spPr>
                <a:xfrm>
                  <a:off x="1629149" y="5306714"/>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048" name="Google Shape;2048;p28"/>
                <p:cNvCxnSpPr/>
                <p:nvPr/>
              </p:nvCxnSpPr>
              <p:spPr>
                <a:xfrm>
                  <a:off x="1629814" y="5415191"/>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049" name="Google Shape;2049;p28"/>
                <p:cNvCxnSpPr/>
                <p:nvPr/>
              </p:nvCxnSpPr>
              <p:spPr>
                <a:xfrm>
                  <a:off x="1626486" y="6458033"/>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050" name="Google Shape;2050;p28"/>
                <p:cNvCxnSpPr/>
                <p:nvPr/>
              </p:nvCxnSpPr>
              <p:spPr>
                <a:xfrm>
                  <a:off x="1627151" y="6358873"/>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051" name="Google Shape;2051;p28"/>
                <p:cNvCxnSpPr/>
                <p:nvPr/>
              </p:nvCxnSpPr>
              <p:spPr>
                <a:xfrm>
                  <a:off x="1627152" y="6251062"/>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052" name="Google Shape;2052;p28"/>
                <p:cNvCxnSpPr/>
                <p:nvPr/>
              </p:nvCxnSpPr>
              <p:spPr>
                <a:xfrm>
                  <a:off x="1627817" y="6151902"/>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053" name="Google Shape;2053;p28"/>
                <p:cNvCxnSpPr/>
                <p:nvPr/>
              </p:nvCxnSpPr>
              <p:spPr>
                <a:xfrm>
                  <a:off x="1623825" y="5604859"/>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054" name="Google Shape;2054;p28"/>
                <p:cNvCxnSpPr/>
                <p:nvPr/>
              </p:nvCxnSpPr>
              <p:spPr>
                <a:xfrm>
                  <a:off x="1624490" y="5505699"/>
                  <a:ext cx="1385576" cy="0"/>
                </a:xfrm>
                <a:prstGeom prst="straightConnector1">
                  <a:avLst/>
                </a:prstGeom>
                <a:noFill/>
                <a:ln cap="flat" cmpd="sng" w="9525">
                  <a:solidFill>
                    <a:schemeClr val="dk1"/>
                  </a:solidFill>
                  <a:prstDash val="solid"/>
                  <a:miter lim="800000"/>
                  <a:headEnd len="sm" w="sm" type="none"/>
                  <a:tailEnd len="sm" w="sm" type="none"/>
                </a:ln>
              </p:spPr>
            </p:cxnSp>
            <p:grpSp>
              <p:nvGrpSpPr>
                <p:cNvPr id="2055" name="Google Shape;2055;p28"/>
                <p:cNvGrpSpPr/>
                <p:nvPr/>
              </p:nvGrpSpPr>
              <p:grpSpPr>
                <a:xfrm>
                  <a:off x="1749287" y="5221357"/>
                  <a:ext cx="1175002" cy="1311965"/>
                  <a:chOff x="4426226" y="4479235"/>
                  <a:chExt cx="1175002" cy="1311965"/>
                </a:xfrm>
              </p:grpSpPr>
              <p:sp>
                <p:nvSpPr>
                  <p:cNvPr id="2056" name="Google Shape;2056;p28"/>
                  <p:cNvSpPr/>
                  <p:nvPr/>
                </p:nvSpPr>
                <p:spPr>
                  <a:xfrm>
                    <a:off x="4426226" y="4479235"/>
                    <a:ext cx="1166191" cy="1311965"/>
                  </a:xfrm>
                  <a:prstGeom prst="rect">
                    <a:avLst/>
                  </a:prstGeom>
                  <a:solidFill>
                    <a:schemeClr val="lt1"/>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057" name="Google Shape;2057;p28"/>
                  <p:cNvSpPr txBox="1"/>
                  <p:nvPr/>
                </p:nvSpPr>
                <p:spPr>
                  <a:xfrm>
                    <a:off x="4426226" y="4479235"/>
                    <a:ext cx="117500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fabric plane 3</a:t>
                    </a:r>
                    <a:endParaRPr/>
                  </a:p>
                </p:txBody>
              </p:sp>
            </p:grpSp>
            <p:sp>
              <p:nvSpPr>
                <p:cNvPr id="2058" name="Google Shape;2058;p28"/>
                <p:cNvSpPr txBox="1"/>
                <p:nvPr/>
              </p:nvSpPr>
              <p:spPr>
                <a:xfrm rot="-5400000">
                  <a:off x="1369604" y="5690044"/>
                  <a:ext cx="46358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 . .</a:t>
                  </a:r>
                  <a:endParaRPr/>
                </a:p>
              </p:txBody>
            </p:sp>
            <p:sp>
              <p:nvSpPr>
                <p:cNvPr id="2059" name="Google Shape;2059;p28"/>
                <p:cNvSpPr txBox="1"/>
                <p:nvPr/>
              </p:nvSpPr>
              <p:spPr>
                <a:xfrm rot="-5400000">
                  <a:off x="2687964" y="5686717"/>
                  <a:ext cx="46358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 . .</a:t>
                  </a:r>
                  <a:endParaRPr/>
                </a:p>
              </p:txBody>
            </p:sp>
          </p:grpSp>
          <p:grpSp>
            <p:nvGrpSpPr>
              <p:cNvPr id="2060" name="Google Shape;2060;p28"/>
              <p:cNvGrpSpPr/>
              <p:nvPr/>
            </p:nvGrpSpPr>
            <p:grpSpPr>
              <a:xfrm>
                <a:off x="4458106" y="3796749"/>
                <a:ext cx="1687692" cy="1311965"/>
                <a:chOff x="1416732" y="5221357"/>
                <a:chExt cx="1687692" cy="1311965"/>
              </a:xfrm>
            </p:grpSpPr>
            <p:cxnSp>
              <p:nvCxnSpPr>
                <p:cNvPr id="2061" name="Google Shape;2061;p28"/>
                <p:cNvCxnSpPr/>
                <p:nvPr/>
              </p:nvCxnSpPr>
              <p:spPr>
                <a:xfrm>
                  <a:off x="1629149" y="5306714"/>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062" name="Google Shape;2062;p28"/>
                <p:cNvCxnSpPr/>
                <p:nvPr/>
              </p:nvCxnSpPr>
              <p:spPr>
                <a:xfrm>
                  <a:off x="1629814" y="5415191"/>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063" name="Google Shape;2063;p28"/>
                <p:cNvCxnSpPr/>
                <p:nvPr/>
              </p:nvCxnSpPr>
              <p:spPr>
                <a:xfrm>
                  <a:off x="1626486" y="6458033"/>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064" name="Google Shape;2064;p28"/>
                <p:cNvCxnSpPr/>
                <p:nvPr/>
              </p:nvCxnSpPr>
              <p:spPr>
                <a:xfrm>
                  <a:off x="1627151" y="6358873"/>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065" name="Google Shape;2065;p28"/>
                <p:cNvCxnSpPr/>
                <p:nvPr/>
              </p:nvCxnSpPr>
              <p:spPr>
                <a:xfrm>
                  <a:off x="1627152" y="6251062"/>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066" name="Google Shape;2066;p28"/>
                <p:cNvCxnSpPr/>
                <p:nvPr/>
              </p:nvCxnSpPr>
              <p:spPr>
                <a:xfrm>
                  <a:off x="1627817" y="6151902"/>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067" name="Google Shape;2067;p28"/>
                <p:cNvCxnSpPr/>
                <p:nvPr/>
              </p:nvCxnSpPr>
              <p:spPr>
                <a:xfrm>
                  <a:off x="1623825" y="5604859"/>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068" name="Google Shape;2068;p28"/>
                <p:cNvCxnSpPr/>
                <p:nvPr/>
              </p:nvCxnSpPr>
              <p:spPr>
                <a:xfrm>
                  <a:off x="1624490" y="5505699"/>
                  <a:ext cx="1385576" cy="0"/>
                </a:xfrm>
                <a:prstGeom prst="straightConnector1">
                  <a:avLst/>
                </a:prstGeom>
                <a:noFill/>
                <a:ln cap="flat" cmpd="sng" w="9525">
                  <a:solidFill>
                    <a:schemeClr val="dk1"/>
                  </a:solidFill>
                  <a:prstDash val="solid"/>
                  <a:miter lim="800000"/>
                  <a:headEnd len="sm" w="sm" type="none"/>
                  <a:tailEnd len="sm" w="sm" type="none"/>
                </a:ln>
              </p:spPr>
            </p:cxnSp>
            <p:grpSp>
              <p:nvGrpSpPr>
                <p:cNvPr id="2069" name="Google Shape;2069;p28"/>
                <p:cNvGrpSpPr/>
                <p:nvPr/>
              </p:nvGrpSpPr>
              <p:grpSpPr>
                <a:xfrm>
                  <a:off x="1749287" y="5221357"/>
                  <a:ext cx="1175002" cy="1311965"/>
                  <a:chOff x="4426226" y="4479235"/>
                  <a:chExt cx="1175002" cy="1311965"/>
                </a:xfrm>
              </p:grpSpPr>
              <p:sp>
                <p:nvSpPr>
                  <p:cNvPr id="2070" name="Google Shape;2070;p28"/>
                  <p:cNvSpPr/>
                  <p:nvPr/>
                </p:nvSpPr>
                <p:spPr>
                  <a:xfrm>
                    <a:off x="4426226" y="4479235"/>
                    <a:ext cx="1166191" cy="1311965"/>
                  </a:xfrm>
                  <a:prstGeom prst="rect">
                    <a:avLst/>
                  </a:prstGeom>
                  <a:solidFill>
                    <a:schemeClr val="lt1"/>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071" name="Google Shape;2071;p28"/>
                  <p:cNvSpPr txBox="1"/>
                  <p:nvPr/>
                </p:nvSpPr>
                <p:spPr>
                  <a:xfrm>
                    <a:off x="4426226" y="4479235"/>
                    <a:ext cx="117500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fabric plane 4</a:t>
                    </a:r>
                    <a:endParaRPr/>
                  </a:p>
                </p:txBody>
              </p:sp>
            </p:grpSp>
            <p:sp>
              <p:nvSpPr>
                <p:cNvPr id="2072" name="Google Shape;2072;p28"/>
                <p:cNvSpPr txBox="1"/>
                <p:nvPr/>
              </p:nvSpPr>
              <p:spPr>
                <a:xfrm rot="-5400000">
                  <a:off x="1369604" y="5690044"/>
                  <a:ext cx="46358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 . .</a:t>
                  </a:r>
                  <a:endParaRPr/>
                </a:p>
              </p:txBody>
            </p:sp>
            <p:sp>
              <p:nvSpPr>
                <p:cNvPr id="2073" name="Google Shape;2073;p28"/>
                <p:cNvSpPr txBox="1"/>
                <p:nvPr/>
              </p:nvSpPr>
              <p:spPr>
                <a:xfrm rot="-5400000">
                  <a:off x="2687964" y="5686717"/>
                  <a:ext cx="46358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 . .</a:t>
                  </a:r>
                  <a:endParaRPr/>
                </a:p>
              </p:txBody>
            </p:sp>
          </p:grpSp>
          <p:grpSp>
            <p:nvGrpSpPr>
              <p:cNvPr id="2074" name="Google Shape;2074;p28"/>
              <p:cNvGrpSpPr/>
              <p:nvPr/>
            </p:nvGrpSpPr>
            <p:grpSpPr>
              <a:xfrm>
                <a:off x="4371967" y="4015410"/>
                <a:ext cx="1687692" cy="1311965"/>
                <a:chOff x="1416732" y="5221357"/>
                <a:chExt cx="1687692" cy="1311965"/>
              </a:xfrm>
            </p:grpSpPr>
            <p:cxnSp>
              <p:nvCxnSpPr>
                <p:cNvPr id="2075" name="Google Shape;2075;p28"/>
                <p:cNvCxnSpPr/>
                <p:nvPr/>
              </p:nvCxnSpPr>
              <p:spPr>
                <a:xfrm>
                  <a:off x="1629149" y="5306714"/>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076" name="Google Shape;2076;p28"/>
                <p:cNvCxnSpPr/>
                <p:nvPr/>
              </p:nvCxnSpPr>
              <p:spPr>
                <a:xfrm>
                  <a:off x="1629814" y="5415191"/>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077" name="Google Shape;2077;p28"/>
                <p:cNvCxnSpPr/>
                <p:nvPr/>
              </p:nvCxnSpPr>
              <p:spPr>
                <a:xfrm>
                  <a:off x="1626486" y="6458033"/>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078" name="Google Shape;2078;p28"/>
                <p:cNvCxnSpPr/>
                <p:nvPr/>
              </p:nvCxnSpPr>
              <p:spPr>
                <a:xfrm>
                  <a:off x="1627151" y="6358873"/>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079" name="Google Shape;2079;p28"/>
                <p:cNvCxnSpPr/>
                <p:nvPr/>
              </p:nvCxnSpPr>
              <p:spPr>
                <a:xfrm>
                  <a:off x="1627152" y="6251062"/>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080" name="Google Shape;2080;p28"/>
                <p:cNvCxnSpPr/>
                <p:nvPr/>
              </p:nvCxnSpPr>
              <p:spPr>
                <a:xfrm>
                  <a:off x="1627817" y="6151902"/>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081" name="Google Shape;2081;p28"/>
                <p:cNvCxnSpPr/>
                <p:nvPr/>
              </p:nvCxnSpPr>
              <p:spPr>
                <a:xfrm>
                  <a:off x="1623825" y="5604859"/>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082" name="Google Shape;2082;p28"/>
                <p:cNvCxnSpPr/>
                <p:nvPr/>
              </p:nvCxnSpPr>
              <p:spPr>
                <a:xfrm>
                  <a:off x="1624490" y="5505699"/>
                  <a:ext cx="1385576" cy="0"/>
                </a:xfrm>
                <a:prstGeom prst="straightConnector1">
                  <a:avLst/>
                </a:prstGeom>
                <a:noFill/>
                <a:ln cap="flat" cmpd="sng" w="9525">
                  <a:solidFill>
                    <a:schemeClr val="dk1"/>
                  </a:solidFill>
                  <a:prstDash val="solid"/>
                  <a:miter lim="800000"/>
                  <a:headEnd len="sm" w="sm" type="none"/>
                  <a:tailEnd len="sm" w="sm" type="none"/>
                </a:ln>
              </p:spPr>
            </p:cxnSp>
            <p:grpSp>
              <p:nvGrpSpPr>
                <p:cNvPr id="2083" name="Google Shape;2083;p28"/>
                <p:cNvGrpSpPr/>
                <p:nvPr/>
              </p:nvGrpSpPr>
              <p:grpSpPr>
                <a:xfrm>
                  <a:off x="1749287" y="5221357"/>
                  <a:ext cx="1175002" cy="1311965"/>
                  <a:chOff x="4426226" y="4479235"/>
                  <a:chExt cx="1175002" cy="1311965"/>
                </a:xfrm>
              </p:grpSpPr>
              <p:sp>
                <p:nvSpPr>
                  <p:cNvPr id="2084" name="Google Shape;2084;p28"/>
                  <p:cNvSpPr/>
                  <p:nvPr/>
                </p:nvSpPr>
                <p:spPr>
                  <a:xfrm>
                    <a:off x="4426226" y="4479235"/>
                    <a:ext cx="1166191" cy="1311965"/>
                  </a:xfrm>
                  <a:prstGeom prst="rect">
                    <a:avLst/>
                  </a:prstGeom>
                  <a:solidFill>
                    <a:schemeClr val="lt1"/>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085" name="Google Shape;2085;p28"/>
                  <p:cNvSpPr txBox="1"/>
                  <p:nvPr/>
                </p:nvSpPr>
                <p:spPr>
                  <a:xfrm>
                    <a:off x="4426226" y="4479235"/>
                    <a:ext cx="117500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fabric plane 5</a:t>
                    </a:r>
                    <a:endParaRPr/>
                  </a:p>
                </p:txBody>
              </p:sp>
            </p:grpSp>
            <p:sp>
              <p:nvSpPr>
                <p:cNvPr id="2086" name="Google Shape;2086;p28"/>
                <p:cNvSpPr txBox="1"/>
                <p:nvPr/>
              </p:nvSpPr>
              <p:spPr>
                <a:xfrm rot="-5400000">
                  <a:off x="1369604" y="5690044"/>
                  <a:ext cx="46358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 . .</a:t>
                  </a:r>
                  <a:endParaRPr/>
                </a:p>
              </p:txBody>
            </p:sp>
            <p:sp>
              <p:nvSpPr>
                <p:cNvPr id="2087" name="Google Shape;2087;p28"/>
                <p:cNvSpPr txBox="1"/>
                <p:nvPr/>
              </p:nvSpPr>
              <p:spPr>
                <a:xfrm rot="-5400000">
                  <a:off x="2687964" y="5686717"/>
                  <a:ext cx="46358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 . .</a:t>
                  </a:r>
                  <a:endParaRPr/>
                </a:p>
              </p:txBody>
            </p:sp>
          </p:grpSp>
          <p:grpSp>
            <p:nvGrpSpPr>
              <p:cNvPr id="2088" name="Google Shape;2088;p28"/>
              <p:cNvGrpSpPr/>
              <p:nvPr/>
            </p:nvGrpSpPr>
            <p:grpSpPr>
              <a:xfrm>
                <a:off x="4285828" y="4234071"/>
                <a:ext cx="1687692" cy="1311965"/>
                <a:chOff x="1416732" y="5221357"/>
                <a:chExt cx="1687692" cy="1311965"/>
              </a:xfrm>
            </p:grpSpPr>
            <p:cxnSp>
              <p:nvCxnSpPr>
                <p:cNvPr id="2089" name="Google Shape;2089;p28"/>
                <p:cNvCxnSpPr/>
                <p:nvPr/>
              </p:nvCxnSpPr>
              <p:spPr>
                <a:xfrm>
                  <a:off x="1629149" y="5306714"/>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090" name="Google Shape;2090;p28"/>
                <p:cNvCxnSpPr/>
                <p:nvPr/>
              </p:nvCxnSpPr>
              <p:spPr>
                <a:xfrm>
                  <a:off x="1629814" y="5415191"/>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091" name="Google Shape;2091;p28"/>
                <p:cNvCxnSpPr/>
                <p:nvPr/>
              </p:nvCxnSpPr>
              <p:spPr>
                <a:xfrm>
                  <a:off x="1626486" y="6458033"/>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092" name="Google Shape;2092;p28"/>
                <p:cNvCxnSpPr/>
                <p:nvPr/>
              </p:nvCxnSpPr>
              <p:spPr>
                <a:xfrm>
                  <a:off x="1627151" y="6358873"/>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093" name="Google Shape;2093;p28"/>
                <p:cNvCxnSpPr/>
                <p:nvPr/>
              </p:nvCxnSpPr>
              <p:spPr>
                <a:xfrm>
                  <a:off x="1627152" y="6251062"/>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094" name="Google Shape;2094;p28"/>
                <p:cNvCxnSpPr/>
                <p:nvPr/>
              </p:nvCxnSpPr>
              <p:spPr>
                <a:xfrm>
                  <a:off x="1627817" y="6151902"/>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095" name="Google Shape;2095;p28"/>
                <p:cNvCxnSpPr/>
                <p:nvPr/>
              </p:nvCxnSpPr>
              <p:spPr>
                <a:xfrm>
                  <a:off x="1623825" y="5604859"/>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096" name="Google Shape;2096;p28"/>
                <p:cNvCxnSpPr/>
                <p:nvPr/>
              </p:nvCxnSpPr>
              <p:spPr>
                <a:xfrm>
                  <a:off x="1624490" y="5505699"/>
                  <a:ext cx="1385576" cy="0"/>
                </a:xfrm>
                <a:prstGeom prst="straightConnector1">
                  <a:avLst/>
                </a:prstGeom>
                <a:noFill/>
                <a:ln cap="flat" cmpd="sng" w="9525">
                  <a:solidFill>
                    <a:schemeClr val="dk1"/>
                  </a:solidFill>
                  <a:prstDash val="solid"/>
                  <a:miter lim="800000"/>
                  <a:headEnd len="sm" w="sm" type="none"/>
                  <a:tailEnd len="sm" w="sm" type="none"/>
                </a:ln>
              </p:spPr>
            </p:cxnSp>
            <p:grpSp>
              <p:nvGrpSpPr>
                <p:cNvPr id="2097" name="Google Shape;2097;p28"/>
                <p:cNvGrpSpPr/>
                <p:nvPr/>
              </p:nvGrpSpPr>
              <p:grpSpPr>
                <a:xfrm>
                  <a:off x="1749287" y="5221357"/>
                  <a:ext cx="1175002" cy="1311965"/>
                  <a:chOff x="4426226" y="4479235"/>
                  <a:chExt cx="1175002" cy="1311965"/>
                </a:xfrm>
              </p:grpSpPr>
              <p:sp>
                <p:nvSpPr>
                  <p:cNvPr id="2098" name="Google Shape;2098;p28"/>
                  <p:cNvSpPr/>
                  <p:nvPr/>
                </p:nvSpPr>
                <p:spPr>
                  <a:xfrm>
                    <a:off x="4426226" y="4479235"/>
                    <a:ext cx="1166191" cy="1311965"/>
                  </a:xfrm>
                  <a:prstGeom prst="rect">
                    <a:avLst/>
                  </a:prstGeom>
                  <a:solidFill>
                    <a:schemeClr val="lt1"/>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099" name="Google Shape;2099;p28"/>
                  <p:cNvSpPr txBox="1"/>
                  <p:nvPr/>
                </p:nvSpPr>
                <p:spPr>
                  <a:xfrm>
                    <a:off x="4426226" y="4479235"/>
                    <a:ext cx="117500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fabric plane 6</a:t>
                    </a:r>
                    <a:endParaRPr/>
                  </a:p>
                </p:txBody>
              </p:sp>
            </p:grpSp>
            <p:sp>
              <p:nvSpPr>
                <p:cNvPr id="2100" name="Google Shape;2100;p28"/>
                <p:cNvSpPr txBox="1"/>
                <p:nvPr/>
              </p:nvSpPr>
              <p:spPr>
                <a:xfrm rot="-5400000">
                  <a:off x="1369604" y="5690044"/>
                  <a:ext cx="46358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 . .</a:t>
                  </a:r>
                  <a:endParaRPr/>
                </a:p>
              </p:txBody>
            </p:sp>
            <p:sp>
              <p:nvSpPr>
                <p:cNvPr id="2101" name="Google Shape;2101;p28"/>
                <p:cNvSpPr txBox="1"/>
                <p:nvPr/>
              </p:nvSpPr>
              <p:spPr>
                <a:xfrm rot="-5400000">
                  <a:off x="2687964" y="5686717"/>
                  <a:ext cx="46358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 . .</a:t>
                  </a:r>
                  <a:endParaRPr/>
                </a:p>
              </p:txBody>
            </p:sp>
          </p:grpSp>
          <p:grpSp>
            <p:nvGrpSpPr>
              <p:cNvPr id="2102" name="Google Shape;2102;p28"/>
              <p:cNvGrpSpPr/>
              <p:nvPr/>
            </p:nvGrpSpPr>
            <p:grpSpPr>
              <a:xfrm>
                <a:off x="4199689" y="4452732"/>
                <a:ext cx="1687692" cy="1311965"/>
                <a:chOff x="1416732" y="5221357"/>
                <a:chExt cx="1687692" cy="1311965"/>
              </a:xfrm>
            </p:grpSpPr>
            <p:cxnSp>
              <p:nvCxnSpPr>
                <p:cNvPr id="2103" name="Google Shape;2103;p28"/>
                <p:cNvCxnSpPr/>
                <p:nvPr/>
              </p:nvCxnSpPr>
              <p:spPr>
                <a:xfrm>
                  <a:off x="1629149" y="5306714"/>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104" name="Google Shape;2104;p28"/>
                <p:cNvCxnSpPr/>
                <p:nvPr/>
              </p:nvCxnSpPr>
              <p:spPr>
                <a:xfrm>
                  <a:off x="1629814" y="5415191"/>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105" name="Google Shape;2105;p28"/>
                <p:cNvCxnSpPr/>
                <p:nvPr/>
              </p:nvCxnSpPr>
              <p:spPr>
                <a:xfrm>
                  <a:off x="1626486" y="6458033"/>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106" name="Google Shape;2106;p28"/>
                <p:cNvCxnSpPr/>
                <p:nvPr/>
              </p:nvCxnSpPr>
              <p:spPr>
                <a:xfrm>
                  <a:off x="1627151" y="6358873"/>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107" name="Google Shape;2107;p28"/>
                <p:cNvCxnSpPr/>
                <p:nvPr/>
              </p:nvCxnSpPr>
              <p:spPr>
                <a:xfrm>
                  <a:off x="1627152" y="6251062"/>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108" name="Google Shape;2108;p28"/>
                <p:cNvCxnSpPr/>
                <p:nvPr/>
              </p:nvCxnSpPr>
              <p:spPr>
                <a:xfrm>
                  <a:off x="1627817" y="6151902"/>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109" name="Google Shape;2109;p28"/>
                <p:cNvCxnSpPr/>
                <p:nvPr/>
              </p:nvCxnSpPr>
              <p:spPr>
                <a:xfrm>
                  <a:off x="1623825" y="5604859"/>
                  <a:ext cx="1385576" cy="0"/>
                </a:xfrm>
                <a:prstGeom prst="straightConnector1">
                  <a:avLst/>
                </a:prstGeom>
                <a:noFill/>
                <a:ln cap="flat" cmpd="sng" w="9525">
                  <a:solidFill>
                    <a:schemeClr val="dk1"/>
                  </a:solidFill>
                  <a:prstDash val="solid"/>
                  <a:miter lim="800000"/>
                  <a:headEnd len="sm" w="sm" type="none"/>
                  <a:tailEnd len="sm" w="sm" type="none"/>
                </a:ln>
              </p:spPr>
            </p:cxnSp>
            <p:cxnSp>
              <p:nvCxnSpPr>
                <p:cNvPr id="2110" name="Google Shape;2110;p28"/>
                <p:cNvCxnSpPr/>
                <p:nvPr/>
              </p:nvCxnSpPr>
              <p:spPr>
                <a:xfrm>
                  <a:off x="1624490" y="5505699"/>
                  <a:ext cx="1385576" cy="0"/>
                </a:xfrm>
                <a:prstGeom prst="straightConnector1">
                  <a:avLst/>
                </a:prstGeom>
                <a:noFill/>
                <a:ln cap="flat" cmpd="sng" w="9525">
                  <a:solidFill>
                    <a:schemeClr val="dk1"/>
                  </a:solidFill>
                  <a:prstDash val="solid"/>
                  <a:miter lim="800000"/>
                  <a:headEnd len="sm" w="sm" type="none"/>
                  <a:tailEnd len="sm" w="sm" type="none"/>
                </a:ln>
              </p:spPr>
            </p:cxnSp>
            <p:grpSp>
              <p:nvGrpSpPr>
                <p:cNvPr id="2111" name="Google Shape;2111;p28"/>
                <p:cNvGrpSpPr/>
                <p:nvPr/>
              </p:nvGrpSpPr>
              <p:grpSpPr>
                <a:xfrm>
                  <a:off x="1749287" y="5221357"/>
                  <a:ext cx="1200970" cy="1311965"/>
                  <a:chOff x="4426226" y="4479235"/>
                  <a:chExt cx="1200970" cy="1311965"/>
                </a:xfrm>
              </p:grpSpPr>
              <p:sp>
                <p:nvSpPr>
                  <p:cNvPr id="2112" name="Google Shape;2112;p28"/>
                  <p:cNvSpPr/>
                  <p:nvPr/>
                </p:nvSpPr>
                <p:spPr>
                  <a:xfrm>
                    <a:off x="4426226" y="4479235"/>
                    <a:ext cx="1166191" cy="1311965"/>
                  </a:xfrm>
                  <a:prstGeom prst="rect">
                    <a:avLst/>
                  </a:prstGeom>
                  <a:solidFill>
                    <a:schemeClr val="lt1"/>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113" name="Google Shape;2113;p28"/>
                  <p:cNvSpPr txBox="1"/>
                  <p:nvPr/>
                </p:nvSpPr>
                <p:spPr>
                  <a:xfrm>
                    <a:off x="4426226" y="4479235"/>
                    <a:ext cx="120097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fabric plane 7</a:t>
                    </a:r>
                    <a:endParaRPr/>
                  </a:p>
                </p:txBody>
              </p:sp>
            </p:grpSp>
            <p:sp>
              <p:nvSpPr>
                <p:cNvPr id="2114" name="Google Shape;2114;p28"/>
                <p:cNvSpPr txBox="1"/>
                <p:nvPr/>
              </p:nvSpPr>
              <p:spPr>
                <a:xfrm rot="-5400000">
                  <a:off x="1369604" y="5690044"/>
                  <a:ext cx="46358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 . .</a:t>
                  </a:r>
                  <a:endParaRPr/>
                </a:p>
              </p:txBody>
            </p:sp>
            <p:sp>
              <p:nvSpPr>
                <p:cNvPr id="2115" name="Google Shape;2115;p28"/>
                <p:cNvSpPr txBox="1"/>
                <p:nvPr/>
              </p:nvSpPr>
              <p:spPr>
                <a:xfrm rot="-5400000">
                  <a:off x="2687964" y="5686717"/>
                  <a:ext cx="46358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 . .</a:t>
                  </a:r>
                  <a:endParaRPr/>
                </a:p>
              </p:txBody>
            </p:sp>
          </p:grpSp>
        </p:grpSp>
        <p:grpSp>
          <p:nvGrpSpPr>
            <p:cNvPr id="2116" name="Google Shape;2116;p28"/>
            <p:cNvGrpSpPr/>
            <p:nvPr/>
          </p:nvGrpSpPr>
          <p:grpSpPr>
            <a:xfrm>
              <a:off x="7458844" y="4535520"/>
              <a:ext cx="799405" cy="236966"/>
              <a:chOff x="453" y="3465"/>
              <a:chExt cx="561" cy="136"/>
            </a:xfrm>
          </p:grpSpPr>
          <p:sp>
            <p:nvSpPr>
              <p:cNvPr id="2117" name="Google Shape;2117;p28"/>
              <p:cNvSpPr/>
              <p:nvPr/>
            </p:nvSpPr>
            <p:spPr>
              <a:xfrm>
                <a:off x="496" y="3465"/>
                <a:ext cx="424" cy="136"/>
              </a:xfrm>
              <a:prstGeom prst="rect">
                <a:avLst/>
              </a:prstGeom>
              <a:solidFill>
                <a:srgbClr val="FFFFFF"/>
              </a:solidFill>
              <a:ln cap="flat" cmpd="sng" w="1905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18" name="Google Shape;2118;p28"/>
              <p:cNvSpPr/>
              <p:nvPr/>
            </p:nvSpPr>
            <p:spPr>
              <a:xfrm>
                <a:off x="769" y="3504"/>
                <a:ext cx="132" cy="61"/>
              </a:xfrm>
              <a:prstGeom prst="rect">
                <a:avLst/>
              </a:prstGeom>
              <a:solidFill>
                <a:srgbClr val="FFFFFF"/>
              </a:solidFill>
              <a:ln cap="flat" cmpd="sng" w="15875">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19" name="Google Shape;2119;p28"/>
              <p:cNvSpPr/>
              <p:nvPr/>
            </p:nvSpPr>
            <p:spPr>
              <a:xfrm>
                <a:off x="642" y="3481"/>
                <a:ext cx="108" cy="104"/>
              </a:xfrm>
              <a:prstGeom prst="rect">
                <a:avLst/>
              </a:prstGeom>
              <a:solidFill>
                <a:srgbClr val="FFFFFF"/>
              </a:solidFill>
              <a:ln cap="flat" cmpd="sng" w="15875">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20" name="Google Shape;2120;p28"/>
              <p:cNvSpPr/>
              <p:nvPr/>
            </p:nvSpPr>
            <p:spPr>
              <a:xfrm>
                <a:off x="515" y="3478"/>
                <a:ext cx="108" cy="105"/>
              </a:xfrm>
              <a:prstGeom prst="rect">
                <a:avLst/>
              </a:prstGeom>
              <a:solidFill>
                <a:srgbClr val="FFFFFF"/>
              </a:solidFill>
              <a:ln cap="flat" cmpd="sng" w="158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2121" name="Google Shape;2121;p28"/>
              <p:cNvCxnSpPr/>
              <p:nvPr/>
            </p:nvCxnSpPr>
            <p:spPr>
              <a:xfrm flipH="1" rot="10800000">
                <a:off x="453" y="3529"/>
                <a:ext cx="561" cy="4"/>
              </a:xfrm>
              <a:prstGeom prst="straightConnector1">
                <a:avLst/>
              </a:prstGeom>
              <a:noFill/>
              <a:ln cap="flat" cmpd="sng" w="19050">
                <a:solidFill>
                  <a:srgbClr val="000000"/>
                </a:solidFill>
                <a:prstDash val="solid"/>
                <a:round/>
                <a:headEnd len="med" w="med" type="none"/>
                <a:tailEnd len="med" w="med" type="triangle"/>
              </a:ln>
            </p:spPr>
          </p:cxnSp>
        </p:grpSp>
        <p:cxnSp>
          <p:nvCxnSpPr>
            <p:cNvPr id="2122" name="Google Shape;2122;p28"/>
            <p:cNvCxnSpPr/>
            <p:nvPr/>
          </p:nvCxnSpPr>
          <p:spPr>
            <a:xfrm flipH="1">
              <a:off x="4374532" y="2250005"/>
              <a:ext cx="1064231" cy="292455"/>
            </a:xfrm>
            <a:prstGeom prst="straightConnector1">
              <a:avLst/>
            </a:prstGeom>
            <a:noFill/>
            <a:ln cap="flat" cmpd="sng" w="9525">
              <a:solidFill>
                <a:schemeClr val="accent1"/>
              </a:solidFill>
              <a:prstDash val="solid"/>
              <a:miter lim="800000"/>
              <a:headEnd len="sm" w="sm" type="none"/>
              <a:tailEnd len="sm" w="sm" type="none"/>
            </a:ln>
          </p:spPr>
        </p:cxnSp>
        <p:cxnSp>
          <p:nvCxnSpPr>
            <p:cNvPr id="2123" name="Google Shape;2123;p28"/>
            <p:cNvCxnSpPr/>
            <p:nvPr/>
          </p:nvCxnSpPr>
          <p:spPr>
            <a:xfrm flipH="1">
              <a:off x="4379613" y="2473015"/>
              <a:ext cx="975008" cy="70021"/>
            </a:xfrm>
            <a:prstGeom prst="straightConnector1">
              <a:avLst/>
            </a:prstGeom>
            <a:noFill/>
            <a:ln cap="flat" cmpd="sng" w="9525">
              <a:solidFill>
                <a:schemeClr val="accent1"/>
              </a:solidFill>
              <a:prstDash val="solid"/>
              <a:miter lim="800000"/>
              <a:headEnd len="sm" w="sm" type="none"/>
              <a:tailEnd len="sm" w="sm" type="none"/>
            </a:ln>
          </p:spPr>
        </p:cxnSp>
        <p:cxnSp>
          <p:nvCxnSpPr>
            <p:cNvPr id="2124" name="Google Shape;2124;p28"/>
            <p:cNvCxnSpPr/>
            <p:nvPr/>
          </p:nvCxnSpPr>
          <p:spPr>
            <a:xfrm rot="10800000">
              <a:off x="4374532" y="2542460"/>
              <a:ext cx="887706" cy="145327"/>
            </a:xfrm>
            <a:prstGeom prst="straightConnector1">
              <a:avLst/>
            </a:prstGeom>
            <a:noFill/>
            <a:ln cap="flat" cmpd="sng" w="9525">
              <a:solidFill>
                <a:schemeClr val="accent1"/>
              </a:solidFill>
              <a:prstDash val="solid"/>
              <a:miter lim="800000"/>
              <a:headEnd len="sm" w="sm" type="none"/>
              <a:tailEnd len="sm" w="sm" type="none"/>
            </a:ln>
          </p:spPr>
        </p:cxnSp>
        <p:cxnSp>
          <p:nvCxnSpPr>
            <p:cNvPr id="2125" name="Google Shape;2125;p28"/>
            <p:cNvCxnSpPr/>
            <p:nvPr/>
          </p:nvCxnSpPr>
          <p:spPr>
            <a:xfrm rot="10800000">
              <a:off x="4383143" y="2539506"/>
              <a:ext cx="803404" cy="366008"/>
            </a:xfrm>
            <a:prstGeom prst="straightConnector1">
              <a:avLst/>
            </a:prstGeom>
            <a:noFill/>
            <a:ln cap="flat" cmpd="sng" w="9525">
              <a:solidFill>
                <a:schemeClr val="accent1"/>
              </a:solidFill>
              <a:prstDash val="solid"/>
              <a:miter lim="800000"/>
              <a:headEnd len="sm" w="sm" type="none"/>
              <a:tailEnd len="sm" w="sm" type="none"/>
            </a:ln>
          </p:spPr>
        </p:cxnSp>
        <p:cxnSp>
          <p:nvCxnSpPr>
            <p:cNvPr id="2126" name="Google Shape;2126;p28"/>
            <p:cNvCxnSpPr/>
            <p:nvPr/>
          </p:nvCxnSpPr>
          <p:spPr>
            <a:xfrm rot="10800000">
              <a:off x="4374532" y="2542460"/>
              <a:ext cx="721772" cy="582522"/>
            </a:xfrm>
            <a:prstGeom prst="straightConnector1">
              <a:avLst/>
            </a:prstGeom>
            <a:noFill/>
            <a:ln cap="flat" cmpd="sng" w="9525">
              <a:solidFill>
                <a:schemeClr val="accent1"/>
              </a:solidFill>
              <a:prstDash val="solid"/>
              <a:miter lim="800000"/>
              <a:headEnd len="sm" w="sm" type="none"/>
              <a:tailEnd len="sm" w="sm" type="none"/>
            </a:ln>
          </p:spPr>
        </p:cxnSp>
        <p:cxnSp>
          <p:nvCxnSpPr>
            <p:cNvPr id="2127" name="Google Shape;2127;p28"/>
            <p:cNvCxnSpPr/>
            <p:nvPr/>
          </p:nvCxnSpPr>
          <p:spPr>
            <a:xfrm rot="10800000">
              <a:off x="4379613" y="2543036"/>
              <a:ext cx="630409" cy="796730"/>
            </a:xfrm>
            <a:prstGeom prst="straightConnector1">
              <a:avLst/>
            </a:prstGeom>
            <a:noFill/>
            <a:ln cap="flat" cmpd="sng" w="9525">
              <a:solidFill>
                <a:schemeClr val="accent1"/>
              </a:solidFill>
              <a:prstDash val="solid"/>
              <a:miter lim="800000"/>
              <a:headEnd len="sm" w="sm" type="none"/>
              <a:tailEnd len="sm" w="sm" type="none"/>
            </a:ln>
          </p:spPr>
        </p:cxnSp>
        <p:cxnSp>
          <p:nvCxnSpPr>
            <p:cNvPr id="2128" name="Google Shape;2128;p28"/>
            <p:cNvCxnSpPr/>
            <p:nvPr/>
          </p:nvCxnSpPr>
          <p:spPr>
            <a:xfrm rot="10800000">
              <a:off x="4374532" y="2542460"/>
              <a:ext cx="554878" cy="1023846"/>
            </a:xfrm>
            <a:prstGeom prst="straightConnector1">
              <a:avLst/>
            </a:prstGeom>
            <a:noFill/>
            <a:ln cap="flat" cmpd="sng" w="9525">
              <a:solidFill>
                <a:schemeClr val="accent1"/>
              </a:solidFill>
              <a:prstDash val="solid"/>
              <a:miter lim="800000"/>
              <a:headEnd len="sm" w="sm" type="none"/>
              <a:tailEnd len="sm" w="sm" type="none"/>
            </a:ln>
          </p:spPr>
        </p:cxnSp>
        <p:cxnSp>
          <p:nvCxnSpPr>
            <p:cNvPr id="2129" name="Google Shape;2129;p28"/>
            <p:cNvCxnSpPr/>
            <p:nvPr/>
          </p:nvCxnSpPr>
          <p:spPr>
            <a:xfrm rot="10800000">
              <a:off x="4374532" y="2542460"/>
              <a:ext cx="463674" cy="1239796"/>
            </a:xfrm>
            <a:prstGeom prst="straightConnector1">
              <a:avLst/>
            </a:prstGeom>
            <a:noFill/>
            <a:ln cap="flat" cmpd="sng" w="9525">
              <a:solidFill>
                <a:schemeClr val="accent1"/>
              </a:solidFill>
              <a:prstDash val="solid"/>
              <a:miter lim="800000"/>
              <a:headEnd len="sm" w="sm" type="none"/>
              <a:tailEnd len="sm" w="sm" type="none"/>
            </a:ln>
          </p:spPr>
        </p:cxnSp>
        <p:cxnSp>
          <p:nvCxnSpPr>
            <p:cNvPr id="2130" name="Google Shape;2130;p28"/>
            <p:cNvCxnSpPr/>
            <p:nvPr/>
          </p:nvCxnSpPr>
          <p:spPr>
            <a:xfrm rot="10800000">
              <a:off x="6814697" y="3196191"/>
              <a:ext cx="643514" cy="1458085"/>
            </a:xfrm>
            <a:prstGeom prst="straightConnector1">
              <a:avLst/>
            </a:prstGeom>
            <a:noFill/>
            <a:ln cap="flat" cmpd="sng" w="9525">
              <a:solidFill>
                <a:schemeClr val="accent1"/>
              </a:solidFill>
              <a:prstDash val="solid"/>
              <a:miter lim="800000"/>
              <a:headEnd len="sm" w="sm" type="none"/>
              <a:tailEnd len="sm" w="sm" type="none"/>
            </a:ln>
          </p:spPr>
        </p:cxnSp>
        <p:cxnSp>
          <p:nvCxnSpPr>
            <p:cNvPr id="2131" name="Google Shape;2131;p28"/>
            <p:cNvCxnSpPr>
              <a:stCxn id="2121" idx="0"/>
            </p:cNvCxnSpPr>
            <p:nvPr/>
          </p:nvCxnSpPr>
          <p:spPr>
            <a:xfrm rot="10800000">
              <a:off x="6730444" y="3415603"/>
              <a:ext cx="728400" cy="1238400"/>
            </a:xfrm>
            <a:prstGeom prst="straightConnector1">
              <a:avLst/>
            </a:prstGeom>
            <a:noFill/>
            <a:ln cap="flat" cmpd="sng" w="9525">
              <a:solidFill>
                <a:schemeClr val="accent1"/>
              </a:solidFill>
              <a:prstDash val="solid"/>
              <a:miter lim="800000"/>
              <a:headEnd len="sm" w="sm" type="none"/>
              <a:tailEnd len="sm" w="sm" type="none"/>
            </a:ln>
          </p:spPr>
        </p:cxnSp>
        <p:cxnSp>
          <p:nvCxnSpPr>
            <p:cNvPr id="2132" name="Google Shape;2132;p28"/>
            <p:cNvCxnSpPr>
              <a:stCxn id="2121" idx="0"/>
            </p:cNvCxnSpPr>
            <p:nvPr/>
          </p:nvCxnSpPr>
          <p:spPr>
            <a:xfrm rot="10800000">
              <a:off x="6653344" y="3638803"/>
              <a:ext cx="805500" cy="1015200"/>
            </a:xfrm>
            <a:prstGeom prst="straightConnector1">
              <a:avLst/>
            </a:prstGeom>
            <a:noFill/>
            <a:ln cap="flat" cmpd="sng" w="9525">
              <a:solidFill>
                <a:schemeClr val="accent1"/>
              </a:solidFill>
              <a:prstDash val="solid"/>
              <a:miter lim="800000"/>
              <a:headEnd len="sm" w="sm" type="none"/>
              <a:tailEnd len="sm" w="sm" type="none"/>
            </a:ln>
          </p:spPr>
        </p:cxnSp>
        <p:cxnSp>
          <p:nvCxnSpPr>
            <p:cNvPr id="2133" name="Google Shape;2133;p28"/>
            <p:cNvCxnSpPr>
              <a:stCxn id="2121" idx="0"/>
            </p:cNvCxnSpPr>
            <p:nvPr/>
          </p:nvCxnSpPr>
          <p:spPr>
            <a:xfrm rot="10800000">
              <a:off x="6569344" y="3858103"/>
              <a:ext cx="889500" cy="795900"/>
            </a:xfrm>
            <a:prstGeom prst="straightConnector1">
              <a:avLst/>
            </a:prstGeom>
            <a:noFill/>
            <a:ln cap="flat" cmpd="sng" w="9525">
              <a:solidFill>
                <a:schemeClr val="accent1"/>
              </a:solidFill>
              <a:prstDash val="solid"/>
              <a:miter lim="800000"/>
              <a:headEnd len="sm" w="sm" type="none"/>
              <a:tailEnd len="sm" w="sm" type="none"/>
            </a:ln>
          </p:spPr>
        </p:cxnSp>
        <p:cxnSp>
          <p:nvCxnSpPr>
            <p:cNvPr id="2134" name="Google Shape;2134;p28"/>
            <p:cNvCxnSpPr>
              <a:stCxn id="2121" idx="0"/>
            </p:cNvCxnSpPr>
            <p:nvPr/>
          </p:nvCxnSpPr>
          <p:spPr>
            <a:xfrm rot="10800000">
              <a:off x="6478144" y="4074103"/>
              <a:ext cx="980700" cy="579900"/>
            </a:xfrm>
            <a:prstGeom prst="straightConnector1">
              <a:avLst/>
            </a:prstGeom>
            <a:noFill/>
            <a:ln cap="flat" cmpd="sng" w="9525">
              <a:solidFill>
                <a:schemeClr val="accent1"/>
              </a:solidFill>
              <a:prstDash val="solid"/>
              <a:miter lim="800000"/>
              <a:headEnd len="sm" w="sm" type="none"/>
              <a:tailEnd len="sm" w="sm" type="none"/>
            </a:ln>
          </p:spPr>
        </p:cxnSp>
        <p:cxnSp>
          <p:nvCxnSpPr>
            <p:cNvPr id="2135" name="Google Shape;2135;p28"/>
            <p:cNvCxnSpPr>
              <a:stCxn id="2121" idx="0"/>
            </p:cNvCxnSpPr>
            <p:nvPr/>
          </p:nvCxnSpPr>
          <p:spPr>
            <a:xfrm rot="10800000">
              <a:off x="6390544" y="4290103"/>
              <a:ext cx="1068300" cy="363900"/>
            </a:xfrm>
            <a:prstGeom prst="straightConnector1">
              <a:avLst/>
            </a:prstGeom>
            <a:noFill/>
            <a:ln cap="flat" cmpd="sng" w="9525">
              <a:solidFill>
                <a:schemeClr val="accent1"/>
              </a:solidFill>
              <a:prstDash val="solid"/>
              <a:miter lim="800000"/>
              <a:headEnd len="sm" w="sm" type="none"/>
              <a:tailEnd len="sm" w="sm" type="none"/>
            </a:ln>
          </p:spPr>
        </p:cxnSp>
        <p:cxnSp>
          <p:nvCxnSpPr>
            <p:cNvPr id="2136" name="Google Shape;2136;p28"/>
            <p:cNvCxnSpPr>
              <a:stCxn id="2121" idx="0"/>
            </p:cNvCxnSpPr>
            <p:nvPr/>
          </p:nvCxnSpPr>
          <p:spPr>
            <a:xfrm rot="10800000">
              <a:off x="6299344" y="4509403"/>
              <a:ext cx="1159500" cy="144600"/>
            </a:xfrm>
            <a:prstGeom prst="straightConnector1">
              <a:avLst/>
            </a:prstGeom>
            <a:noFill/>
            <a:ln cap="flat" cmpd="sng" w="9525">
              <a:solidFill>
                <a:schemeClr val="accent1"/>
              </a:solidFill>
              <a:prstDash val="solid"/>
              <a:miter lim="800000"/>
              <a:headEnd len="sm" w="sm" type="none"/>
              <a:tailEnd len="sm" w="sm" type="none"/>
            </a:ln>
          </p:spPr>
        </p:cxnSp>
        <p:cxnSp>
          <p:nvCxnSpPr>
            <p:cNvPr id="2137" name="Google Shape;2137;p28"/>
            <p:cNvCxnSpPr/>
            <p:nvPr/>
          </p:nvCxnSpPr>
          <p:spPr>
            <a:xfrm flipH="1">
              <a:off x="6218650" y="4657807"/>
              <a:ext cx="1228969" cy="78279"/>
            </a:xfrm>
            <a:prstGeom prst="straightConnector1">
              <a:avLst/>
            </a:prstGeom>
            <a:noFill/>
            <a:ln cap="flat" cmpd="sng" w="9525">
              <a:solidFill>
                <a:schemeClr val="accent1"/>
              </a:solidFill>
              <a:prstDash val="solid"/>
              <a:miter lim="800000"/>
              <a:headEnd len="sm" w="sm" type="none"/>
              <a:tailEnd len="sm" w="sm" type="none"/>
            </a:ln>
          </p:spPr>
        </p:cxnSp>
        <p:grpSp>
          <p:nvGrpSpPr>
            <p:cNvPr id="2138" name="Google Shape;2138;p28"/>
            <p:cNvGrpSpPr/>
            <p:nvPr/>
          </p:nvGrpSpPr>
          <p:grpSpPr>
            <a:xfrm>
              <a:off x="2502527" y="4777410"/>
              <a:ext cx="977484" cy="193795"/>
              <a:chOff x="876" y="2800"/>
              <a:chExt cx="642" cy="175"/>
            </a:xfrm>
          </p:grpSpPr>
          <p:sp>
            <p:nvSpPr>
              <p:cNvPr id="2139" name="Google Shape;2139;p28"/>
              <p:cNvSpPr/>
              <p:nvPr/>
            </p:nvSpPr>
            <p:spPr>
              <a:xfrm>
                <a:off x="925" y="2800"/>
                <a:ext cx="485" cy="175"/>
              </a:xfrm>
              <a:prstGeom prst="rect">
                <a:avLst/>
              </a:prstGeom>
              <a:solidFill>
                <a:srgbClr val="FFFFFF"/>
              </a:solidFill>
              <a:ln cap="flat" cmpd="sng" w="1905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40" name="Google Shape;2140;p28"/>
              <p:cNvSpPr/>
              <p:nvPr/>
            </p:nvSpPr>
            <p:spPr>
              <a:xfrm>
                <a:off x="945" y="2849"/>
                <a:ext cx="151" cy="78"/>
              </a:xfrm>
              <a:prstGeom prst="rect">
                <a:avLst/>
              </a:prstGeom>
              <a:solidFill>
                <a:srgbClr val="FFFFFF"/>
              </a:solidFill>
              <a:ln cap="flat" cmpd="sng" w="1270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41" name="Google Shape;2141;p28"/>
              <p:cNvSpPr/>
              <p:nvPr/>
            </p:nvSpPr>
            <p:spPr>
              <a:xfrm>
                <a:off x="1117" y="2821"/>
                <a:ext cx="124" cy="134"/>
              </a:xfrm>
              <a:prstGeom prst="rect">
                <a:avLst/>
              </a:prstGeom>
              <a:solidFill>
                <a:srgbClr val="FFFFFF"/>
              </a:solidFill>
              <a:ln cap="flat" cmpd="sng" w="1270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42" name="Google Shape;2142;p28"/>
              <p:cNvSpPr/>
              <p:nvPr/>
            </p:nvSpPr>
            <p:spPr>
              <a:xfrm>
                <a:off x="1263" y="2821"/>
                <a:ext cx="125" cy="135"/>
              </a:xfrm>
              <a:prstGeom prst="rect">
                <a:avLst/>
              </a:prstGeom>
              <a:solidFill>
                <a:srgbClr val="FFFFFF"/>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2143" name="Google Shape;2143;p28"/>
              <p:cNvCxnSpPr/>
              <p:nvPr/>
            </p:nvCxnSpPr>
            <p:spPr>
              <a:xfrm flipH="1" rot="10800000">
                <a:off x="876" y="2882"/>
                <a:ext cx="642" cy="5"/>
              </a:xfrm>
              <a:prstGeom prst="straightConnector1">
                <a:avLst/>
              </a:prstGeom>
              <a:noFill/>
              <a:ln cap="flat" cmpd="sng" w="19050">
                <a:solidFill>
                  <a:srgbClr val="000000"/>
                </a:solidFill>
                <a:prstDash val="solid"/>
                <a:round/>
                <a:headEnd len="med" w="med" type="none"/>
                <a:tailEnd len="med" w="med" type="triangle"/>
              </a:ln>
            </p:spPr>
          </p:cxnSp>
        </p:grpSp>
        <p:grpSp>
          <p:nvGrpSpPr>
            <p:cNvPr id="2144" name="Google Shape;2144;p28"/>
            <p:cNvGrpSpPr/>
            <p:nvPr/>
          </p:nvGrpSpPr>
          <p:grpSpPr>
            <a:xfrm>
              <a:off x="3507269" y="2955235"/>
              <a:ext cx="216590" cy="413440"/>
              <a:chOff x="3507269" y="2955235"/>
              <a:chExt cx="216590" cy="413440"/>
            </a:xfrm>
          </p:grpSpPr>
          <p:sp>
            <p:nvSpPr>
              <p:cNvPr id="2145" name="Google Shape;2145;p28"/>
              <p:cNvSpPr/>
              <p:nvPr/>
            </p:nvSpPr>
            <p:spPr>
              <a:xfrm>
                <a:off x="3631094" y="2955235"/>
                <a:ext cx="92765" cy="92765"/>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146" name="Google Shape;2146;p28"/>
              <p:cNvSpPr/>
              <p:nvPr/>
            </p:nvSpPr>
            <p:spPr>
              <a:xfrm>
                <a:off x="3570769" y="3117160"/>
                <a:ext cx="92765" cy="92765"/>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147" name="Google Shape;2147;p28"/>
              <p:cNvSpPr/>
              <p:nvPr/>
            </p:nvSpPr>
            <p:spPr>
              <a:xfrm>
                <a:off x="3507269" y="3275910"/>
                <a:ext cx="92765" cy="92765"/>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nvGrpSpPr>
            <p:cNvPr id="2148" name="Google Shape;2148;p28"/>
            <p:cNvGrpSpPr/>
            <p:nvPr/>
          </p:nvGrpSpPr>
          <p:grpSpPr>
            <a:xfrm>
              <a:off x="3177069" y="3850585"/>
              <a:ext cx="216590" cy="413440"/>
              <a:chOff x="3507269" y="2955235"/>
              <a:chExt cx="216590" cy="413440"/>
            </a:xfrm>
          </p:grpSpPr>
          <p:sp>
            <p:nvSpPr>
              <p:cNvPr id="2149" name="Google Shape;2149;p28"/>
              <p:cNvSpPr/>
              <p:nvPr/>
            </p:nvSpPr>
            <p:spPr>
              <a:xfrm>
                <a:off x="3631094" y="2955235"/>
                <a:ext cx="92765" cy="92765"/>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150" name="Google Shape;2150;p28"/>
              <p:cNvSpPr/>
              <p:nvPr/>
            </p:nvSpPr>
            <p:spPr>
              <a:xfrm>
                <a:off x="3570769" y="3117160"/>
                <a:ext cx="92765" cy="92765"/>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151" name="Google Shape;2151;p28"/>
              <p:cNvSpPr/>
              <p:nvPr/>
            </p:nvSpPr>
            <p:spPr>
              <a:xfrm>
                <a:off x="3507269" y="3275910"/>
                <a:ext cx="92765" cy="92765"/>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nvGrpSpPr>
            <p:cNvPr id="2152" name="Google Shape;2152;p28"/>
            <p:cNvGrpSpPr/>
            <p:nvPr/>
          </p:nvGrpSpPr>
          <p:grpSpPr>
            <a:xfrm>
              <a:off x="3399128" y="2453587"/>
              <a:ext cx="977484" cy="193795"/>
              <a:chOff x="876" y="2800"/>
              <a:chExt cx="642" cy="175"/>
            </a:xfrm>
          </p:grpSpPr>
          <p:sp>
            <p:nvSpPr>
              <p:cNvPr id="2153" name="Google Shape;2153;p28"/>
              <p:cNvSpPr/>
              <p:nvPr/>
            </p:nvSpPr>
            <p:spPr>
              <a:xfrm>
                <a:off x="925" y="2800"/>
                <a:ext cx="485" cy="175"/>
              </a:xfrm>
              <a:prstGeom prst="rect">
                <a:avLst/>
              </a:prstGeom>
              <a:solidFill>
                <a:srgbClr val="FFFFFF"/>
              </a:solidFill>
              <a:ln cap="flat" cmpd="sng" w="1905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54" name="Google Shape;2154;p28"/>
              <p:cNvSpPr/>
              <p:nvPr/>
            </p:nvSpPr>
            <p:spPr>
              <a:xfrm>
                <a:off x="945" y="2849"/>
                <a:ext cx="151" cy="78"/>
              </a:xfrm>
              <a:prstGeom prst="rect">
                <a:avLst/>
              </a:prstGeom>
              <a:solidFill>
                <a:srgbClr val="FFFFFF"/>
              </a:solidFill>
              <a:ln cap="flat" cmpd="sng" w="1270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55" name="Google Shape;2155;p28"/>
              <p:cNvSpPr/>
              <p:nvPr/>
            </p:nvSpPr>
            <p:spPr>
              <a:xfrm>
                <a:off x="1117" y="2821"/>
                <a:ext cx="124" cy="134"/>
              </a:xfrm>
              <a:prstGeom prst="rect">
                <a:avLst/>
              </a:prstGeom>
              <a:solidFill>
                <a:srgbClr val="FFFFFF"/>
              </a:solidFill>
              <a:ln cap="flat" cmpd="sng" w="1270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56" name="Google Shape;2156;p28"/>
              <p:cNvSpPr/>
              <p:nvPr/>
            </p:nvSpPr>
            <p:spPr>
              <a:xfrm>
                <a:off x="1263" y="2821"/>
                <a:ext cx="125" cy="135"/>
              </a:xfrm>
              <a:prstGeom prst="rect">
                <a:avLst/>
              </a:prstGeom>
              <a:solidFill>
                <a:srgbClr val="FFFFFF"/>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2157" name="Google Shape;2157;p28"/>
              <p:cNvCxnSpPr/>
              <p:nvPr/>
            </p:nvCxnSpPr>
            <p:spPr>
              <a:xfrm flipH="1" rot="10800000">
                <a:off x="876" y="2882"/>
                <a:ext cx="642" cy="5"/>
              </a:xfrm>
              <a:prstGeom prst="straightConnector1">
                <a:avLst/>
              </a:prstGeom>
              <a:noFill/>
              <a:ln cap="flat" cmpd="sng" w="19050">
                <a:solidFill>
                  <a:srgbClr val="000000"/>
                </a:solidFill>
                <a:prstDash val="solid"/>
                <a:round/>
                <a:headEnd len="med" w="med" type="none"/>
                <a:tailEnd len="med" w="med" type="triangle"/>
              </a:ln>
            </p:spPr>
          </p:cxnSp>
        </p:grpSp>
        <p:grpSp>
          <p:nvGrpSpPr>
            <p:cNvPr id="2158" name="Google Shape;2158;p28"/>
            <p:cNvGrpSpPr/>
            <p:nvPr/>
          </p:nvGrpSpPr>
          <p:grpSpPr>
            <a:xfrm>
              <a:off x="8205165" y="3160644"/>
              <a:ext cx="216590" cy="413440"/>
              <a:chOff x="3507269" y="2955235"/>
              <a:chExt cx="216590" cy="413440"/>
            </a:xfrm>
          </p:grpSpPr>
          <p:sp>
            <p:nvSpPr>
              <p:cNvPr id="2159" name="Google Shape;2159;p28"/>
              <p:cNvSpPr/>
              <p:nvPr/>
            </p:nvSpPr>
            <p:spPr>
              <a:xfrm>
                <a:off x="3631094" y="2955235"/>
                <a:ext cx="92765" cy="92765"/>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160" name="Google Shape;2160;p28"/>
              <p:cNvSpPr/>
              <p:nvPr/>
            </p:nvSpPr>
            <p:spPr>
              <a:xfrm>
                <a:off x="3570769" y="3117160"/>
                <a:ext cx="92765" cy="92765"/>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161" name="Google Shape;2161;p28"/>
              <p:cNvSpPr/>
              <p:nvPr/>
            </p:nvSpPr>
            <p:spPr>
              <a:xfrm>
                <a:off x="3507269" y="3275910"/>
                <a:ext cx="92765" cy="92765"/>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nvGrpSpPr>
            <p:cNvPr id="2162" name="Google Shape;2162;p28"/>
            <p:cNvGrpSpPr/>
            <p:nvPr/>
          </p:nvGrpSpPr>
          <p:grpSpPr>
            <a:xfrm>
              <a:off x="7874965" y="4055994"/>
              <a:ext cx="216590" cy="413440"/>
              <a:chOff x="3507269" y="2955235"/>
              <a:chExt cx="216590" cy="413440"/>
            </a:xfrm>
          </p:grpSpPr>
          <p:sp>
            <p:nvSpPr>
              <p:cNvPr id="2163" name="Google Shape;2163;p28"/>
              <p:cNvSpPr/>
              <p:nvPr/>
            </p:nvSpPr>
            <p:spPr>
              <a:xfrm>
                <a:off x="3631094" y="2955235"/>
                <a:ext cx="92765" cy="92765"/>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164" name="Google Shape;2164;p28"/>
              <p:cNvSpPr/>
              <p:nvPr/>
            </p:nvSpPr>
            <p:spPr>
              <a:xfrm>
                <a:off x="3570769" y="3117160"/>
                <a:ext cx="92765" cy="92765"/>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165" name="Google Shape;2165;p28"/>
              <p:cNvSpPr/>
              <p:nvPr/>
            </p:nvSpPr>
            <p:spPr>
              <a:xfrm>
                <a:off x="3507269" y="3275910"/>
                <a:ext cx="92765" cy="92765"/>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nvGrpSpPr>
            <p:cNvPr id="2166" name="Google Shape;2166;p28"/>
            <p:cNvGrpSpPr/>
            <p:nvPr/>
          </p:nvGrpSpPr>
          <p:grpSpPr>
            <a:xfrm>
              <a:off x="8207592" y="2673589"/>
              <a:ext cx="799405" cy="236966"/>
              <a:chOff x="453" y="3465"/>
              <a:chExt cx="561" cy="136"/>
            </a:xfrm>
          </p:grpSpPr>
          <p:sp>
            <p:nvSpPr>
              <p:cNvPr id="2167" name="Google Shape;2167;p28"/>
              <p:cNvSpPr/>
              <p:nvPr/>
            </p:nvSpPr>
            <p:spPr>
              <a:xfrm>
                <a:off x="496" y="3465"/>
                <a:ext cx="424" cy="136"/>
              </a:xfrm>
              <a:prstGeom prst="rect">
                <a:avLst/>
              </a:prstGeom>
              <a:solidFill>
                <a:srgbClr val="FFFFFF"/>
              </a:solidFill>
              <a:ln cap="flat" cmpd="sng" w="1905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68" name="Google Shape;2168;p28"/>
              <p:cNvSpPr/>
              <p:nvPr/>
            </p:nvSpPr>
            <p:spPr>
              <a:xfrm>
                <a:off x="769" y="3504"/>
                <a:ext cx="132" cy="61"/>
              </a:xfrm>
              <a:prstGeom prst="rect">
                <a:avLst/>
              </a:prstGeom>
              <a:solidFill>
                <a:srgbClr val="FFFFFF"/>
              </a:solidFill>
              <a:ln cap="flat" cmpd="sng" w="15875">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69" name="Google Shape;2169;p28"/>
              <p:cNvSpPr/>
              <p:nvPr/>
            </p:nvSpPr>
            <p:spPr>
              <a:xfrm>
                <a:off x="642" y="3481"/>
                <a:ext cx="108" cy="104"/>
              </a:xfrm>
              <a:prstGeom prst="rect">
                <a:avLst/>
              </a:prstGeom>
              <a:solidFill>
                <a:srgbClr val="FFFFFF"/>
              </a:solidFill>
              <a:ln cap="flat" cmpd="sng" w="15875">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70" name="Google Shape;2170;p28"/>
              <p:cNvSpPr/>
              <p:nvPr/>
            </p:nvSpPr>
            <p:spPr>
              <a:xfrm>
                <a:off x="515" y="3478"/>
                <a:ext cx="108" cy="105"/>
              </a:xfrm>
              <a:prstGeom prst="rect">
                <a:avLst/>
              </a:prstGeom>
              <a:solidFill>
                <a:srgbClr val="FFFFFF"/>
              </a:solidFill>
              <a:ln cap="flat" cmpd="sng" w="158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2171" name="Google Shape;2171;p28"/>
              <p:cNvCxnSpPr/>
              <p:nvPr/>
            </p:nvCxnSpPr>
            <p:spPr>
              <a:xfrm flipH="1" rot="10800000">
                <a:off x="453" y="3529"/>
                <a:ext cx="561" cy="4"/>
              </a:xfrm>
              <a:prstGeom prst="straightConnector1">
                <a:avLst/>
              </a:prstGeom>
              <a:noFill/>
              <a:ln cap="flat" cmpd="sng" w="19050">
                <a:solidFill>
                  <a:srgbClr val="000000"/>
                </a:solidFill>
                <a:prstDash val="solid"/>
                <a:round/>
                <a:headEnd len="med" w="med" type="none"/>
                <a:tailEnd len="med" w="med" type="triangle"/>
              </a:ln>
            </p:spPr>
          </p:cxnSp>
        </p:grpSp>
      </p:grpSp>
      <p:sp>
        <p:nvSpPr>
          <p:cNvPr id="2172" name="Google Shape;2172;p28"/>
          <p:cNvSpPr txBox="1"/>
          <p:nvPr/>
        </p:nvSpPr>
        <p:spPr>
          <a:xfrm>
            <a:off x="-48063" y="2612461"/>
            <a:ext cx="4009200" cy="3568200"/>
          </a:xfrm>
          <a:prstGeom prst="rect">
            <a:avLst/>
          </a:prstGeom>
          <a:noFill/>
          <a:ln>
            <a:noFill/>
          </a:ln>
        </p:spPr>
        <p:txBody>
          <a:bodyPr anchorCtr="0" anchor="t" bIns="45700" lIns="91425" spcFirstLastPara="1" rIns="91425" wrap="square" tIns="45700">
            <a:noAutofit/>
          </a:bodyPr>
          <a:lstStyle/>
          <a:p>
            <a:pPr indent="-261938" lvl="0" marL="352425" marR="0" rtl="0" algn="l">
              <a:lnSpc>
                <a:spcPct val="90000"/>
              </a:lnSpc>
              <a:spcBef>
                <a:spcPts val="0"/>
              </a:spcBef>
              <a:spcAft>
                <a:spcPts val="0"/>
              </a:spcAft>
              <a:buClr>
                <a:srgbClr val="0000A3"/>
              </a:buClr>
              <a:buSzPts val="2800"/>
              <a:buFont typeface="Noto Sans Symbols"/>
              <a:buChar char="▪"/>
            </a:pPr>
            <a:r>
              <a:rPr b="0" i="0" lang="en-US" sz="2800" u="none" cap="none" strike="noStrike">
                <a:solidFill>
                  <a:srgbClr val="000000"/>
                </a:solidFill>
                <a:latin typeface="Calibri"/>
                <a:ea typeface="Calibri"/>
                <a:cs typeface="Calibri"/>
                <a:sym typeface="Calibri"/>
              </a:rPr>
              <a:t>Cisco CRS router:</a:t>
            </a:r>
            <a:endParaRPr sz="2800"/>
          </a:p>
          <a:p>
            <a:pPr indent="-287338" lvl="1" marL="695325" marR="0" rtl="0" algn="l">
              <a:lnSpc>
                <a:spcPct val="90000"/>
              </a:lnSpc>
              <a:spcBef>
                <a:spcPts val="500"/>
              </a:spcBef>
              <a:spcAft>
                <a:spcPts val="0"/>
              </a:spcAft>
              <a:buClr>
                <a:srgbClr val="0000A8"/>
              </a:buClr>
              <a:buSzPts val="2800"/>
              <a:buFont typeface="Noto Sans Symbols"/>
              <a:buChar char="▪"/>
            </a:pPr>
            <a:r>
              <a:rPr lang="en-US" sz="2800">
                <a:latin typeface="Calibri"/>
                <a:ea typeface="Calibri"/>
                <a:cs typeface="Calibri"/>
                <a:sym typeface="Calibri"/>
              </a:rPr>
              <a:t>βασική μονάδα</a:t>
            </a:r>
            <a:r>
              <a:rPr b="0" i="0" lang="en-US" sz="2800" u="none" cap="none" strike="noStrike">
                <a:solidFill>
                  <a:srgbClr val="000000"/>
                </a:solidFill>
                <a:latin typeface="Calibri"/>
                <a:ea typeface="Calibri"/>
                <a:cs typeface="Calibri"/>
                <a:sym typeface="Calibri"/>
              </a:rPr>
              <a:t>: 8 </a:t>
            </a:r>
            <a:r>
              <a:rPr lang="en-US" sz="2800">
                <a:latin typeface="Calibri"/>
                <a:ea typeface="Calibri"/>
                <a:cs typeface="Calibri"/>
                <a:sym typeface="Calibri"/>
              </a:rPr>
              <a:t>δομές μεταγωγής</a:t>
            </a:r>
            <a:endParaRPr sz="2800"/>
          </a:p>
          <a:p>
            <a:pPr indent="-287338" lvl="1" marL="695325" marR="0" rtl="0" algn="l">
              <a:lnSpc>
                <a:spcPct val="90000"/>
              </a:lnSpc>
              <a:spcBef>
                <a:spcPts val="500"/>
              </a:spcBef>
              <a:spcAft>
                <a:spcPts val="0"/>
              </a:spcAft>
              <a:buClr>
                <a:srgbClr val="0000A8"/>
              </a:buClr>
              <a:buSzPts val="2800"/>
              <a:buFont typeface="Noto Sans Symbols"/>
              <a:buChar char="▪"/>
            </a:pPr>
            <a:r>
              <a:rPr lang="en-US" sz="2800">
                <a:latin typeface="Calibri"/>
                <a:ea typeface="Calibri"/>
                <a:cs typeface="Calibri"/>
                <a:sym typeface="Calibri"/>
              </a:rPr>
              <a:t>κάθε επίπεδο</a:t>
            </a:r>
            <a:r>
              <a:rPr b="0" i="0" lang="en-US" sz="2800" u="none" cap="none" strike="noStrike">
                <a:solidFill>
                  <a:srgbClr val="000000"/>
                </a:solidFill>
                <a:latin typeface="Calibri"/>
                <a:ea typeface="Calibri"/>
                <a:cs typeface="Calibri"/>
                <a:sym typeface="Calibri"/>
              </a:rPr>
              <a:t>: </a:t>
            </a:r>
            <a:r>
              <a:rPr lang="en-US" sz="2800">
                <a:latin typeface="Calibri"/>
                <a:ea typeface="Calibri"/>
                <a:cs typeface="Calibri"/>
                <a:sym typeface="Calibri"/>
              </a:rPr>
              <a:t>δίκτυο διασύνδεσης τριών </a:t>
            </a:r>
            <a:r>
              <a:rPr lang="en-US" sz="2800">
                <a:latin typeface="Calibri"/>
                <a:ea typeface="Calibri"/>
                <a:cs typeface="Calibri"/>
                <a:sym typeface="Calibri"/>
              </a:rPr>
              <a:t>σταδίων</a:t>
            </a:r>
            <a:endParaRPr sz="2800"/>
          </a:p>
          <a:p>
            <a:pPr indent="-287338" lvl="1" marL="695325" marR="0" rtl="0" algn="l">
              <a:lnSpc>
                <a:spcPct val="90000"/>
              </a:lnSpc>
              <a:spcBef>
                <a:spcPts val="500"/>
              </a:spcBef>
              <a:spcAft>
                <a:spcPts val="0"/>
              </a:spcAft>
              <a:buClr>
                <a:srgbClr val="0000A8"/>
              </a:buClr>
              <a:buSzPts val="2800"/>
              <a:buFont typeface="Noto Sans Symbols"/>
              <a:buChar char="▪"/>
            </a:pPr>
            <a:r>
              <a:rPr lang="en-US" sz="2800">
                <a:latin typeface="Calibri"/>
                <a:ea typeface="Calibri"/>
                <a:cs typeface="Calibri"/>
                <a:sym typeface="Calibri"/>
              </a:rPr>
              <a:t>μέχρι και</a:t>
            </a:r>
            <a:r>
              <a:rPr b="0" i="0" lang="en-US" sz="2800" u="none" cap="none" strike="noStrike">
                <a:solidFill>
                  <a:srgbClr val="000000"/>
                </a:solidFill>
                <a:latin typeface="Calibri"/>
                <a:ea typeface="Calibri"/>
                <a:cs typeface="Calibri"/>
                <a:sym typeface="Calibri"/>
              </a:rPr>
              <a:t> 100’s Tbps </a:t>
            </a:r>
            <a:r>
              <a:rPr lang="en-US" sz="2800">
                <a:latin typeface="Calibri"/>
                <a:ea typeface="Calibri"/>
                <a:cs typeface="Calibri"/>
                <a:sym typeface="Calibri"/>
              </a:rPr>
              <a:t>χωρητικότητα</a:t>
            </a:r>
            <a:r>
              <a:rPr lang="en-US" sz="2800">
                <a:latin typeface="Calibri"/>
                <a:ea typeface="Calibri"/>
                <a:cs typeface="Calibri"/>
                <a:sym typeface="Calibri"/>
              </a:rPr>
              <a:t> μεταγωγής</a:t>
            </a:r>
            <a:endParaRPr sz="2800"/>
          </a:p>
        </p:txBody>
      </p:sp>
      <p:pic>
        <p:nvPicPr>
          <p:cNvPr id="2173" name="Google Shape;2173;p28"/>
          <p:cNvPicPr preferRelativeResize="0"/>
          <p:nvPr/>
        </p:nvPicPr>
        <p:blipFill rotWithShape="1">
          <a:blip r:embed="rId3">
            <a:alphaModFix/>
          </a:blip>
          <a:srcRect b="0" l="0" r="0" t="0"/>
          <a:stretch/>
        </p:blipFill>
        <p:spPr>
          <a:xfrm>
            <a:off x="8036909" y="4890993"/>
            <a:ext cx="937683" cy="733606"/>
          </a:xfrm>
          <a:prstGeom prst="rect">
            <a:avLst/>
          </a:prstGeom>
          <a:noFill/>
          <a:ln>
            <a:noFill/>
          </a:ln>
        </p:spPr>
      </p:pic>
      <p:sp>
        <p:nvSpPr>
          <p:cNvPr id="2174" name="Google Shape;2174;p28"/>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2"/>
                                        </p:tgtEl>
                                        <p:attrNameLst>
                                          <p:attrName>style.visibility</p:attrName>
                                        </p:attrNameLst>
                                      </p:cBhvr>
                                      <p:to>
                                        <p:strVal val="visible"/>
                                      </p:to>
                                    </p:set>
                                    <p:animEffect filter="fade" transition="in">
                                      <p:cBhvr>
                                        <p:cTn dur="500"/>
                                        <p:tgtEl>
                                          <p:spTgt spid="2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9" name="Shape 2179"/>
        <p:cNvGrpSpPr/>
        <p:nvPr/>
      </p:nvGrpSpPr>
      <p:grpSpPr>
        <a:xfrm>
          <a:off x="0" y="0"/>
          <a:ext cx="0" cy="0"/>
          <a:chOff x="0" y="0"/>
          <a:chExt cx="0" cy="0"/>
        </a:xfrm>
      </p:grpSpPr>
      <p:sp>
        <p:nvSpPr>
          <p:cNvPr id="2180" name="Google Shape;2180;p29"/>
          <p:cNvSpPr txBox="1"/>
          <p:nvPr>
            <p:ph idx="1" type="body"/>
          </p:nvPr>
        </p:nvSpPr>
        <p:spPr>
          <a:xfrm>
            <a:off x="0" y="946375"/>
            <a:ext cx="10732800" cy="1356900"/>
          </a:xfrm>
          <a:prstGeom prst="rect">
            <a:avLst/>
          </a:prstGeom>
          <a:noFill/>
          <a:ln>
            <a:noFill/>
          </a:ln>
        </p:spPr>
        <p:txBody>
          <a:bodyPr anchorCtr="0" anchor="t" bIns="45700" lIns="91425" spcFirstLastPara="1" rIns="91425" wrap="square" tIns="45700">
            <a:noAutofit/>
          </a:bodyPr>
          <a:lstStyle/>
          <a:p>
            <a:pPr indent="-222250" lvl="0" marL="352425" rtl="0" algn="l">
              <a:lnSpc>
                <a:spcPct val="90000"/>
              </a:lnSpc>
              <a:spcBef>
                <a:spcPts val="0"/>
              </a:spcBef>
              <a:spcAft>
                <a:spcPts val="0"/>
              </a:spcAft>
              <a:buSzPts val="2800"/>
              <a:buChar char="▪"/>
            </a:pPr>
            <a:r>
              <a:rPr lang="en-US"/>
              <a:t>αν η δομή μεταγωγής είναι πιο αργή από ολες τις θύρες εισόδου μαζί</a:t>
            </a:r>
            <a:r>
              <a:rPr lang="en-US"/>
              <a:t> -&gt;</a:t>
            </a:r>
            <a:r>
              <a:rPr lang="en-US"/>
              <a:t> θα δημιουργηθεί ουρά πακέτων στις θύρες εισόδου</a:t>
            </a:r>
            <a:endParaRPr/>
          </a:p>
          <a:p>
            <a:pPr indent="-231775" lvl="1" marL="695325" rtl="0" algn="l">
              <a:lnSpc>
                <a:spcPct val="90000"/>
              </a:lnSpc>
              <a:spcBef>
                <a:spcPts val="500"/>
              </a:spcBef>
              <a:spcAft>
                <a:spcPts val="0"/>
              </a:spcAft>
              <a:buSzPts val="2800"/>
              <a:buChar char="•"/>
            </a:pPr>
            <a:r>
              <a:rPr lang="en-US" sz="2800"/>
              <a:t>καθυστέρηση ουράς</a:t>
            </a:r>
            <a:r>
              <a:rPr lang="en-US" sz="2800"/>
              <a:t> και απώλειες λόγω υπερχείλισης του ενταμιευτή εισόδου!</a:t>
            </a:r>
            <a:endParaRPr sz="2800"/>
          </a:p>
          <a:p>
            <a:pPr indent="-44450" lvl="0" marL="352425" rtl="0" algn="l">
              <a:lnSpc>
                <a:spcPct val="90000"/>
              </a:lnSpc>
              <a:spcBef>
                <a:spcPts val="1000"/>
              </a:spcBef>
              <a:spcAft>
                <a:spcPts val="0"/>
              </a:spcAft>
              <a:buSzPts val="2800"/>
              <a:buNone/>
            </a:pPr>
            <a:r>
              <a:t/>
            </a:r>
            <a:endParaRPr/>
          </a:p>
        </p:txBody>
      </p:sp>
      <p:sp>
        <p:nvSpPr>
          <p:cNvPr id="2181" name="Google Shape;2181;p29"/>
          <p:cNvSpPr txBox="1"/>
          <p:nvPr>
            <p:ph type="title"/>
          </p:nvPr>
        </p:nvSpPr>
        <p:spPr>
          <a:xfrm>
            <a:off x="0" y="113344"/>
            <a:ext cx="105156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400"/>
              <a:buFont typeface="Calibri"/>
              <a:buNone/>
            </a:pPr>
            <a:r>
              <a:rPr lang="en-US" sz="5000"/>
              <a:t>Ουρά θύρας εισόδου</a:t>
            </a:r>
            <a:endParaRPr sz="5000"/>
          </a:p>
        </p:txBody>
      </p:sp>
      <p:sp>
        <p:nvSpPr>
          <p:cNvPr id="2182" name="Google Shape;2182;p29"/>
          <p:cNvSpPr txBox="1"/>
          <p:nvPr/>
        </p:nvSpPr>
        <p:spPr>
          <a:xfrm>
            <a:off x="1800666" y="5728188"/>
            <a:ext cx="44595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2000"/>
              <a:buFont typeface="Calibri"/>
              <a:buNone/>
            </a:pPr>
            <a:r>
              <a:rPr lang="en-US" sz="2000">
                <a:latin typeface="Calibri"/>
                <a:ea typeface="Calibri"/>
                <a:cs typeface="Calibri"/>
                <a:sym typeface="Calibri"/>
              </a:rPr>
              <a:t>διαμάχη θύρας εξόδου</a:t>
            </a:r>
            <a:r>
              <a:rPr b="0" i="0" lang="en-US" sz="2000" u="none" cap="none" strike="noStrike">
                <a:solidFill>
                  <a:srgbClr val="000000"/>
                </a:solidFill>
                <a:latin typeface="Calibri"/>
                <a:ea typeface="Calibri"/>
                <a:cs typeface="Calibri"/>
                <a:sym typeface="Calibri"/>
              </a:rPr>
              <a:t>: </a:t>
            </a:r>
            <a:r>
              <a:rPr lang="en-US" sz="2000">
                <a:latin typeface="Calibri"/>
                <a:ea typeface="Calibri"/>
                <a:cs typeface="Calibri"/>
                <a:sym typeface="Calibri"/>
              </a:rPr>
              <a:t>ένα μόνο κόκκινο δεδομενόγραμμα μπορεί να μεταφερθεί</a:t>
            </a:r>
            <a:r>
              <a:rPr b="0" i="0" lang="en-US" sz="2000" u="none" cap="none" strike="noStrike">
                <a:solidFill>
                  <a:srgbClr val="000000"/>
                </a:solidFill>
                <a:latin typeface="Calibri"/>
                <a:ea typeface="Calibri"/>
                <a:cs typeface="Calibri"/>
                <a:sym typeface="Calibri"/>
              </a:rPr>
              <a:t>. </a:t>
            </a:r>
            <a:r>
              <a:rPr lang="en-US" sz="2000">
                <a:latin typeface="Calibri"/>
                <a:ea typeface="Calibri"/>
                <a:cs typeface="Calibri"/>
                <a:sym typeface="Calibri"/>
              </a:rPr>
              <a:t>το χαμηλότερο κόκκινο πακέτο </a:t>
            </a:r>
            <a:r>
              <a:rPr lang="en-US" sz="2000">
                <a:solidFill>
                  <a:srgbClr val="E40000"/>
                </a:solidFill>
                <a:latin typeface="Calibri"/>
                <a:ea typeface="Calibri"/>
                <a:cs typeface="Calibri"/>
                <a:sym typeface="Calibri"/>
              </a:rPr>
              <a:t>μπλοκάρεται</a:t>
            </a:r>
            <a:endParaRPr>
              <a:solidFill>
                <a:srgbClr val="E40000"/>
              </a:solidFill>
            </a:endParaRPr>
          </a:p>
        </p:txBody>
      </p:sp>
      <p:grpSp>
        <p:nvGrpSpPr>
          <p:cNvPr id="2183" name="Google Shape;2183;p29"/>
          <p:cNvGrpSpPr/>
          <p:nvPr/>
        </p:nvGrpSpPr>
        <p:grpSpPr>
          <a:xfrm>
            <a:off x="2528548" y="3841801"/>
            <a:ext cx="3027362" cy="1817687"/>
            <a:chOff x="2908374" y="3743325"/>
            <a:chExt cx="3027362" cy="1817687"/>
          </a:xfrm>
        </p:grpSpPr>
        <p:grpSp>
          <p:nvGrpSpPr>
            <p:cNvPr id="2184" name="Google Shape;2184;p29"/>
            <p:cNvGrpSpPr/>
            <p:nvPr/>
          </p:nvGrpSpPr>
          <p:grpSpPr>
            <a:xfrm>
              <a:off x="2908374" y="3751262"/>
              <a:ext cx="3027362" cy="1809750"/>
              <a:chOff x="523" y="976"/>
              <a:chExt cx="2099" cy="1356"/>
            </a:xfrm>
          </p:grpSpPr>
          <p:sp>
            <p:nvSpPr>
              <p:cNvPr id="2185" name="Google Shape;2185;p29"/>
              <p:cNvSpPr/>
              <p:nvPr/>
            </p:nvSpPr>
            <p:spPr>
              <a:xfrm>
                <a:off x="1208" y="976"/>
                <a:ext cx="745" cy="1356"/>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2186" name="Google Shape;2186;p29"/>
              <p:cNvGrpSpPr/>
              <p:nvPr/>
            </p:nvGrpSpPr>
            <p:grpSpPr>
              <a:xfrm>
                <a:off x="804" y="997"/>
                <a:ext cx="251" cy="1293"/>
                <a:chOff x="748" y="997"/>
                <a:chExt cx="251" cy="1293"/>
              </a:xfrm>
            </p:grpSpPr>
            <p:sp>
              <p:nvSpPr>
                <p:cNvPr id="2187" name="Google Shape;2187;p29"/>
                <p:cNvSpPr/>
                <p:nvPr/>
              </p:nvSpPr>
              <p:spPr>
                <a:xfrm>
                  <a:off x="759" y="997"/>
                  <a:ext cx="240" cy="352"/>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88" name="Google Shape;2188;p29"/>
                <p:cNvSpPr/>
                <p:nvPr/>
              </p:nvSpPr>
              <p:spPr>
                <a:xfrm>
                  <a:off x="750" y="1472"/>
                  <a:ext cx="240" cy="352"/>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89" name="Google Shape;2189;p29"/>
                <p:cNvSpPr/>
                <p:nvPr/>
              </p:nvSpPr>
              <p:spPr>
                <a:xfrm>
                  <a:off x="748" y="1938"/>
                  <a:ext cx="240" cy="352"/>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190" name="Google Shape;2190;p29"/>
              <p:cNvGrpSpPr/>
              <p:nvPr/>
            </p:nvGrpSpPr>
            <p:grpSpPr>
              <a:xfrm>
                <a:off x="2109" y="1002"/>
                <a:ext cx="249" cy="1295"/>
                <a:chOff x="748" y="997"/>
                <a:chExt cx="249" cy="1295"/>
              </a:xfrm>
            </p:grpSpPr>
            <p:sp>
              <p:nvSpPr>
                <p:cNvPr id="2191" name="Google Shape;2191;p29"/>
                <p:cNvSpPr/>
                <p:nvPr/>
              </p:nvSpPr>
              <p:spPr>
                <a:xfrm>
                  <a:off x="759" y="997"/>
                  <a:ext cx="238" cy="352"/>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92" name="Google Shape;2192;p29"/>
                <p:cNvSpPr/>
                <p:nvPr/>
              </p:nvSpPr>
              <p:spPr>
                <a:xfrm>
                  <a:off x="750" y="1472"/>
                  <a:ext cx="238" cy="352"/>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93" name="Google Shape;2193;p29"/>
                <p:cNvSpPr/>
                <p:nvPr/>
              </p:nvSpPr>
              <p:spPr>
                <a:xfrm>
                  <a:off x="748" y="1940"/>
                  <a:ext cx="238" cy="352"/>
                </a:xfrm>
                <a:prstGeom prst="rect">
                  <a:avLst/>
                </a:prstGeom>
                <a:solidFill>
                  <a:srgbClr val="FFFFFF"/>
                </a:solidFill>
                <a:ln cap="flat" cmpd="sng" w="19050">
                  <a:solidFill>
                    <a:srgbClr val="008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cxnSp>
            <p:nvCxnSpPr>
              <p:cNvPr id="2194" name="Google Shape;2194;p29"/>
              <p:cNvCxnSpPr/>
              <p:nvPr/>
            </p:nvCxnSpPr>
            <p:spPr>
              <a:xfrm>
                <a:off x="1946" y="1181"/>
                <a:ext cx="162" cy="0"/>
              </a:xfrm>
              <a:prstGeom prst="straightConnector1">
                <a:avLst/>
              </a:prstGeom>
              <a:noFill/>
              <a:ln cap="flat" cmpd="sng" w="19050">
                <a:solidFill>
                  <a:srgbClr val="000000"/>
                </a:solidFill>
                <a:prstDash val="solid"/>
                <a:round/>
                <a:headEnd len="med" w="med" type="none"/>
                <a:tailEnd len="med" w="med" type="none"/>
              </a:ln>
            </p:spPr>
          </p:cxnSp>
          <p:cxnSp>
            <p:nvCxnSpPr>
              <p:cNvPr id="2195" name="Google Shape;2195;p29"/>
              <p:cNvCxnSpPr/>
              <p:nvPr/>
            </p:nvCxnSpPr>
            <p:spPr>
              <a:xfrm>
                <a:off x="1940" y="1644"/>
                <a:ext cx="163" cy="0"/>
              </a:xfrm>
              <a:prstGeom prst="straightConnector1">
                <a:avLst/>
              </a:prstGeom>
              <a:noFill/>
              <a:ln cap="flat" cmpd="sng" w="19050">
                <a:solidFill>
                  <a:srgbClr val="000000"/>
                </a:solidFill>
                <a:prstDash val="solid"/>
                <a:round/>
                <a:headEnd len="med" w="med" type="none"/>
                <a:tailEnd len="med" w="med" type="none"/>
              </a:ln>
            </p:spPr>
          </p:cxnSp>
          <p:cxnSp>
            <p:nvCxnSpPr>
              <p:cNvPr id="2196" name="Google Shape;2196;p29"/>
              <p:cNvCxnSpPr/>
              <p:nvPr/>
            </p:nvCxnSpPr>
            <p:spPr>
              <a:xfrm>
                <a:off x="1940" y="2119"/>
                <a:ext cx="163" cy="0"/>
              </a:xfrm>
              <a:prstGeom prst="straightConnector1">
                <a:avLst/>
              </a:prstGeom>
              <a:noFill/>
              <a:ln cap="flat" cmpd="sng" w="19050">
                <a:solidFill>
                  <a:srgbClr val="000000"/>
                </a:solidFill>
                <a:prstDash val="solid"/>
                <a:round/>
                <a:headEnd len="med" w="med" type="none"/>
                <a:tailEnd len="med" w="med" type="none"/>
              </a:ln>
            </p:spPr>
          </p:cxnSp>
          <p:cxnSp>
            <p:nvCxnSpPr>
              <p:cNvPr id="2197" name="Google Shape;2197;p29"/>
              <p:cNvCxnSpPr/>
              <p:nvPr/>
            </p:nvCxnSpPr>
            <p:spPr>
              <a:xfrm>
                <a:off x="1044" y="1164"/>
                <a:ext cx="163" cy="0"/>
              </a:xfrm>
              <a:prstGeom prst="straightConnector1">
                <a:avLst/>
              </a:prstGeom>
              <a:noFill/>
              <a:ln cap="flat" cmpd="sng" w="19050">
                <a:solidFill>
                  <a:srgbClr val="000000"/>
                </a:solidFill>
                <a:prstDash val="solid"/>
                <a:round/>
                <a:headEnd len="med" w="med" type="none"/>
                <a:tailEnd len="med" w="med" type="none"/>
              </a:ln>
            </p:spPr>
          </p:cxnSp>
          <p:cxnSp>
            <p:nvCxnSpPr>
              <p:cNvPr id="2198" name="Google Shape;2198;p29"/>
              <p:cNvCxnSpPr/>
              <p:nvPr/>
            </p:nvCxnSpPr>
            <p:spPr>
              <a:xfrm>
                <a:off x="1038" y="1629"/>
                <a:ext cx="162" cy="0"/>
              </a:xfrm>
              <a:prstGeom prst="straightConnector1">
                <a:avLst/>
              </a:prstGeom>
              <a:noFill/>
              <a:ln cap="flat" cmpd="sng" w="19050">
                <a:solidFill>
                  <a:srgbClr val="000000"/>
                </a:solidFill>
                <a:prstDash val="solid"/>
                <a:round/>
                <a:headEnd len="med" w="med" type="none"/>
                <a:tailEnd len="med" w="med" type="none"/>
              </a:ln>
            </p:spPr>
          </p:cxnSp>
          <p:cxnSp>
            <p:nvCxnSpPr>
              <p:cNvPr id="2199" name="Google Shape;2199;p29"/>
              <p:cNvCxnSpPr/>
              <p:nvPr/>
            </p:nvCxnSpPr>
            <p:spPr>
              <a:xfrm>
                <a:off x="1038" y="2102"/>
                <a:ext cx="162" cy="0"/>
              </a:xfrm>
              <a:prstGeom prst="straightConnector1">
                <a:avLst/>
              </a:prstGeom>
              <a:noFill/>
              <a:ln cap="flat" cmpd="sng" w="19050">
                <a:solidFill>
                  <a:srgbClr val="000000"/>
                </a:solidFill>
                <a:prstDash val="solid"/>
                <a:round/>
                <a:headEnd len="med" w="med" type="none"/>
                <a:tailEnd len="med" w="med" type="none"/>
              </a:ln>
            </p:spPr>
          </p:cxnSp>
          <p:grpSp>
            <p:nvGrpSpPr>
              <p:cNvPr id="2200" name="Google Shape;2200;p29"/>
              <p:cNvGrpSpPr/>
              <p:nvPr/>
            </p:nvGrpSpPr>
            <p:grpSpPr>
              <a:xfrm>
                <a:off x="523" y="1169"/>
                <a:ext cx="288" cy="939"/>
                <a:chOff x="-60" y="1148"/>
                <a:chExt cx="168" cy="939"/>
              </a:xfrm>
            </p:grpSpPr>
            <p:cxnSp>
              <p:nvCxnSpPr>
                <p:cNvPr id="2201" name="Google Shape;2201;p29"/>
                <p:cNvCxnSpPr/>
                <p:nvPr/>
              </p:nvCxnSpPr>
              <p:spPr>
                <a:xfrm>
                  <a:off x="-54" y="1148"/>
                  <a:ext cx="162" cy="0"/>
                </a:xfrm>
                <a:prstGeom prst="straightConnector1">
                  <a:avLst/>
                </a:prstGeom>
                <a:noFill/>
                <a:ln cap="flat" cmpd="sng" w="19050">
                  <a:solidFill>
                    <a:srgbClr val="000000"/>
                  </a:solidFill>
                  <a:prstDash val="solid"/>
                  <a:round/>
                  <a:headEnd len="med" w="med" type="none"/>
                  <a:tailEnd len="med" w="med" type="none"/>
                </a:ln>
              </p:spPr>
            </p:cxnSp>
            <p:cxnSp>
              <p:nvCxnSpPr>
                <p:cNvPr id="2202" name="Google Shape;2202;p29"/>
                <p:cNvCxnSpPr/>
                <p:nvPr/>
              </p:nvCxnSpPr>
              <p:spPr>
                <a:xfrm>
                  <a:off x="-60" y="1613"/>
                  <a:ext cx="162" cy="0"/>
                </a:xfrm>
                <a:prstGeom prst="straightConnector1">
                  <a:avLst/>
                </a:prstGeom>
                <a:noFill/>
                <a:ln cap="flat" cmpd="sng" w="19050">
                  <a:solidFill>
                    <a:srgbClr val="000000"/>
                  </a:solidFill>
                  <a:prstDash val="solid"/>
                  <a:round/>
                  <a:headEnd len="med" w="med" type="none"/>
                  <a:tailEnd len="med" w="med" type="none"/>
                </a:ln>
              </p:spPr>
            </p:cxnSp>
            <p:cxnSp>
              <p:nvCxnSpPr>
                <p:cNvPr id="2203" name="Google Shape;2203;p29"/>
                <p:cNvCxnSpPr/>
                <p:nvPr/>
              </p:nvCxnSpPr>
              <p:spPr>
                <a:xfrm>
                  <a:off x="-60" y="2087"/>
                  <a:ext cx="162" cy="0"/>
                </a:xfrm>
                <a:prstGeom prst="straightConnector1">
                  <a:avLst/>
                </a:prstGeom>
                <a:noFill/>
                <a:ln cap="flat" cmpd="sng" w="19050">
                  <a:solidFill>
                    <a:srgbClr val="000000"/>
                  </a:solidFill>
                  <a:prstDash val="solid"/>
                  <a:round/>
                  <a:headEnd len="med" w="med" type="none"/>
                  <a:tailEnd len="med" w="med" type="none"/>
                </a:ln>
              </p:spPr>
            </p:cxnSp>
          </p:grpSp>
          <p:grpSp>
            <p:nvGrpSpPr>
              <p:cNvPr id="2204" name="Google Shape;2204;p29"/>
              <p:cNvGrpSpPr/>
              <p:nvPr/>
            </p:nvGrpSpPr>
            <p:grpSpPr>
              <a:xfrm>
                <a:off x="2334" y="1173"/>
                <a:ext cx="288" cy="939"/>
                <a:chOff x="-60" y="1148"/>
                <a:chExt cx="168" cy="939"/>
              </a:xfrm>
            </p:grpSpPr>
            <p:cxnSp>
              <p:nvCxnSpPr>
                <p:cNvPr id="2205" name="Google Shape;2205;p29"/>
                <p:cNvCxnSpPr/>
                <p:nvPr/>
              </p:nvCxnSpPr>
              <p:spPr>
                <a:xfrm>
                  <a:off x="-54" y="1148"/>
                  <a:ext cx="162" cy="0"/>
                </a:xfrm>
                <a:prstGeom prst="straightConnector1">
                  <a:avLst/>
                </a:prstGeom>
                <a:noFill/>
                <a:ln cap="flat" cmpd="sng" w="19050">
                  <a:solidFill>
                    <a:srgbClr val="000000"/>
                  </a:solidFill>
                  <a:prstDash val="solid"/>
                  <a:round/>
                  <a:headEnd len="med" w="med" type="none"/>
                  <a:tailEnd len="med" w="med" type="triangle"/>
                </a:ln>
              </p:spPr>
            </p:cxnSp>
            <p:cxnSp>
              <p:nvCxnSpPr>
                <p:cNvPr id="2206" name="Google Shape;2206;p29"/>
                <p:cNvCxnSpPr/>
                <p:nvPr/>
              </p:nvCxnSpPr>
              <p:spPr>
                <a:xfrm>
                  <a:off x="-60" y="1615"/>
                  <a:ext cx="162" cy="0"/>
                </a:xfrm>
                <a:prstGeom prst="straightConnector1">
                  <a:avLst/>
                </a:prstGeom>
                <a:noFill/>
                <a:ln cap="flat" cmpd="sng" w="19050">
                  <a:solidFill>
                    <a:srgbClr val="000000"/>
                  </a:solidFill>
                  <a:prstDash val="solid"/>
                  <a:round/>
                  <a:headEnd len="med" w="med" type="none"/>
                  <a:tailEnd len="med" w="med" type="triangle"/>
                </a:ln>
              </p:spPr>
            </p:cxnSp>
            <p:cxnSp>
              <p:nvCxnSpPr>
                <p:cNvPr id="2207" name="Google Shape;2207;p29"/>
                <p:cNvCxnSpPr/>
                <p:nvPr/>
              </p:nvCxnSpPr>
              <p:spPr>
                <a:xfrm>
                  <a:off x="-60" y="2087"/>
                  <a:ext cx="162" cy="0"/>
                </a:xfrm>
                <a:prstGeom prst="straightConnector1">
                  <a:avLst/>
                </a:prstGeom>
                <a:noFill/>
                <a:ln cap="flat" cmpd="sng" w="19050">
                  <a:solidFill>
                    <a:srgbClr val="000000"/>
                  </a:solidFill>
                  <a:prstDash val="solid"/>
                  <a:round/>
                  <a:headEnd len="med" w="med" type="none"/>
                  <a:tailEnd len="med" w="med" type="triangle"/>
                </a:ln>
              </p:spPr>
            </p:cxnSp>
          </p:grpSp>
        </p:grpSp>
        <p:sp>
          <p:nvSpPr>
            <p:cNvPr id="2208" name="Google Shape;2208;p29"/>
            <p:cNvSpPr/>
            <p:nvPr/>
          </p:nvSpPr>
          <p:spPr>
            <a:xfrm>
              <a:off x="3360811" y="3748087"/>
              <a:ext cx="252413" cy="130175"/>
            </a:xfrm>
            <a:prstGeom prst="rect">
              <a:avLst/>
            </a:prstGeom>
            <a:solidFill>
              <a:srgbClr val="FF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09" name="Google Shape;2209;p29"/>
            <p:cNvSpPr/>
            <p:nvPr/>
          </p:nvSpPr>
          <p:spPr>
            <a:xfrm>
              <a:off x="3346524" y="4479925"/>
              <a:ext cx="252412" cy="131762"/>
            </a:xfrm>
            <a:prstGeom prst="rect">
              <a:avLst/>
            </a:prstGeom>
            <a:solidFill>
              <a:srgbClr val="3333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10" name="Google Shape;2210;p29"/>
            <p:cNvSpPr/>
            <p:nvPr/>
          </p:nvSpPr>
          <p:spPr>
            <a:xfrm>
              <a:off x="3344936" y="5114925"/>
              <a:ext cx="252413" cy="130175"/>
            </a:xfrm>
            <a:prstGeom prst="rect">
              <a:avLst/>
            </a:prstGeom>
            <a:solidFill>
              <a:srgbClr val="FF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11" name="Google Shape;2211;p29"/>
            <p:cNvSpPr/>
            <p:nvPr/>
          </p:nvSpPr>
          <p:spPr>
            <a:xfrm>
              <a:off x="3002036" y="3743325"/>
              <a:ext cx="252413" cy="131762"/>
            </a:xfrm>
            <a:prstGeom prst="rect">
              <a:avLst/>
            </a:prstGeom>
            <a:solidFill>
              <a:srgbClr val="3333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12" name="Google Shape;2212;p29"/>
            <p:cNvSpPr/>
            <p:nvPr/>
          </p:nvSpPr>
          <p:spPr>
            <a:xfrm>
              <a:off x="2997274" y="5103812"/>
              <a:ext cx="252412" cy="131763"/>
            </a:xfrm>
            <a:prstGeom prst="rect">
              <a:avLst/>
            </a:prstGeom>
            <a:solidFill>
              <a:srgbClr val="00CC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2213" name="Google Shape;2213;p29"/>
            <p:cNvCxnSpPr/>
            <p:nvPr/>
          </p:nvCxnSpPr>
          <p:spPr>
            <a:xfrm>
              <a:off x="3652911" y="3803650"/>
              <a:ext cx="1479550" cy="1587"/>
            </a:xfrm>
            <a:prstGeom prst="straightConnector1">
              <a:avLst/>
            </a:prstGeom>
            <a:noFill/>
            <a:ln cap="flat" cmpd="sng" w="28575">
              <a:solidFill>
                <a:srgbClr val="FF0000"/>
              </a:solidFill>
              <a:prstDash val="dash"/>
              <a:round/>
              <a:headEnd len="med" w="med" type="none"/>
              <a:tailEnd len="med" w="med" type="triangle"/>
            </a:ln>
          </p:spPr>
        </p:cxnSp>
        <p:sp>
          <p:nvSpPr>
            <p:cNvPr id="2214" name="Google Shape;2214;p29"/>
            <p:cNvSpPr/>
            <p:nvPr/>
          </p:nvSpPr>
          <p:spPr>
            <a:xfrm>
              <a:off x="3697361" y="4202112"/>
              <a:ext cx="1395413" cy="979488"/>
            </a:xfrm>
            <a:custGeom>
              <a:rect b="b" l="l" r="r" t="t"/>
              <a:pathLst>
                <a:path extrusionOk="0" h="735" w="967">
                  <a:moveTo>
                    <a:pt x="0" y="733"/>
                  </a:moveTo>
                  <a:lnTo>
                    <a:pt x="522" y="735"/>
                  </a:lnTo>
                  <a:lnTo>
                    <a:pt x="967" y="0"/>
                  </a:lnTo>
                </a:path>
              </a:pathLst>
            </a:custGeom>
            <a:noFill/>
            <a:ln cap="flat" cmpd="sng" w="28575">
              <a:solidFill>
                <a:srgbClr val="FF0000"/>
              </a:solidFill>
              <a:prstDash val="dash"/>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2215" name="Google Shape;2215;p29"/>
            <p:cNvSpPr txBox="1"/>
            <p:nvPr/>
          </p:nvSpPr>
          <p:spPr>
            <a:xfrm>
              <a:off x="4046611" y="4548187"/>
              <a:ext cx="747713" cy="5810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switch</a:t>
              </a:r>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fabric</a:t>
              </a:r>
              <a:endParaRPr/>
            </a:p>
          </p:txBody>
        </p:sp>
        <p:cxnSp>
          <p:nvCxnSpPr>
            <p:cNvPr id="2216" name="Google Shape;2216;p29"/>
            <p:cNvCxnSpPr/>
            <p:nvPr/>
          </p:nvCxnSpPr>
          <p:spPr>
            <a:xfrm>
              <a:off x="3643386" y="4548187"/>
              <a:ext cx="1458913" cy="19050"/>
            </a:xfrm>
            <a:prstGeom prst="straightConnector1">
              <a:avLst/>
            </a:prstGeom>
            <a:noFill/>
            <a:ln cap="flat" cmpd="sng" w="28575">
              <a:solidFill>
                <a:srgbClr val="000099"/>
              </a:solidFill>
              <a:prstDash val="dash"/>
              <a:round/>
              <a:headEnd len="med" w="med" type="none"/>
              <a:tailEnd len="med" w="med" type="triangle"/>
            </a:ln>
          </p:spPr>
        </p:cxnSp>
      </p:grpSp>
      <p:grpSp>
        <p:nvGrpSpPr>
          <p:cNvPr id="2217" name="Google Shape;2217;p29"/>
          <p:cNvGrpSpPr/>
          <p:nvPr/>
        </p:nvGrpSpPr>
        <p:grpSpPr>
          <a:xfrm>
            <a:off x="7144970" y="3842241"/>
            <a:ext cx="3810000" cy="2876551"/>
            <a:chOff x="2950" y="2025"/>
            <a:chExt cx="2400" cy="1812"/>
          </a:xfrm>
        </p:grpSpPr>
        <p:grpSp>
          <p:nvGrpSpPr>
            <p:cNvPr id="2218" name="Google Shape;2218;p29"/>
            <p:cNvGrpSpPr/>
            <p:nvPr/>
          </p:nvGrpSpPr>
          <p:grpSpPr>
            <a:xfrm>
              <a:off x="3074" y="2047"/>
              <a:ext cx="1907" cy="1140"/>
              <a:chOff x="523" y="976"/>
              <a:chExt cx="2099" cy="1356"/>
            </a:xfrm>
          </p:grpSpPr>
          <p:sp>
            <p:nvSpPr>
              <p:cNvPr id="2219" name="Google Shape;2219;p29"/>
              <p:cNvSpPr/>
              <p:nvPr/>
            </p:nvSpPr>
            <p:spPr>
              <a:xfrm>
                <a:off x="1208" y="976"/>
                <a:ext cx="745" cy="1356"/>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2220" name="Google Shape;2220;p29"/>
              <p:cNvGrpSpPr/>
              <p:nvPr/>
            </p:nvGrpSpPr>
            <p:grpSpPr>
              <a:xfrm>
                <a:off x="804" y="997"/>
                <a:ext cx="251" cy="1293"/>
                <a:chOff x="748" y="997"/>
                <a:chExt cx="251" cy="1293"/>
              </a:xfrm>
            </p:grpSpPr>
            <p:sp>
              <p:nvSpPr>
                <p:cNvPr id="2221" name="Google Shape;2221;p29"/>
                <p:cNvSpPr/>
                <p:nvPr/>
              </p:nvSpPr>
              <p:spPr>
                <a:xfrm>
                  <a:off x="759" y="997"/>
                  <a:ext cx="240" cy="352"/>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22" name="Google Shape;2222;p29"/>
                <p:cNvSpPr/>
                <p:nvPr/>
              </p:nvSpPr>
              <p:spPr>
                <a:xfrm>
                  <a:off x="750" y="1472"/>
                  <a:ext cx="240" cy="352"/>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23" name="Google Shape;2223;p29"/>
                <p:cNvSpPr/>
                <p:nvPr/>
              </p:nvSpPr>
              <p:spPr>
                <a:xfrm>
                  <a:off x="748" y="1938"/>
                  <a:ext cx="240" cy="352"/>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224" name="Google Shape;2224;p29"/>
              <p:cNvGrpSpPr/>
              <p:nvPr/>
            </p:nvGrpSpPr>
            <p:grpSpPr>
              <a:xfrm>
                <a:off x="2109" y="1002"/>
                <a:ext cx="249" cy="1295"/>
                <a:chOff x="748" y="997"/>
                <a:chExt cx="249" cy="1295"/>
              </a:xfrm>
            </p:grpSpPr>
            <p:sp>
              <p:nvSpPr>
                <p:cNvPr id="2225" name="Google Shape;2225;p29"/>
                <p:cNvSpPr/>
                <p:nvPr/>
              </p:nvSpPr>
              <p:spPr>
                <a:xfrm>
                  <a:off x="759" y="997"/>
                  <a:ext cx="238" cy="352"/>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26" name="Google Shape;2226;p29"/>
                <p:cNvSpPr/>
                <p:nvPr/>
              </p:nvSpPr>
              <p:spPr>
                <a:xfrm>
                  <a:off x="750" y="1472"/>
                  <a:ext cx="238" cy="352"/>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27" name="Google Shape;2227;p29"/>
                <p:cNvSpPr/>
                <p:nvPr/>
              </p:nvSpPr>
              <p:spPr>
                <a:xfrm>
                  <a:off x="748" y="1940"/>
                  <a:ext cx="238" cy="352"/>
                </a:xfrm>
                <a:prstGeom prst="rect">
                  <a:avLst/>
                </a:prstGeom>
                <a:solidFill>
                  <a:srgbClr val="FFFFFF"/>
                </a:solidFill>
                <a:ln cap="flat" cmpd="sng" w="19050">
                  <a:solidFill>
                    <a:srgbClr val="008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cxnSp>
            <p:nvCxnSpPr>
              <p:cNvPr id="2228" name="Google Shape;2228;p29"/>
              <p:cNvCxnSpPr/>
              <p:nvPr/>
            </p:nvCxnSpPr>
            <p:spPr>
              <a:xfrm>
                <a:off x="1946" y="1181"/>
                <a:ext cx="162" cy="0"/>
              </a:xfrm>
              <a:prstGeom prst="straightConnector1">
                <a:avLst/>
              </a:prstGeom>
              <a:noFill/>
              <a:ln cap="flat" cmpd="sng" w="19050">
                <a:solidFill>
                  <a:srgbClr val="000000"/>
                </a:solidFill>
                <a:prstDash val="solid"/>
                <a:round/>
                <a:headEnd len="med" w="med" type="none"/>
                <a:tailEnd len="med" w="med" type="none"/>
              </a:ln>
            </p:spPr>
          </p:cxnSp>
          <p:cxnSp>
            <p:nvCxnSpPr>
              <p:cNvPr id="2229" name="Google Shape;2229;p29"/>
              <p:cNvCxnSpPr/>
              <p:nvPr/>
            </p:nvCxnSpPr>
            <p:spPr>
              <a:xfrm>
                <a:off x="1940" y="1644"/>
                <a:ext cx="163" cy="0"/>
              </a:xfrm>
              <a:prstGeom prst="straightConnector1">
                <a:avLst/>
              </a:prstGeom>
              <a:noFill/>
              <a:ln cap="flat" cmpd="sng" w="19050">
                <a:solidFill>
                  <a:srgbClr val="000000"/>
                </a:solidFill>
                <a:prstDash val="solid"/>
                <a:round/>
                <a:headEnd len="med" w="med" type="none"/>
                <a:tailEnd len="med" w="med" type="none"/>
              </a:ln>
            </p:spPr>
          </p:cxnSp>
          <p:cxnSp>
            <p:nvCxnSpPr>
              <p:cNvPr id="2230" name="Google Shape;2230;p29"/>
              <p:cNvCxnSpPr/>
              <p:nvPr/>
            </p:nvCxnSpPr>
            <p:spPr>
              <a:xfrm>
                <a:off x="1940" y="2119"/>
                <a:ext cx="163" cy="0"/>
              </a:xfrm>
              <a:prstGeom prst="straightConnector1">
                <a:avLst/>
              </a:prstGeom>
              <a:noFill/>
              <a:ln cap="flat" cmpd="sng" w="19050">
                <a:solidFill>
                  <a:srgbClr val="000000"/>
                </a:solidFill>
                <a:prstDash val="solid"/>
                <a:round/>
                <a:headEnd len="med" w="med" type="none"/>
                <a:tailEnd len="med" w="med" type="none"/>
              </a:ln>
            </p:spPr>
          </p:cxnSp>
          <p:cxnSp>
            <p:nvCxnSpPr>
              <p:cNvPr id="2231" name="Google Shape;2231;p29"/>
              <p:cNvCxnSpPr/>
              <p:nvPr/>
            </p:nvCxnSpPr>
            <p:spPr>
              <a:xfrm>
                <a:off x="1044" y="1164"/>
                <a:ext cx="163" cy="0"/>
              </a:xfrm>
              <a:prstGeom prst="straightConnector1">
                <a:avLst/>
              </a:prstGeom>
              <a:noFill/>
              <a:ln cap="flat" cmpd="sng" w="19050">
                <a:solidFill>
                  <a:srgbClr val="000000"/>
                </a:solidFill>
                <a:prstDash val="solid"/>
                <a:round/>
                <a:headEnd len="med" w="med" type="none"/>
                <a:tailEnd len="med" w="med" type="none"/>
              </a:ln>
            </p:spPr>
          </p:cxnSp>
          <p:cxnSp>
            <p:nvCxnSpPr>
              <p:cNvPr id="2232" name="Google Shape;2232;p29"/>
              <p:cNvCxnSpPr/>
              <p:nvPr/>
            </p:nvCxnSpPr>
            <p:spPr>
              <a:xfrm>
                <a:off x="1038" y="1629"/>
                <a:ext cx="162" cy="0"/>
              </a:xfrm>
              <a:prstGeom prst="straightConnector1">
                <a:avLst/>
              </a:prstGeom>
              <a:noFill/>
              <a:ln cap="flat" cmpd="sng" w="19050">
                <a:solidFill>
                  <a:srgbClr val="000000"/>
                </a:solidFill>
                <a:prstDash val="solid"/>
                <a:round/>
                <a:headEnd len="med" w="med" type="none"/>
                <a:tailEnd len="med" w="med" type="none"/>
              </a:ln>
            </p:spPr>
          </p:cxnSp>
          <p:cxnSp>
            <p:nvCxnSpPr>
              <p:cNvPr id="2233" name="Google Shape;2233;p29"/>
              <p:cNvCxnSpPr/>
              <p:nvPr/>
            </p:nvCxnSpPr>
            <p:spPr>
              <a:xfrm>
                <a:off x="1038" y="2102"/>
                <a:ext cx="162" cy="0"/>
              </a:xfrm>
              <a:prstGeom prst="straightConnector1">
                <a:avLst/>
              </a:prstGeom>
              <a:noFill/>
              <a:ln cap="flat" cmpd="sng" w="19050">
                <a:solidFill>
                  <a:srgbClr val="000000"/>
                </a:solidFill>
                <a:prstDash val="solid"/>
                <a:round/>
                <a:headEnd len="med" w="med" type="none"/>
                <a:tailEnd len="med" w="med" type="none"/>
              </a:ln>
            </p:spPr>
          </p:cxnSp>
          <p:grpSp>
            <p:nvGrpSpPr>
              <p:cNvPr id="2234" name="Google Shape;2234;p29"/>
              <p:cNvGrpSpPr/>
              <p:nvPr/>
            </p:nvGrpSpPr>
            <p:grpSpPr>
              <a:xfrm>
                <a:off x="523" y="1169"/>
                <a:ext cx="288" cy="939"/>
                <a:chOff x="-60" y="1148"/>
                <a:chExt cx="168" cy="939"/>
              </a:xfrm>
            </p:grpSpPr>
            <p:cxnSp>
              <p:nvCxnSpPr>
                <p:cNvPr id="2235" name="Google Shape;2235;p29"/>
                <p:cNvCxnSpPr/>
                <p:nvPr/>
              </p:nvCxnSpPr>
              <p:spPr>
                <a:xfrm>
                  <a:off x="-54" y="1148"/>
                  <a:ext cx="162" cy="0"/>
                </a:xfrm>
                <a:prstGeom prst="straightConnector1">
                  <a:avLst/>
                </a:prstGeom>
                <a:noFill/>
                <a:ln cap="flat" cmpd="sng" w="19050">
                  <a:solidFill>
                    <a:srgbClr val="000000"/>
                  </a:solidFill>
                  <a:prstDash val="solid"/>
                  <a:round/>
                  <a:headEnd len="med" w="med" type="none"/>
                  <a:tailEnd len="med" w="med" type="none"/>
                </a:ln>
              </p:spPr>
            </p:cxnSp>
            <p:cxnSp>
              <p:nvCxnSpPr>
                <p:cNvPr id="2236" name="Google Shape;2236;p29"/>
                <p:cNvCxnSpPr/>
                <p:nvPr/>
              </p:nvCxnSpPr>
              <p:spPr>
                <a:xfrm>
                  <a:off x="-60" y="1613"/>
                  <a:ext cx="162" cy="0"/>
                </a:xfrm>
                <a:prstGeom prst="straightConnector1">
                  <a:avLst/>
                </a:prstGeom>
                <a:noFill/>
                <a:ln cap="flat" cmpd="sng" w="19050">
                  <a:solidFill>
                    <a:srgbClr val="000000"/>
                  </a:solidFill>
                  <a:prstDash val="solid"/>
                  <a:round/>
                  <a:headEnd len="med" w="med" type="none"/>
                  <a:tailEnd len="med" w="med" type="none"/>
                </a:ln>
              </p:spPr>
            </p:cxnSp>
            <p:cxnSp>
              <p:nvCxnSpPr>
                <p:cNvPr id="2237" name="Google Shape;2237;p29"/>
                <p:cNvCxnSpPr/>
                <p:nvPr/>
              </p:nvCxnSpPr>
              <p:spPr>
                <a:xfrm>
                  <a:off x="-60" y="2087"/>
                  <a:ext cx="162" cy="0"/>
                </a:xfrm>
                <a:prstGeom prst="straightConnector1">
                  <a:avLst/>
                </a:prstGeom>
                <a:noFill/>
                <a:ln cap="flat" cmpd="sng" w="19050">
                  <a:solidFill>
                    <a:srgbClr val="000000"/>
                  </a:solidFill>
                  <a:prstDash val="solid"/>
                  <a:round/>
                  <a:headEnd len="med" w="med" type="none"/>
                  <a:tailEnd len="med" w="med" type="none"/>
                </a:ln>
              </p:spPr>
            </p:cxnSp>
          </p:grpSp>
          <p:grpSp>
            <p:nvGrpSpPr>
              <p:cNvPr id="2238" name="Google Shape;2238;p29"/>
              <p:cNvGrpSpPr/>
              <p:nvPr/>
            </p:nvGrpSpPr>
            <p:grpSpPr>
              <a:xfrm>
                <a:off x="2334" y="1173"/>
                <a:ext cx="288" cy="939"/>
                <a:chOff x="-60" y="1148"/>
                <a:chExt cx="168" cy="939"/>
              </a:xfrm>
            </p:grpSpPr>
            <p:cxnSp>
              <p:nvCxnSpPr>
                <p:cNvPr id="2239" name="Google Shape;2239;p29"/>
                <p:cNvCxnSpPr/>
                <p:nvPr/>
              </p:nvCxnSpPr>
              <p:spPr>
                <a:xfrm>
                  <a:off x="-54" y="1148"/>
                  <a:ext cx="162" cy="0"/>
                </a:xfrm>
                <a:prstGeom prst="straightConnector1">
                  <a:avLst/>
                </a:prstGeom>
                <a:noFill/>
                <a:ln cap="flat" cmpd="sng" w="19050">
                  <a:solidFill>
                    <a:srgbClr val="000000"/>
                  </a:solidFill>
                  <a:prstDash val="solid"/>
                  <a:round/>
                  <a:headEnd len="med" w="med" type="none"/>
                  <a:tailEnd len="med" w="med" type="triangle"/>
                </a:ln>
              </p:spPr>
            </p:cxnSp>
            <p:cxnSp>
              <p:nvCxnSpPr>
                <p:cNvPr id="2240" name="Google Shape;2240;p29"/>
                <p:cNvCxnSpPr/>
                <p:nvPr/>
              </p:nvCxnSpPr>
              <p:spPr>
                <a:xfrm>
                  <a:off x="-60" y="1615"/>
                  <a:ext cx="162" cy="0"/>
                </a:xfrm>
                <a:prstGeom prst="straightConnector1">
                  <a:avLst/>
                </a:prstGeom>
                <a:noFill/>
                <a:ln cap="flat" cmpd="sng" w="19050">
                  <a:solidFill>
                    <a:srgbClr val="000000"/>
                  </a:solidFill>
                  <a:prstDash val="solid"/>
                  <a:round/>
                  <a:headEnd len="med" w="med" type="none"/>
                  <a:tailEnd len="med" w="med" type="triangle"/>
                </a:ln>
              </p:spPr>
            </p:cxnSp>
            <p:cxnSp>
              <p:nvCxnSpPr>
                <p:cNvPr id="2241" name="Google Shape;2241;p29"/>
                <p:cNvCxnSpPr/>
                <p:nvPr/>
              </p:nvCxnSpPr>
              <p:spPr>
                <a:xfrm>
                  <a:off x="-60" y="2087"/>
                  <a:ext cx="162" cy="0"/>
                </a:xfrm>
                <a:prstGeom prst="straightConnector1">
                  <a:avLst/>
                </a:prstGeom>
                <a:noFill/>
                <a:ln cap="flat" cmpd="sng" w="19050">
                  <a:solidFill>
                    <a:srgbClr val="000000"/>
                  </a:solidFill>
                  <a:prstDash val="solid"/>
                  <a:round/>
                  <a:headEnd len="med" w="med" type="none"/>
                  <a:tailEnd len="med" w="med" type="triangle"/>
                </a:ln>
              </p:spPr>
            </p:cxnSp>
          </p:grpSp>
        </p:grpSp>
        <p:sp>
          <p:nvSpPr>
            <p:cNvPr id="2242" name="Google Shape;2242;p29"/>
            <p:cNvSpPr txBox="1"/>
            <p:nvPr/>
          </p:nvSpPr>
          <p:spPr>
            <a:xfrm>
              <a:off x="2950" y="3237"/>
              <a:ext cx="2400" cy="6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2000"/>
                <a:buFont typeface="Calibri"/>
                <a:buNone/>
              </a:pPr>
              <a:r>
                <a:rPr lang="en-US" sz="2000">
                  <a:latin typeface="Calibri"/>
                  <a:ea typeface="Calibri"/>
                  <a:cs typeface="Calibri"/>
                  <a:sym typeface="Calibri"/>
                </a:rPr>
                <a:t>ένα πακέτο αργότερα</a:t>
              </a:r>
              <a:r>
                <a:rPr b="0" i="0" lang="en-US" sz="2000" u="none" cap="none" strike="noStrike">
                  <a:solidFill>
                    <a:srgbClr val="000000"/>
                  </a:solidFill>
                  <a:latin typeface="Calibri"/>
                  <a:ea typeface="Calibri"/>
                  <a:cs typeface="Calibri"/>
                  <a:sym typeface="Calibri"/>
                </a:rPr>
                <a:t>: </a:t>
              </a:r>
              <a:r>
                <a:rPr lang="en-US" sz="2000">
                  <a:latin typeface="Calibri"/>
                  <a:ea typeface="Calibri"/>
                  <a:cs typeface="Calibri"/>
                  <a:sym typeface="Calibri"/>
                </a:rPr>
                <a:t>το πράσινο πακέτο </a:t>
              </a:r>
              <a:r>
                <a:rPr b="0" i="0" lang="en-US" sz="2000" u="none" cap="none" strike="noStrike">
                  <a:solidFill>
                    <a:srgbClr val="000000"/>
                  </a:solidFill>
                  <a:latin typeface="Calibri"/>
                  <a:ea typeface="Calibri"/>
                  <a:cs typeface="Calibri"/>
                  <a:sym typeface="Calibri"/>
                </a:rPr>
                <a:t>packet </a:t>
              </a:r>
              <a:r>
                <a:rPr lang="en-US" sz="2000">
                  <a:latin typeface="Calibri"/>
                  <a:ea typeface="Calibri"/>
                  <a:cs typeface="Calibri"/>
                  <a:sym typeface="Calibri"/>
                </a:rPr>
                <a:t>βιώνει μπλοκάρισμα </a:t>
              </a:r>
              <a:r>
                <a:rPr b="0" i="0" lang="en-US" sz="2000" u="none" cap="none" strike="noStrike">
                  <a:solidFill>
                    <a:srgbClr val="000000"/>
                  </a:solidFill>
                  <a:latin typeface="Calibri"/>
                  <a:ea typeface="Calibri"/>
                  <a:cs typeface="Calibri"/>
                  <a:sym typeface="Calibri"/>
                </a:rPr>
                <a:t>HOL </a:t>
              </a:r>
              <a:endParaRPr b="0" i="1" sz="2000" u="none" cap="none" strike="noStrike">
                <a:solidFill>
                  <a:srgbClr val="000000"/>
                </a:solidFill>
                <a:latin typeface="Calibri"/>
                <a:ea typeface="Calibri"/>
                <a:cs typeface="Calibri"/>
                <a:sym typeface="Calibri"/>
              </a:endParaRPr>
            </a:p>
          </p:txBody>
        </p:sp>
        <p:sp>
          <p:nvSpPr>
            <p:cNvPr id="2243" name="Google Shape;2243;p29"/>
            <p:cNvSpPr txBox="1"/>
            <p:nvPr/>
          </p:nvSpPr>
          <p:spPr>
            <a:xfrm>
              <a:off x="3778" y="2507"/>
              <a:ext cx="471" cy="36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switch</a:t>
              </a:r>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fabric</a:t>
              </a:r>
              <a:endParaRPr/>
            </a:p>
          </p:txBody>
        </p:sp>
        <p:sp>
          <p:nvSpPr>
            <p:cNvPr id="2244" name="Google Shape;2244;p29"/>
            <p:cNvSpPr/>
            <p:nvPr/>
          </p:nvSpPr>
          <p:spPr>
            <a:xfrm>
              <a:off x="4551" y="2025"/>
              <a:ext cx="159" cy="83"/>
            </a:xfrm>
            <a:prstGeom prst="rect">
              <a:avLst/>
            </a:prstGeom>
            <a:solidFill>
              <a:srgbClr val="FF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45" name="Google Shape;2245;p29"/>
            <p:cNvSpPr/>
            <p:nvPr/>
          </p:nvSpPr>
          <p:spPr>
            <a:xfrm>
              <a:off x="3363" y="2050"/>
              <a:ext cx="159" cy="82"/>
            </a:xfrm>
            <a:prstGeom prst="rect">
              <a:avLst/>
            </a:prstGeom>
            <a:solidFill>
              <a:srgbClr val="3333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46" name="Google Shape;2246;p29"/>
            <p:cNvSpPr/>
            <p:nvPr/>
          </p:nvSpPr>
          <p:spPr>
            <a:xfrm>
              <a:off x="3360" y="2916"/>
              <a:ext cx="159" cy="83"/>
            </a:xfrm>
            <a:prstGeom prst="rect">
              <a:avLst/>
            </a:prstGeom>
            <a:solidFill>
              <a:srgbClr val="FF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47" name="Google Shape;2247;p29"/>
            <p:cNvSpPr/>
            <p:nvPr/>
          </p:nvSpPr>
          <p:spPr>
            <a:xfrm>
              <a:off x="3585" y="2324"/>
              <a:ext cx="878" cy="618"/>
            </a:xfrm>
            <a:custGeom>
              <a:rect b="b" l="l" r="r" t="t"/>
              <a:pathLst>
                <a:path extrusionOk="0" h="735" w="967">
                  <a:moveTo>
                    <a:pt x="0" y="733"/>
                  </a:moveTo>
                  <a:lnTo>
                    <a:pt x="522" y="735"/>
                  </a:lnTo>
                  <a:lnTo>
                    <a:pt x="967" y="0"/>
                  </a:lnTo>
                </a:path>
              </a:pathLst>
            </a:custGeom>
            <a:noFill/>
            <a:ln cap="flat" cmpd="sng" w="28575">
              <a:solidFill>
                <a:srgbClr val="FF0000"/>
              </a:solidFill>
              <a:prstDash val="dash"/>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2248" name="Google Shape;2248;p29"/>
            <p:cNvSpPr/>
            <p:nvPr/>
          </p:nvSpPr>
          <p:spPr>
            <a:xfrm>
              <a:off x="3573" y="2134"/>
              <a:ext cx="860" cy="437"/>
            </a:xfrm>
            <a:custGeom>
              <a:rect b="b" l="l" r="r" t="t"/>
              <a:pathLst>
                <a:path extrusionOk="0" h="437" w="860">
                  <a:moveTo>
                    <a:pt x="0" y="3"/>
                  </a:moveTo>
                  <a:lnTo>
                    <a:pt x="468" y="0"/>
                  </a:lnTo>
                  <a:lnTo>
                    <a:pt x="860" y="437"/>
                  </a:lnTo>
                </a:path>
              </a:pathLst>
            </a:custGeom>
            <a:noFill/>
            <a:ln cap="flat" cmpd="sng" w="28575">
              <a:solidFill>
                <a:srgbClr val="000099"/>
              </a:solidFill>
              <a:prstDash val="dash"/>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2249" name="Google Shape;2249;p29"/>
            <p:cNvSpPr/>
            <p:nvPr/>
          </p:nvSpPr>
          <p:spPr>
            <a:xfrm>
              <a:off x="3141" y="2890"/>
              <a:ext cx="159" cy="83"/>
            </a:xfrm>
            <a:prstGeom prst="rect">
              <a:avLst/>
            </a:prstGeom>
            <a:solidFill>
              <a:srgbClr val="00CC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50" name="Google Shape;2250;p29"/>
            <p:cNvSpPr/>
            <p:nvPr/>
          </p:nvSpPr>
          <p:spPr>
            <a:xfrm>
              <a:off x="4542" y="2518"/>
              <a:ext cx="159" cy="83"/>
            </a:xfrm>
            <a:prstGeom prst="rect">
              <a:avLst/>
            </a:prstGeom>
            <a:solidFill>
              <a:srgbClr val="3333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251" name="Google Shape;2251;p29"/>
          <p:cNvSpPr txBox="1"/>
          <p:nvPr/>
        </p:nvSpPr>
        <p:spPr>
          <a:xfrm>
            <a:off x="0" y="2538450"/>
            <a:ext cx="10824900" cy="1151400"/>
          </a:xfrm>
          <a:prstGeom prst="rect">
            <a:avLst/>
          </a:prstGeom>
          <a:noFill/>
          <a:ln>
            <a:noFill/>
          </a:ln>
        </p:spPr>
        <p:txBody>
          <a:bodyPr anchorCtr="0" anchor="t" bIns="45700" lIns="91425" spcFirstLastPara="1" rIns="91425" wrap="square" tIns="45700">
            <a:noAutofit/>
          </a:bodyPr>
          <a:lstStyle/>
          <a:p>
            <a:pPr indent="-222250" lvl="0" marL="352425" marR="0" rtl="0" algn="l">
              <a:lnSpc>
                <a:spcPct val="90000"/>
              </a:lnSpc>
              <a:spcBef>
                <a:spcPts val="0"/>
              </a:spcBef>
              <a:spcAft>
                <a:spcPts val="0"/>
              </a:spcAft>
              <a:buClr>
                <a:srgbClr val="0000A3"/>
              </a:buClr>
              <a:buSzPts val="2800"/>
              <a:buFont typeface="Noto Sans Symbols"/>
              <a:buChar char="▪"/>
            </a:pPr>
            <a:r>
              <a:rPr lang="en-US" sz="2800">
                <a:solidFill>
                  <a:srgbClr val="CC0000"/>
                </a:solidFill>
                <a:latin typeface="Calibri"/>
                <a:ea typeface="Calibri"/>
                <a:cs typeface="Calibri"/>
                <a:sym typeface="Calibri"/>
              </a:rPr>
              <a:t>Μπλοκάρισμα κεφαλής γραμμής </a:t>
            </a:r>
            <a:r>
              <a:rPr b="0" i="0" lang="en-US" sz="2800" u="none" cap="none" strike="noStrike">
                <a:solidFill>
                  <a:srgbClr val="CC0000"/>
                </a:solidFill>
                <a:latin typeface="Calibri"/>
                <a:ea typeface="Calibri"/>
                <a:cs typeface="Calibri"/>
                <a:sym typeface="Calibri"/>
              </a:rPr>
              <a:t>(HOL):</a:t>
            </a:r>
            <a:r>
              <a:rPr b="0" i="0" lang="en-US" sz="2800" u="none" cap="none" strike="noStrike">
                <a:solidFill>
                  <a:srgbClr val="000000"/>
                </a:solidFill>
                <a:latin typeface="Calibri"/>
                <a:ea typeface="Calibri"/>
                <a:cs typeface="Calibri"/>
                <a:sym typeface="Calibri"/>
              </a:rPr>
              <a:t> </a:t>
            </a:r>
            <a:r>
              <a:rPr lang="en-US" sz="2800">
                <a:latin typeface="Calibri"/>
                <a:ea typeface="Calibri"/>
                <a:cs typeface="Calibri"/>
                <a:sym typeface="Calibri"/>
              </a:rPr>
              <a:t>τα δεδομενογράμματα στην κορυφή της ουράς εμποδίζουν τα άλλα που περιμένουν στην ουρά από το να </a:t>
            </a:r>
            <a:r>
              <a:rPr lang="en-US" sz="2800">
                <a:latin typeface="Calibri"/>
                <a:ea typeface="Calibri"/>
                <a:cs typeface="Calibri"/>
                <a:sym typeface="Calibri"/>
              </a:rPr>
              <a:t>προχωρήσουν</a:t>
            </a:r>
            <a:endParaRPr sz="2800"/>
          </a:p>
          <a:p>
            <a:pPr indent="-44450" lvl="0" marL="352425" marR="0" rtl="0" algn="l">
              <a:lnSpc>
                <a:spcPct val="90000"/>
              </a:lnSpc>
              <a:spcBef>
                <a:spcPts val="1000"/>
              </a:spcBef>
              <a:spcAft>
                <a:spcPts val="0"/>
              </a:spcAft>
              <a:buClr>
                <a:srgbClr val="0000A3"/>
              </a:buClr>
              <a:buSzPts val="2800"/>
              <a:buFont typeface="Noto Sans Symbols"/>
              <a:buNone/>
            </a:pPr>
            <a:r>
              <a:t/>
            </a:r>
            <a:endParaRPr b="0" i="0" sz="2800" u="none" cap="none" strike="noStrike">
              <a:solidFill>
                <a:srgbClr val="000000"/>
              </a:solidFill>
              <a:latin typeface="Calibri"/>
              <a:ea typeface="Calibri"/>
              <a:cs typeface="Calibri"/>
              <a:sym typeface="Calibri"/>
            </a:endParaRPr>
          </a:p>
        </p:txBody>
      </p:sp>
      <p:sp>
        <p:nvSpPr>
          <p:cNvPr id="2252" name="Google Shape;2252;p29"/>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7"/>
                                        </p:tgtEl>
                                        <p:attrNameLst>
                                          <p:attrName>style.visibility</p:attrName>
                                        </p:attrNameLst>
                                      </p:cBhvr>
                                      <p:to>
                                        <p:strVal val="visible"/>
                                      </p:to>
                                    </p:set>
                                    <p:animEffect filter="fade" transition="in">
                                      <p:cBhvr>
                                        <p:cTn dur="500"/>
                                        <p:tgtEl>
                                          <p:spTgt spid="2217"/>
                                        </p:tgtEl>
                                      </p:cBhvr>
                                    </p:animEffect>
                                  </p:childTnLst>
                                </p:cTn>
                              </p:par>
                              <p:par>
                                <p:cTn fill="hold" nodeType="withEffect" presetClass="entr" presetID="10" presetSubtype="0">
                                  <p:stCondLst>
                                    <p:cond delay="0"/>
                                  </p:stCondLst>
                                  <p:childTnLst>
                                    <p:set>
                                      <p:cBhvr>
                                        <p:cTn dur="1" fill="hold">
                                          <p:stCondLst>
                                            <p:cond delay="0"/>
                                          </p:stCondLst>
                                        </p:cTn>
                                        <p:tgtEl>
                                          <p:spTgt spid="2251"/>
                                        </p:tgtEl>
                                        <p:attrNameLst>
                                          <p:attrName>style.visibility</p:attrName>
                                        </p:attrNameLst>
                                      </p:cBhvr>
                                      <p:to>
                                        <p:strVal val="visible"/>
                                      </p:to>
                                    </p:set>
                                    <p:animEffect filter="fade" transition="in">
                                      <p:cBhvr>
                                        <p:cTn dur="500"/>
                                        <p:tgtEl>
                                          <p:spTgt spid="22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3"/>
          <p:cNvSpPr txBox="1"/>
          <p:nvPr>
            <p:ph type="title"/>
          </p:nvPr>
        </p:nvSpPr>
        <p:spPr>
          <a:xfrm>
            <a:off x="36691" y="289325"/>
            <a:ext cx="105156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400"/>
              <a:buFont typeface="Calibri"/>
              <a:buNone/>
            </a:pPr>
            <a:r>
              <a:rPr lang="en-US" sz="5000"/>
              <a:t>Network layer: “data plane” roadmap</a:t>
            </a:r>
            <a:endParaRPr sz="5000"/>
          </a:p>
        </p:txBody>
      </p:sp>
      <p:sp>
        <p:nvSpPr>
          <p:cNvPr id="54" name="Google Shape;54;p3"/>
          <p:cNvSpPr txBox="1"/>
          <p:nvPr>
            <p:ph idx="2" type="body"/>
          </p:nvPr>
        </p:nvSpPr>
        <p:spPr>
          <a:xfrm>
            <a:off x="-115711" y="1352099"/>
            <a:ext cx="6618000" cy="5001000"/>
          </a:xfrm>
          <a:prstGeom prst="rect">
            <a:avLst/>
          </a:prstGeom>
          <a:noFill/>
          <a:ln>
            <a:noFill/>
          </a:ln>
        </p:spPr>
        <p:txBody>
          <a:bodyPr anchorCtr="0" anchor="t" bIns="45700" lIns="91425" spcFirstLastPara="1" rIns="91425" wrap="square" tIns="45700">
            <a:noAutofit/>
          </a:bodyPr>
          <a:lstStyle/>
          <a:p>
            <a:pPr indent="-252412" lvl="0" marL="407988" rtl="0" algn="l">
              <a:lnSpc>
                <a:spcPct val="90000"/>
              </a:lnSpc>
              <a:spcBef>
                <a:spcPts val="0"/>
              </a:spcBef>
              <a:spcAft>
                <a:spcPts val="0"/>
              </a:spcAft>
              <a:buSzPts val="2800"/>
              <a:buChar char="▪"/>
            </a:pPr>
            <a:r>
              <a:rPr lang="en-US">
                <a:solidFill>
                  <a:srgbClr val="CC0000"/>
                </a:solidFill>
              </a:rPr>
              <a:t>επίπεδο </a:t>
            </a:r>
            <a:r>
              <a:rPr lang="en-US">
                <a:solidFill>
                  <a:srgbClr val="CC0000"/>
                </a:solidFill>
              </a:rPr>
              <a:t>δικτύου</a:t>
            </a:r>
            <a:r>
              <a:rPr lang="en-US">
                <a:solidFill>
                  <a:srgbClr val="CC0000"/>
                </a:solidFill>
              </a:rPr>
              <a:t>: ανασκόπηση</a:t>
            </a:r>
            <a:endParaRPr/>
          </a:p>
          <a:p>
            <a:pPr indent="-231775" lvl="1" marL="695325" rtl="0" algn="l">
              <a:lnSpc>
                <a:spcPct val="90000"/>
              </a:lnSpc>
              <a:spcBef>
                <a:spcPts val="0"/>
              </a:spcBef>
              <a:spcAft>
                <a:spcPts val="0"/>
              </a:spcAft>
              <a:buSzPts val="2800"/>
              <a:buChar char="•"/>
            </a:pPr>
            <a:r>
              <a:rPr lang="en-US" sz="2800">
                <a:solidFill>
                  <a:srgbClr val="CC0000"/>
                </a:solidFill>
              </a:rPr>
              <a:t>επίπεδο δεδομένων</a:t>
            </a:r>
            <a:endParaRPr sz="2800"/>
          </a:p>
          <a:p>
            <a:pPr indent="-231775" lvl="1" marL="695325" rtl="0" algn="l">
              <a:lnSpc>
                <a:spcPct val="90000"/>
              </a:lnSpc>
              <a:spcBef>
                <a:spcPts val="0"/>
              </a:spcBef>
              <a:spcAft>
                <a:spcPts val="0"/>
              </a:spcAft>
              <a:buSzPts val="2800"/>
              <a:buChar char="•"/>
            </a:pPr>
            <a:r>
              <a:rPr lang="en-US" sz="2800">
                <a:solidFill>
                  <a:srgbClr val="CC0000"/>
                </a:solidFill>
              </a:rPr>
              <a:t>επίπεδο ελέγχου</a:t>
            </a:r>
            <a:endParaRPr sz="2800"/>
          </a:p>
        </p:txBody>
      </p:sp>
      <p:pic>
        <p:nvPicPr>
          <p:cNvPr descr="A train crossing a bridge over a body of water&#10;&#10;Description automatically generated" id="55" name="Google Shape;55;p3"/>
          <p:cNvPicPr preferRelativeResize="0"/>
          <p:nvPr/>
        </p:nvPicPr>
        <p:blipFill rotWithShape="1">
          <a:blip r:embed="rId3">
            <a:alphaModFix/>
          </a:blip>
          <a:srcRect b="0" l="0" r="0" t="0"/>
          <a:stretch/>
        </p:blipFill>
        <p:spPr>
          <a:xfrm>
            <a:off x="7253288" y="1379196"/>
            <a:ext cx="3102316" cy="2326737"/>
          </a:xfrm>
          <a:prstGeom prst="rect">
            <a:avLst/>
          </a:prstGeom>
          <a:noFill/>
          <a:ln>
            <a:noFill/>
          </a:ln>
        </p:spPr>
      </p:pic>
      <p:sp>
        <p:nvSpPr>
          <p:cNvPr id="56" name="Google Shape;56;p3"/>
          <p:cNvSpPr txBox="1"/>
          <p:nvPr/>
        </p:nvSpPr>
        <p:spPr>
          <a:xfrm>
            <a:off x="6274088" y="4116775"/>
            <a:ext cx="6005400" cy="1937700"/>
          </a:xfrm>
          <a:prstGeom prst="rect">
            <a:avLst/>
          </a:prstGeom>
          <a:noFill/>
          <a:ln>
            <a:noFill/>
          </a:ln>
        </p:spPr>
        <p:txBody>
          <a:bodyPr anchorCtr="0" anchor="t" bIns="45700" lIns="91425" spcFirstLastPara="1" rIns="91425" wrap="square" tIns="45700">
            <a:noAutofit/>
          </a:bodyPr>
          <a:lstStyle/>
          <a:p>
            <a:pPr indent="-252412" lvl="0" marL="407987" marR="0" rtl="0" algn="l">
              <a:lnSpc>
                <a:spcPct val="90000"/>
              </a:lnSpc>
              <a:spcBef>
                <a:spcPts val="0"/>
              </a:spcBef>
              <a:spcAft>
                <a:spcPts val="0"/>
              </a:spcAft>
              <a:buClr>
                <a:srgbClr val="0000A3"/>
              </a:buClr>
              <a:buSzPts val="2800"/>
              <a:buFont typeface="Noto Sans Symbols"/>
              <a:buChar char="▪"/>
            </a:pPr>
            <a:r>
              <a:rPr lang="en-US" sz="2800">
                <a:solidFill>
                  <a:schemeClr val="dk1"/>
                </a:solidFill>
                <a:latin typeface="Calibri"/>
                <a:ea typeface="Calibri"/>
                <a:cs typeface="Calibri"/>
                <a:sym typeface="Calibri"/>
              </a:rPr>
              <a:t>Γενικευμένη προώθηση</a:t>
            </a:r>
            <a:r>
              <a:rPr b="0" i="0" lang="en-US" sz="2800" u="none" cap="none" strike="noStrike">
                <a:solidFill>
                  <a:schemeClr val="dk1"/>
                </a:solidFill>
                <a:latin typeface="Calibri"/>
                <a:ea typeface="Calibri"/>
                <a:cs typeface="Calibri"/>
                <a:sym typeface="Calibri"/>
              </a:rPr>
              <a:t>, SDN</a:t>
            </a:r>
            <a:endParaRPr sz="2800"/>
          </a:p>
          <a:p>
            <a:pPr indent="-231775" lvl="1" marL="695325" marR="0" rtl="0" algn="l">
              <a:lnSpc>
                <a:spcPct val="90000"/>
              </a:lnSpc>
              <a:spcBef>
                <a:spcPts val="0"/>
              </a:spcBef>
              <a:spcAft>
                <a:spcPts val="0"/>
              </a:spcAft>
              <a:buClr>
                <a:srgbClr val="0000A8"/>
              </a:buClr>
              <a:buSzPts val="2800"/>
              <a:buFont typeface="Arial"/>
              <a:buChar char="•"/>
            </a:pPr>
            <a:r>
              <a:rPr lang="en-US" sz="2800">
                <a:solidFill>
                  <a:schemeClr val="dk1"/>
                </a:solidFill>
                <a:latin typeface="Calibri"/>
                <a:ea typeface="Calibri"/>
                <a:cs typeface="Calibri"/>
                <a:sym typeface="Calibri"/>
              </a:rPr>
              <a:t>ταίριασμα</a:t>
            </a:r>
            <a:r>
              <a:rPr b="0" i="0" lang="en-US" sz="2800" u="none" cap="none" strike="noStrike">
                <a:solidFill>
                  <a:schemeClr val="dk1"/>
                </a:solidFill>
                <a:latin typeface="Calibri"/>
                <a:ea typeface="Calibri"/>
                <a:cs typeface="Calibri"/>
                <a:sym typeface="Calibri"/>
              </a:rPr>
              <a:t>+</a:t>
            </a:r>
            <a:r>
              <a:rPr lang="en-US" sz="2800">
                <a:solidFill>
                  <a:schemeClr val="dk1"/>
                </a:solidFill>
                <a:latin typeface="Calibri"/>
                <a:ea typeface="Calibri"/>
                <a:cs typeface="Calibri"/>
                <a:sym typeface="Calibri"/>
              </a:rPr>
              <a:t>ενέργεια</a:t>
            </a:r>
            <a:endParaRPr b="0" i="0" sz="2800" u="none" cap="none" strike="noStrike">
              <a:solidFill>
                <a:schemeClr val="dk1"/>
              </a:solidFill>
              <a:latin typeface="Calibri"/>
              <a:ea typeface="Calibri"/>
              <a:cs typeface="Calibri"/>
              <a:sym typeface="Calibri"/>
            </a:endParaRPr>
          </a:p>
          <a:p>
            <a:pPr indent="-231775" lvl="1" marL="695325" marR="0" rtl="0" algn="l">
              <a:lnSpc>
                <a:spcPct val="90000"/>
              </a:lnSpc>
              <a:spcBef>
                <a:spcPts val="0"/>
              </a:spcBef>
              <a:spcAft>
                <a:spcPts val="0"/>
              </a:spcAft>
              <a:buClr>
                <a:srgbClr val="0000A8"/>
              </a:buClr>
              <a:buSzPts val="2800"/>
              <a:buFont typeface="Arial"/>
              <a:buChar char="•"/>
            </a:pPr>
            <a:r>
              <a:rPr b="0" i="0" lang="en-US" sz="2800" u="none" cap="none" strike="noStrike">
                <a:solidFill>
                  <a:schemeClr val="dk1"/>
                </a:solidFill>
                <a:latin typeface="Calibri"/>
                <a:ea typeface="Calibri"/>
                <a:cs typeface="Calibri"/>
                <a:sym typeface="Calibri"/>
              </a:rPr>
              <a:t>OpenFlow:</a:t>
            </a:r>
            <a:r>
              <a:rPr lang="en-US" sz="2800">
                <a:solidFill>
                  <a:schemeClr val="dk1"/>
                </a:solidFill>
                <a:latin typeface="Calibri"/>
                <a:ea typeface="Calibri"/>
                <a:cs typeface="Calibri"/>
                <a:sym typeface="Calibri"/>
              </a:rPr>
              <a:t>ταίριασμα+ενέργεια σε δράση</a:t>
            </a:r>
            <a:endParaRPr sz="2800"/>
          </a:p>
          <a:p>
            <a:pPr indent="-252412" lvl="0" marL="407987" marR="0" rtl="0" algn="l">
              <a:lnSpc>
                <a:spcPct val="90000"/>
              </a:lnSpc>
              <a:spcBef>
                <a:spcPts val="600"/>
              </a:spcBef>
              <a:spcAft>
                <a:spcPts val="0"/>
              </a:spcAft>
              <a:buClr>
                <a:srgbClr val="0000A3"/>
              </a:buClr>
              <a:buSzPts val="2800"/>
              <a:buFont typeface="Noto Sans Symbols"/>
              <a:buChar char="▪"/>
            </a:pPr>
            <a:r>
              <a:rPr lang="en-US" sz="2800">
                <a:solidFill>
                  <a:schemeClr val="dk1"/>
                </a:solidFill>
                <a:latin typeface="Calibri"/>
                <a:ea typeface="Calibri"/>
                <a:cs typeface="Calibri"/>
                <a:sym typeface="Calibri"/>
              </a:rPr>
              <a:t>ενδιάμεσες θυρίδες</a:t>
            </a:r>
            <a:endParaRPr sz="2800"/>
          </a:p>
          <a:p>
            <a:pPr indent="-79375" lvl="1" marL="695325" marR="0" rtl="0" algn="l">
              <a:lnSpc>
                <a:spcPct val="90000"/>
              </a:lnSpc>
              <a:spcBef>
                <a:spcPts val="500"/>
              </a:spcBef>
              <a:spcAft>
                <a:spcPts val="0"/>
              </a:spcAft>
              <a:buClr>
                <a:srgbClr val="0000A8"/>
              </a:buClr>
              <a:buSzPts val="2400"/>
              <a:buFont typeface="Arial"/>
              <a:buNone/>
            </a:pPr>
            <a:r>
              <a:t/>
            </a:r>
            <a:endParaRPr b="0" i="0" sz="2800" u="none" cap="none" strike="noStrike">
              <a:solidFill>
                <a:schemeClr val="dk1"/>
              </a:solidFill>
              <a:latin typeface="Calibri"/>
              <a:ea typeface="Calibri"/>
              <a:cs typeface="Calibri"/>
              <a:sym typeface="Calibri"/>
            </a:endParaRPr>
          </a:p>
        </p:txBody>
      </p:sp>
      <p:sp>
        <p:nvSpPr>
          <p:cNvPr id="57" name="Google Shape;57;p3"/>
          <p:cNvSpPr txBox="1"/>
          <p:nvPr>
            <p:ph idx="12" type="sldNum"/>
          </p:nvPr>
        </p:nvSpPr>
        <p:spPr>
          <a:xfrm>
            <a:off x="9219616" y="6465391"/>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
        <p:nvSpPr>
          <p:cNvPr id="58" name="Google Shape;58;p3"/>
          <p:cNvSpPr txBox="1"/>
          <p:nvPr/>
        </p:nvSpPr>
        <p:spPr>
          <a:xfrm>
            <a:off x="-122350" y="2730750"/>
            <a:ext cx="6720300" cy="3461400"/>
          </a:xfrm>
          <a:prstGeom prst="rect">
            <a:avLst/>
          </a:prstGeom>
          <a:noFill/>
          <a:ln>
            <a:noFill/>
          </a:ln>
        </p:spPr>
        <p:txBody>
          <a:bodyPr anchorCtr="0" anchor="t" bIns="45700" lIns="91425" spcFirstLastPara="1" rIns="91425" wrap="square" tIns="45700">
            <a:noAutofit/>
          </a:bodyPr>
          <a:lstStyle/>
          <a:p>
            <a:pPr indent="-252412" lvl="0" marL="407988" marR="0" rtl="0" algn="l">
              <a:lnSpc>
                <a:spcPct val="90000"/>
              </a:lnSpc>
              <a:spcBef>
                <a:spcPts val="0"/>
              </a:spcBef>
              <a:spcAft>
                <a:spcPts val="0"/>
              </a:spcAft>
              <a:buClr>
                <a:srgbClr val="0000A3"/>
              </a:buClr>
              <a:buSzPts val="2800"/>
              <a:buFont typeface="Noto Sans Symbols"/>
              <a:buChar char="▪"/>
            </a:pPr>
            <a:r>
              <a:rPr lang="en-US" sz="2800">
                <a:solidFill>
                  <a:schemeClr val="dk1"/>
                </a:solidFill>
                <a:latin typeface="Calibri"/>
                <a:ea typeface="Calibri"/>
                <a:cs typeface="Calibri"/>
                <a:sym typeface="Calibri"/>
              </a:rPr>
              <a:t>Τι βρίσκεται μέσα σε ένα δρομολογητή</a:t>
            </a:r>
            <a:endParaRPr sz="2800"/>
          </a:p>
          <a:p>
            <a:pPr indent="-231775" lvl="1" marL="695325" marR="0" rtl="0" algn="l">
              <a:lnSpc>
                <a:spcPct val="90000"/>
              </a:lnSpc>
              <a:spcBef>
                <a:spcPts val="0"/>
              </a:spcBef>
              <a:spcAft>
                <a:spcPts val="0"/>
              </a:spcAft>
              <a:buClr>
                <a:srgbClr val="0000A8"/>
              </a:buClr>
              <a:buSzPts val="2800"/>
              <a:buFont typeface="Arial"/>
              <a:buChar char="•"/>
            </a:pPr>
            <a:r>
              <a:rPr b="0" i="0" lang="en-US" sz="2800" u="none" cap="none" strike="noStrike">
                <a:solidFill>
                  <a:schemeClr val="dk1"/>
                </a:solidFill>
                <a:latin typeface="Calibri"/>
                <a:ea typeface="Calibri"/>
                <a:cs typeface="Calibri"/>
                <a:sym typeface="Calibri"/>
              </a:rPr>
              <a:t>input ports, switching, output ports</a:t>
            </a:r>
            <a:endParaRPr sz="2800"/>
          </a:p>
          <a:p>
            <a:pPr indent="-231775" lvl="1" marL="695325" marR="0" rtl="0" algn="l">
              <a:lnSpc>
                <a:spcPct val="90000"/>
              </a:lnSpc>
              <a:spcBef>
                <a:spcPts val="0"/>
              </a:spcBef>
              <a:spcAft>
                <a:spcPts val="0"/>
              </a:spcAft>
              <a:buClr>
                <a:srgbClr val="0000A8"/>
              </a:buClr>
              <a:buSzPts val="2800"/>
              <a:buFont typeface="Arial"/>
              <a:buChar char="•"/>
            </a:pPr>
            <a:r>
              <a:rPr b="0" i="0" lang="en-US" sz="2800" u="none" cap="none" strike="noStrike">
                <a:solidFill>
                  <a:schemeClr val="dk1"/>
                </a:solidFill>
                <a:latin typeface="Calibri"/>
                <a:ea typeface="Calibri"/>
                <a:cs typeface="Calibri"/>
                <a:sym typeface="Calibri"/>
              </a:rPr>
              <a:t>buffer management, scheduling</a:t>
            </a:r>
            <a:endParaRPr sz="2800"/>
          </a:p>
          <a:p>
            <a:pPr indent="-252412" lvl="0" marL="407988" marR="0" rtl="0" algn="l">
              <a:lnSpc>
                <a:spcPct val="90000"/>
              </a:lnSpc>
              <a:spcBef>
                <a:spcPts val="600"/>
              </a:spcBef>
              <a:spcAft>
                <a:spcPts val="0"/>
              </a:spcAft>
              <a:buClr>
                <a:srgbClr val="0000A3"/>
              </a:buClr>
              <a:buSzPts val="2800"/>
              <a:buFont typeface="Noto Sans Symbols"/>
              <a:buChar char="▪"/>
            </a:pPr>
            <a:r>
              <a:rPr b="0" i="0" lang="en-US" sz="2800" u="none" cap="none" strike="noStrike">
                <a:solidFill>
                  <a:schemeClr val="dk1"/>
                </a:solidFill>
                <a:latin typeface="Calibri"/>
                <a:ea typeface="Calibri"/>
                <a:cs typeface="Calibri"/>
                <a:sym typeface="Calibri"/>
              </a:rPr>
              <a:t>IP: </a:t>
            </a:r>
            <a:r>
              <a:rPr lang="en-US" sz="2800">
                <a:solidFill>
                  <a:schemeClr val="dk1"/>
                </a:solidFill>
                <a:latin typeface="Calibri"/>
                <a:ea typeface="Calibri"/>
                <a:cs typeface="Calibri"/>
                <a:sym typeface="Calibri"/>
              </a:rPr>
              <a:t>το πρωτόκολλο του διαδικτύου</a:t>
            </a:r>
            <a:endParaRPr sz="2800"/>
          </a:p>
          <a:p>
            <a:pPr indent="-231775" lvl="1" marL="695325" marR="0" rtl="0" algn="l">
              <a:lnSpc>
                <a:spcPct val="90000"/>
              </a:lnSpc>
              <a:spcBef>
                <a:spcPts val="0"/>
              </a:spcBef>
              <a:spcAft>
                <a:spcPts val="0"/>
              </a:spcAft>
              <a:buClr>
                <a:srgbClr val="0000A8"/>
              </a:buClr>
              <a:buSzPts val="2800"/>
              <a:buFont typeface="Arial"/>
              <a:buChar char="•"/>
            </a:pPr>
            <a:r>
              <a:rPr lang="en-US" sz="2800">
                <a:solidFill>
                  <a:schemeClr val="dk1"/>
                </a:solidFill>
                <a:latin typeface="Calibri"/>
                <a:ea typeface="Calibri"/>
                <a:cs typeface="Calibri"/>
                <a:sym typeface="Calibri"/>
              </a:rPr>
              <a:t>μορφή δεδομενογράμματος</a:t>
            </a:r>
            <a:endParaRPr sz="2800"/>
          </a:p>
          <a:p>
            <a:pPr indent="-231775" lvl="1" marL="695325" marR="0" rtl="0" algn="l">
              <a:lnSpc>
                <a:spcPct val="90000"/>
              </a:lnSpc>
              <a:spcBef>
                <a:spcPts val="0"/>
              </a:spcBef>
              <a:spcAft>
                <a:spcPts val="0"/>
              </a:spcAft>
              <a:buClr>
                <a:srgbClr val="0000A8"/>
              </a:buClr>
              <a:buSzPts val="2800"/>
              <a:buFont typeface="Arial"/>
              <a:buChar char="•"/>
            </a:pPr>
            <a:r>
              <a:rPr lang="en-US" sz="2800">
                <a:solidFill>
                  <a:schemeClr val="dk1"/>
                </a:solidFill>
                <a:latin typeface="Calibri"/>
                <a:ea typeface="Calibri"/>
                <a:cs typeface="Calibri"/>
                <a:sym typeface="Calibri"/>
              </a:rPr>
              <a:t>διευθυνσιοδότηση</a:t>
            </a:r>
            <a:endParaRPr sz="2800"/>
          </a:p>
          <a:p>
            <a:pPr indent="-231775" lvl="1" marL="695325" marR="0" rtl="0" algn="l">
              <a:lnSpc>
                <a:spcPct val="90000"/>
              </a:lnSpc>
              <a:spcBef>
                <a:spcPts val="0"/>
              </a:spcBef>
              <a:spcAft>
                <a:spcPts val="0"/>
              </a:spcAft>
              <a:buClr>
                <a:srgbClr val="0000A8"/>
              </a:buClr>
              <a:buSzPts val="2800"/>
              <a:buFont typeface="Arial"/>
              <a:buChar char="•"/>
            </a:pPr>
            <a:r>
              <a:rPr lang="en-US" sz="2800">
                <a:solidFill>
                  <a:schemeClr val="dk1"/>
                </a:solidFill>
                <a:latin typeface="Calibri"/>
                <a:ea typeface="Calibri"/>
                <a:cs typeface="Calibri"/>
                <a:sym typeface="Calibri"/>
              </a:rPr>
              <a:t>μετάφραση της διεύθυνσης </a:t>
            </a:r>
            <a:r>
              <a:rPr lang="en-US" sz="2800">
                <a:solidFill>
                  <a:schemeClr val="dk1"/>
                </a:solidFill>
                <a:latin typeface="Calibri"/>
                <a:ea typeface="Calibri"/>
                <a:cs typeface="Calibri"/>
                <a:sym typeface="Calibri"/>
              </a:rPr>
              <a:t>διαδικτύου</a:t>
            </a:r>
            <a:endParaRPr sz="2800"/>
          </a:p>
          <a:p>
            <a:pPr indent="-231775" lvl="1" marL="695325" marR="0" rtl="0" algn="l">
              <a:lnSpc>
                <a:spcPct val="90000"/>
              </a:lnSpc>
              <a:spcBef>
                <a:spcPts val="0"/>
              </a:spcBef>
              <a:spcAft>
                <a:spcPts val="0"/>
              </a:spcAft>
              <a:buClr>
                <a:srgbClr val="0000A8"/>
              </a:buClr>
              <a:buSzPts val="2800"/>
              <a:buFont typeface="Arial"/>
              <a:buChar char="•"/>
            </a:pPr>
            <a:r>
              <a:rPr b="0" i="0" lang="en-US" sz="2800" u="none" cap="none" strike="noStrike">
                <a:solidFill>
                  <a:schemeClr val="dk1"/>
                </a:solidFill>
                <a:latin typeface="Calibri"/>
                <a:ea typeface="Calibri"/>
                <a:cs typeface="Calibri"/>
                <a:sym typeface="Calibri"/>
              </a:rPr>
              <a:t>IPv6</a:t>
            </a:r>
            <a:endParaRPr sz="2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
                                            <p:txEl>
                                              <p:pRg end="0" st="0"/>
                                            </p:txEl>
                                          </p:spTgt>
                                        </p:tgtEl>
                                        <p:attrNameLst>
                                          <p:attrName>style.visibility</p:attrName>
                                        </p:attrNameLst>
                                      </p:cBhvr>
                                      <p:to>
                                        <p:strVal val="visible"/>
                                      </p:to>
                                    </p:set>
                                    <p:animEffect filter="fade" transition="in">
                                      <p:cBhvr>
                                        <p:cTn dur="500"/>
                                        <p:tgtEl>
                                          <p:spTgt spid="5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
                                            <p:txEl>
                                              <p:pRg end="1" st="1"/>
                                            </p:txEl>
                                          </p:spTgt>
                                        </p:tgtEl>
                                        <p:attrNameLst>
                                          <p:attrName>style.visibility</p:attrName>
                                        </p:attrNameLst>
                                      </p:cBhvr>
                                      <p:to>
                                        <p:strVal val="visible"/>
                                      </p:to>
                                    </p:set>
                                    <p:animEffect filter="fade" transition="in">
                                      <p:cBhvr>
                                        <p:cTn dur="500"/>
                                        <p:tgtEl>
                                          <p:spTgt spid="5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
                                            <p:txEl>
                                              <p:pRg end="2" st="2"/>
                                            </p:txEl>
                                          </p:spTgt>
                                        </p:tgtEl>
                                        <p:attrNameLst>
                                          <p:attrName>style.visibility</p:attrName>
                                        </p:attrNameLst>
                                      </p:cBhvr>
                                      <p:to>
                                        <p:strVal val="visible"/>
                                      </p:to>
                                    </p:set>
                                    <p:animEffect filter="fade" transition="in">
                                      <p:cBhvr>
                                        <p:cTn dur="500"/>
                                        <p:tgtEl>
                                          <p:spTgt spid="5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
                                            <p:txEl>
                                              <p:pRg end="3" st="3"/>
                                            </p:txEl>
                                          </p:spTgt>
                                        </p:tgtEl>
                                        <p:attrNameLst>
                                          <p:attrName>style.visibility</p:attrName>
                                        </p:attrNameLst>
                                      </p:cBhvr>
                                      <p:to>
                                        <p:strVal val="visible"/>
                                      </p:to>
                                    </p:set>
                                    <p:animEffect filter="fade" transition="in">
                                      <p:cBhvr>
                                        <p:cTn dur="500"/>
                                        <p:tgtEl>
                                          <p:spTgt spid="5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
                                            <p:txEl>
                                              <p:pRg end="4" st="4"/>
                                            </p:txEl>
                                          </p:spTgt>
                                        </p:tgtEl>
                                        <p:attrNameLst>
                                          <p:attrName>style.visibility</p:attrName>
                                        </p:attrNameLst>
                                      </p:cBhvr>
                                      <p:to>
                                        <p:strVal val="visible"/>
                                      </p:to>
                                    </p:set>
                                    <p:animEffect filter="fade" transition="in">
                                      <p:cBhvr>
                                        <p:cTn dur="500"/>
                                        <p:tgtEl>
                                          <p:spTgt spid="5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
                                            <p:txEl>
                                              <p:pRg end="5" st="5"/>
                                            </p:txEl>
                                          </p:spTgt>
                                        </p:tgtEl>
                                        <p:attrNameLst>
                                          <p:attrName>style.visibility</p:attrName>
                                        </p:attrNameLst>
                                      </p:cBhvr>
                                      <p:to>
                                        <p:strVal val="visible"/>
                                      </p:to>
                                    </p:set>
                                    <p:animEffect filter="fade" transition="in">
                                      <p:cBhvr>
                                        <p:cTn dur="500"/>
                                        <p:tgtEl>
                                          <p:spTgt spid="5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
                                            <p:txEl>
                                              <p:pRg end="6" st="6"/>
                                            </p:txEl>
                                          </p:spTgt>
                                        </p:tgtEl>
                                        <p:attrNameLst>
                                          <p:attrName>style.visibility</p:attrName>
                                        </p:attrNameLst>
                                      </p:cBhvr>
                                      <p:to>
                                        <p:strVal val="visible"/>
                                      </p:to>
                                    </p:set>
                                    <p:animEffect filter="fade" transition="in">
                                      <p:cBhvr>
                                        <p:cTn dur="500"/>
                                        <p:tgtEl>
                                          <p:spTgt spid="5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
                                            <p:txEl>
                                              <p:pRg end="7" st="7"/>
                                            </p:txEl>
                                          </p:spTgt>
                                        </p:tgtEl>
                                        <p:attrNameLst>
                                          <p:attrName>style.visibility</p:attrName>
                                        </p:attrNameLst>
                                      </p:cBhvr>
                                      <p:to>
                                        <p:strVal val="visible"/>
                                      </p:to>
                                    </p:set>
                                    <p:animEffect filter="fade" transition="in">
                                      <p:cBhvr>
                                        <p:cTn dur="500"/>
                                        <p:tgtEl>
                                          <p:spTgt spid="5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500"/>
                                        <p:tgtEl>
                                          <p:spTgt spid="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7" name="Shape 2257"/>
        <p:cNvGrpSpPr/>
        <p:nvPr/>
      </p:nvGrpSpPr>
      <p:grpSpPr>
        <a:xfrm>
          <a:off x="0" y="0"/>
          <a:ext cx="0" cy="0"/>
          <a:chOff x="0" y="0"/>
          <a:chExt cx="0" cy="0"/>
        </a:xfrm>
      </p:grpSpPr>
      <p:sp>
        <p:nvSpPr>
          <p:cNvPr id="2258" name="Google Shape;2258;p30"/>
          <p:cNvSpPr txBox="1"/>
          <p:nvPr>
            <p:ph type="title"/>
          </p:nvPr>
        </p:nvSpPr>
        <p:spPr>
          <a:xfrm>
            <a:off x="0" y="177169"/>
            <a:ext cx="105156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400"/>
              <a:buFont typeface="Calibri"/>
              <a:buNone/>
            </a:pPr>
            <a:r>
              <a:rPr lang="en-US" sz="5000"/>
              <a:t>Ουρά θύρας εξόδου</a:t>
            </a:r>
            <a:endParaRPr sz="5000"/>
          </a:p>
        </p:txBody>
      </p:sp>
      <p:sp>
        <p:nvSpPr>
          <p:cNvPr id="2259" name="Google Shape;2259;p30"/>
          <p:cNvSpPr txBox="1"/>
          <p:nvPr/>
        </p:nvSpPr>
        <p:spPr>
          <a:xfrm>
            <a:off x="0" y="3417075"/>
            <a:ext cx="6866400" cy="1784100"/>
          </a:xfrm>
          <a:prstGeom prst="rect">
            <a:avLst/>
          </a:prstGeom>
          <a:noFill/>
          <a:ln>
            <a:noFill/>
          </a:ln>
        </p:spPr>
        <p:txBody>
          <a:bodyPr anchorCtr="0" anchor="t" bIns="45700" lIns="91425" spcFirstLastPara="1" rIns="91425" wrap="square" tIns="45700">
            <a:noAutofit/>
          </a:bodyPr>
          <a:lstStyle/>
          <a:p>
            <a:pPr indent="-222884" lvl="0" marL="352425" marR="0" rtl="0" algn="l">
              <a:lnSpc>
                <a:spcPct val="90000"/>
              </a:lnSpc>
              <a:spcBef>
                <a:spcPts val="0"/>
              </a:spcBef>
              <a:spcAft>
                <a:spcPts val="0"/>
              </a:spcAft>
              <a:buClr>
                <a:srgbClr val="0000A3"/>
              </a:buClr>
              <a:buSzPts val="2600"/>
              <a:buFont typeface="Noto Sans Symbols"/>
              <a:buChar char="▪"/>
            </a:pPr>
            <a:r>
              <a:rPr lang="en-US" sz="2600">
                <a:solidFill>
                  <a:schemeClr val="dk1"/>
                </a:solidFill>
                <a:latin typeface="Calibri"/>
                <a:ea typeface="Calibri"/>
                <a:cs typeface="Calibri"/>
                <a:sym typeface="Calibri"/>
              </a:rPr>
              <a:t>Απαιτείται</a:t>
            </a:r>
            <a:r>
              <a:rPr lang="en-US" sz="2600">
                <a:solidFill>
                  <a:schemeClr val="dk1"/>
                </a:solidFill>
                <a:latin typeface="Calibri"/>
                <a:ea typeface="Calibri"/>
                <a:cs typeface="Calibri"/>
                <a:sym typeface="Calibri"/>
              </a:rPr>
              <a:t> </a:t>
            </a:r>
            <a:r>
              <a:rPr b="0" lang="en-US" sz="2600" u="none" cap="none" strike="noStrike">
                <a:solidFill>
                  <a:srgbClr val="CC0000"/>
                </a:solidFill>
                <a:latin typeface="Calibri"/>
                <a:ea typeface="Calibri"/>
                <a:cs typeface="Calibri"/>
                <a:sym typeface="Calibri"/>
              </a:rPr>
              <a:t>Buffering</a:t>
            </a:r>
            <a:r>
              <a:rPr b="0" lang="en-US" sz="2600" u="none" cap="none" strike="noStrike">
                <a:solidFill>
                  <a:srgbClr val="000000"/>
                </a:solidFill>
                <a:latin typeface="Calibri"/>
                <a:ea typeface="Calibri"/>
                <a:cs typeface="Calibri"/>
                <a:sym typeface="Calibri"/>
              </a:rPr>
              <a:t> </a:t>
            </a:r>
            <a:r>
              <a:rPr lang="en-US" sz="2600">
                <a:latin typeface="Calibri"/>
                <a:ea typeface="Calibri"/>
                <a:cs typeface="Calibri"/>
                <a:sym typeface="Calibri"/>
              </a:rPr>
              <a:t>όταν τα πακέτα φτάνουν</a:t>
            </a:r>
            <a:r>
              <a:rPr b="0" lang="en-US" sz="2600" u="none" cap="none" strike="noStrike">
                <a:solidFill>
                  <a:srgbClr val="000000"/>
                </a:solidFill>
                <a:latin typeface="Calibri"/>
                <a:ea typeface="Calibri"/>
                <a:cs typeface="Calibri"/>
                <a:sym typeface="Calibri"/>
              </a:rPr>
              <a:t> </a:t>
            </a:r>
            <a:r>
              <a:rPr lang="en-US" sz="2600">
                <a:latin typeface="Calibri"/>
                <a:ea typeface="Calibri"/>
                <a:cs typeface="Calibri"/>
                <a:sym typeface="Calibri"/>
              </a:rPr>
              <a:t>από την δομή μεταγωγής πιο γρήγορα από ότι ο ρυθμός </a:t>
            </a:r>
            <a:r>
              <a:rPr lang="en-US" sz="2600">
                <a:latin typeface="Calibri"/>
                <a:ea typeface="Calibri"/>
                <a:cs typeface="Calibri"/>
                <a:sym typeface="Calibri"/>
              </a:rPr>
              <a:t>μετάδοσης</a:t>
            </a:r>
            <a:r>
              <a:rPr lang="en-US" sz="2600">
                <a:latin typeface="Calibri"/>
                <a:ea typeface="Calibri"/>
                <a:cs typeface="Calibri"/>
                <a:sym typeface="Calibri"/>
              </a:rPr>
              <a:t> της ζεύξης</a:t>
            </a:r>
            <a:r>
              <a:rPr b="0" lang="en-US" sz="2600" u="none" cap="none" strike="noStrike">
                <a:solidFill>
                  <a:srgbClr val="000000"/>
                </a:solidFill>
                <a:latin typeface="Calibri"/>
                <a:ea typeface="Calibri"/>
                <a:cs typeface="Calibri"/>
                <a:sym typeface="Calibri"/>
              </a:rPr>
              <a:t>. </a:t>
            </a:r>
            <a:r>
              <a:rPr lang="en-US" sz="2600">
                <a:solidFill>
                  <a:srgbClr val="C00000"/>
                </a:solidFill>
                <a:latin typeface="Calibri"/>
                <a:ea typeface="Calibri"/>
                <a:cs typeface="Calibri"/>
                <a:sym typeface="Calibri"/>
              </a:rPr>
              <a:t>πολιτική</a:t>
            </a:r>
            <a:r>
              <a:rPr lang="en-US" sz="2600">
                <a:solidFill>
                  <a:srgbClr val="C00000"/>
                </a:solidFill>
                <a:latin typeface="Calibri"/>
                <a:ea typeface="Calibri"/>
                <a:cs typeface="Calibri"/>
                <a:sym typeface="Calibri"/>
              </a:rPr>
              <a:t> απόρριψης</a:t>
            </a:r>
            <a:r>
              <a:rPr b="0" lang="en-US" sz="2600" u="none" cap="none" strike="noStrike">
                <a:solidFill>
                  <a:srgbClr val="C00000"/>
                </a:solidFill>
                <a:latin typeface="Calibri"/>
                <a:ea typeface="Calibri"/>
                <a:cs typeface="Calibri"/>
                <a:sym typeface="Calibri"/>
              </a:rPr>
              <a:t>: </a:t>
            </a:r>
            <a:r>
              <a:rPr lang="en-US" sz="2600">
                <a:latin typeface="Calibri"/>
                <a:ea typeface="Calibri"/>
                <a:cs typeface="Calibri"/>
                <a:sym typeface="Calibri"/>
              </a:rPr>
              <a:t>ποιό πακέτο να απορριφθεί αν δεν υπάρχει χώρος στον ενταμιευτή</a:t>
            </a:r>
            <a:r>
              <a:rPr b="0" lang="en-US" sz="2600" u="none" cap="none" strike="noStrike">
                <a:solidFill>
                  <a:srgbClr val="000000"/>
                </a:solidFill>
                <a:latin typeface="Calibri"/>
                <a:ea typeface="Calibri"/>
                <a:cs typeface="Calibri"/>
                <a:sym typeface="Calibri"/>
              </a:rPr>
              <a:t>?</a:t>
            </a:r>
            <a:endParaRPr sz="2600"/>
          </a:p>
        </p:txBody>
      </p:sp>
      <p:sp>
        <p:nvSpPr>
          <p:cNvPr id="2260" name="Google Shape;2260;p30"/>
          <p:cNvSpPr txBox="1"/>
          <p:nvPr/>
        </p:nvSpPr>
        <p:spPr>
          <a:xfrm>
            <a:off x="0" y="5258325"/>
            <a:ext cx="6070500" cy="1289100"/>
          </a:xfrm>
          <a:prstGeom prst="rect">
            <a:avLst/>
          </a:prstGeom>
          <a:noFill/>
          <a:ln>
            <a:noFill/>
          </a:ln>
        </p:spPr>
        <p:txBody>
          <a:bodyPr anchorCtr="0" anchor="t" bIns="45700" lIns="91425" spcFirstLastPara="1" rIns="91425" wrap="square" tIns="45700">
            <a:normAutofit/>
          </a:bodyPr>
          <a:lstStyle/>
          <a:p>
            <a:pPr indent="-209550" lvl="0" marL="352425" marR="0" rtl="0" algn="l">
              <a:lnSpc>
                <a:spcPct val="90000"/>
              </a:lnSpc>
              <a:spcBef>
                <a:spcPts val="0"/>
              </a:spcBef>
              <a:spcAft>
                <a:spcPts val="0"/>
              </a:spcAft>
              <a:buClr>
                <a:srgbClr val="0000A3"/>
              </a:buClr>
              <a:buSzPts val="2600"/>
              <a:buFont typeface="Noto Sans Symbols"/>
              <a:buChar char="▪"/>
            </a:pPr>
            <a:r>
              <a:rPr b="0" lang="en-US" sz="2600" u="none" cap="none" strike="noStrike">
                <a:solidFill>
                  <a:srgbClr val="CC0000"/>
                </a:solidFill>
                <a:latin typeface="Calibri"/>
                <a:ea typeface="Calibri"/>
                <a:cs typeface="Calibri"/>
                <a:sym typeface="Calibri"/>
              </a:rPr>
              <a:t>Scheduling discipline</a:t>
            </a:r>
            <a:r>
              <a:rPr b="0" lang="en-US" sz="2600" u="none" cap="none" strike="noStrike">
                <a:solidFill>
                  <a:srgbClr val="000000"/>
                </a:solidFill>
                <a:latin typeface="Calibri"/>
                <a:ea typeface="Calibri"/>
                <a:cs typeface="Calibri"/>
                <a:sym typeface="Calibri"/>
              </a:rPr>
              <a:t> </a:t>
            </a:r>
            <a:r>
              <a:rPr lang="en-US" sz="2600">
                <a:latin typeface="Calibri"/>
                <a:ea typeface="Calibri"/>
                <a:cs typeface="Calibri"/>
                <a:sym typeface="Calibri"/>
              </a:rPr>
              <a:t>επιλέγει μεταξύ των πακέτων σε σειρά για μετάδοση</a:t>
            </a:r>
            <a:endParaRPr sz="2600"/>
          </a:p>
        </p:txBody>
      </p:sp>
      <p:grpSp>
        <p:nvGrpSpPr>
          <p:cNvPr id="2261" name="Google Shape;2261;p30"/>
          <p:cNvGrpSpPr/>
          <p:nvPr/>
        </p:nvGrpSpPr>
        <p:grpSpPr>
          <a:xfrm>
            <a:off x="6900891" y="3229360"/>
            <a:ext cx="4966037" cy="1173000"/>
            <a:chOff x="6302377" y="3229360"/>
            <a:chExt cx="4966037" cy="1173000"/>
          </a:xfrm>
        </p:grpSpPr>
        <p:sp>
          <p:nvSpPr>
            <p:cNvPr id="2262" name="Google Shape;2262;p30"/>
            <p:cNvSpPr txBox="1"/>
            <p:nvPr/>
          </p:nvSpPr>
          <p:spPr>
            <a:xfrm>
              <a:off x="7315314" y="3229360"/>
              <a:ext cx="3953100" cy="11730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2800"/>
                <a:buFont typeface="Calibri"/>
                <a:buNone/>
              </a:pPr>
              <a:r>
                <a:rPr lang="en-US" sz="2600">
                  <a:latin typeface="Calibri"/>
                  <a:ea typeface="Calibri"/>
                  <a:cs typeface="Calibri"/>
                  <a:sym typeface="Calibri"/>
                </a:rPr>
                <a:t>Τα πακέτα </a:t>
              </a:r>
              <a:r>
                <a:rPr lang="en-US" sz="2600">
                  <a:latin typeface="Calibri"/>
                  <a:ea typeface="Calibri"/>
                  <a:cs typeface="Calibri"/>
                  <a:sym typeface="Calibri"/>
                </a:rPr>
                <a:t>μπορούν</a:t>
              </a:r>
              <a:r>
                <a:rPr lang="en-US" sz="2600">
                  <a:latin typeface="Calibri"/>
                  <a:ea typeface="Calibri"/>
                  <a:cs typeface="Calibri"/>
                  <a:sym typeface="Calibri"/>
                </a:rPr>
                <a:t> να χαθούν λόγω </a:t>
              </a:r>
              <a:r>
                <a:rPr lang="en-US" sz="2600">
                  <a:latin typeface="Calibri"/>
                  <a:ea typeface="Calibri"/>
                  <a:cs typeface="Calibri"/>
                  <a:sym typeface="Calibri"/>
                </a:rPr>
                <a:t>συμφόρησης</a:t>
              </a:r>
              <a:r>
                <a:rPr b="0" i="0" lang="en-US" sz="2600" u="none" cap="none" strike="noStrike">
                  <a:solidFill>
                    <a:srgbClr val="000000"/>
                  </a:solidFill>
                  <a:latin typeface="Calibri"/>
                  <a:ea typeface="Calibri"/>
                  <a:cs typeface="Calibri"/>
                  <a:sym typeface="Calibri"/>
                </a:rPr>
                <a:t>, </a:t>
              </a:r>
              <a:r>
                <a:rPr lang="en-US" sz="2600">
                  <a:latin typeface="Calibri"/>
                  <a:ea typeface="Calibri"/>
                  <a:cs typeface="Calibri"/>
                  <a:sym typeface="Calibri"/>
                </a:rPr>
                <a:t>έλλειψη</a:t>
              </a:r>
              <a:r>
                <a:rPr lang="en-US" sz="2600">
                  <a:latin typeface="Calibri"/>
                  <a:ea typeface="Calibri"/>
                  <a:cs typeface="Calibri"/>
                  <a:sym typeface="Calibri"/>
                </a:rPr>
                <a:t> ενταμιευτών</a:t>
              </a:r>
              <a:endParaRPr sz="2600"/>
            </a:p>
          </p:txBody>
        </p:sp>
        <p:sp>
          <p:nvSpPr>
            <p:cNvPr id="2263" name="Google Shape;2263;p30"/>
            <p:cNvSpPr/>
            <p:nvPr/>
          </p:nvSpPr>
          <p:spPr>
            <a:xfrm>
              <a:off x="6302377" y="3573602"/>
              <a:ext cx="978300" cy="484500"/>
            </a:xfrm>
            <a:prstGeom prst="rightArrow">
              <a:avLst>
                <a:gd fmla="val 50000" name="adj1"/>
                <a:gd fmla="val 50000" name="adj2"/>
              </a:avLst>
            </a:prstGeom>
            <a:gradFill>
              <a:gsLst>
                <a:gs pos="0">
                  <a:srgbClr val="C00000"/>
                </a:gs>
                <a:gs pos="100000">
                  <a:srgbClr val="FFFFFF"/>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nvGrpSpPr>
          <p:cNvPr id="2264" name="Google Shape;2264;p30"/>
          <p:cNvGrpSpPr/>
          <p:nvPr/>
        </p:nvGrpSpPr>
        <p:grpSpPr>
          <a:xfrm>
            <a:off x="6875475" y="4539373"/>
            <a:ext cx="5319959" cy="1893300"/>
            <a:chOff x="6243711" y="4539373"/>
            <a:chExt cx="5319959" cy="1893300"/>
          </a:xfrm>
        </p:grpSpPr>
        <p:sp>
          <p:nvSpPr>
            <p:cNvPr id="2265" name="Google Shape;2265;p30"/>
            <p:cNvSpPr txBox="1"/>
            <p:nvPr/>
          </p:nvSpPr>
          <p:spPr>
            <a:xfrm>
              <a:off x="7371470" y="4539373"/>
              <a:ext cx="4192200" cy="1893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2800"/>
                <a:buFont typeface="Calibri"/>
                <a:buNone/>
              </a:pPr>
              <a:r>
                <a:rPr lang="en-US" sz="2600">
                  <a:latin typeface="Calibri"/>
                  <a:ea typeface="Calibri"/>
                  <a:cs typeface="Calibri"/>
                  <a:sym typeface="Calibri"/>
                </a:rPr>
                <a:t>χρονοπρογραμματισμός προτεραιότητας</a:t>
              </a:r>
              <a:r>
                <a:rPr b="0" i="0" lang="en-US" sz="2600" u="none" cap="none" strike="noStrike">
                  <a:solidFill>
                    <a:srgbClr val="000000"/>
                  </a:solidFill>
                  <a:latin typeface="Calibri"/>
                  <a:ea typeface="Calibri"/>
                  <a:cs typeface="Calibri"/>
                  <a:sym typeface="Calibri"/>
                </a:rPr>
                <a:t> – </a:t>
              </a:r>
              <a:r>
                <a:rPr lang="en-US" sz="2600">
                  <a:latin typeface="Calibri"/>
                  <a:ea typeface="Calibri"/>
                  <a:cs typeface="Calibri"/>
                  <a:sym typeface="Calibri"/>
                </a:rPr>
                <a:t>ποιός παίρνει την καλύτερη απόδοση</a:t>
              </a:r>
              <a:r>
                <a:rPr b="0" i="0" lang="en-US" sz="2600" u="none" cap="none" strike="noStrike">
                  <a:solidFill>
                    <a:srgbClr val="000000"/>
                  </a:solidFill>
                  <a:latin typeface="Calibri"/>
                  <a:ea typeface="Calibri"/>
                  <a:cs typeface="Calibri"/>
                  <a:sym typeface="Calibri"/>
                </a:rPr>
                <a:t>, </a:t>
              </a:r>
              <a:r>
                <a:rPr lang="en-US" sz="2600">
                  <a:latin typeface="Calibri"/>
                  <a:ea typeface="Calibri"/>
                  <a:cs typeface="Calibri"/>
                  <a:sym typeface="Calibri"/>
                </a:rPr>
                <a:t>ουδετερότητα δικτύου</a:t>
              </a:r>
              <a:endParaRPr sz="2600"/>
            </a:p>
          </p:txBody>
        </p:sp>
        <p:sp>
          <p:nvSpPr>
            <p:cNvPr id="2266" name="Google Shape;2266;p30"/>
            <p:cNvSpPr/>
            <p:nvPr/>
          </p:nvSpPr>
          <p:spPr>
            <a:xfrm>
              <a:off x="6243711" y="5201177"/>
              <a:ext cx="978300" cy="795600"/>
            </a:xfrm>
            <a:prstGeom prst="rightArrow">
              <a:avLst>
                <a:gd fmla="val 50000" name="adj1"/>
                <a:gd fmla="val 50000" name="adj2"/>
              </a:avLst>
            </a:prstGeom>
            <a:gradFill>
              <a:gsLst>
                <a:gs pos="0">
                  <a:srgbClr val="C00000"/>
                </a:gs>
                <a:gs pos="100000">
                  <a:srgbClr val="FFFFFF"/>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nvGrpSpPr>
          <p:cNvPr id="2267" name="Google Shape;2267;p30"/>
          <p:cNvGrpSpPr/>
          <p:nvPr/>
        </p:nvGrpSpPr>
        <p:grpSpPr>
          <a:xfrm>
            <a:off x="8496886" y="307717"/>
            <a:ext cx="2967544" cy="1552790"/>
            <a:chOff x="8496886" y="307717"/>
            <a:chExt cx="2967544" cy="1552790"/>
          </a:xfrm>
        </p:grpSpPr>
        <p:pic>
          <p:nvPicPr>
            <p:cNvPr id="2268" name="Google Shape;2268;p30"/>
            <p:cNvPicPr preferRelativeResize="0"/>
            <p:nvPr/>
          </p:nvPicPr>
          <p:blipFill rotWithShape="1">
            <a:blip r:embed="rId3">
              <a:alphaModFix/>
            </a:blip>
            <a:srcRect b="0" l="0" r="0" t="0"/>
            <a:stretch/>
          </p:blipFill>
          <p:spPr>
            <a:xfrm>
              <a:off x="9214340" y="307717"/>
              <a:ext cx="1359144" cy="1190491"/>
            </a:xfrm>
            <a:prstGeom prst="rect">
              <a:avLst/>
            </a:prstGeom>
            <a:noFill/>
            <a:ln>
              <a:noFill/>
            </a:ln>
          </p:spPr>
        </p:pic>
        <p:sp>
          <p:nvSpPr>
            <p:cNvPr id="2269" name="Google Shape;2269;p30"/>
            <p:cNvSpPr txBox="1"/>
            <p:nvPr/>
          </p:nvSpPr>
          <p:spPr>
            <a:xfrm>
              <a:off x="8496886" y="1491175"/>
              <a:ext cx="29675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This is a really important slide</a:t>
              </a:r>
              <a:endParaRPr/>
            </a:p>
          </p:txBody>
        </p:sp>
      </p:grpSp>
      <p:grpSp>
        <p:nvGrpSpPr>
          <p:cNvPr id="2270" name="Google Shape;2270;p30"/>
          <p:cNvGrpSpPr/>
          <p:nvPr/>
        </p:nvGrpSpPr>
        <p:grpSpPr>
          <a:xfrm>
            <a:off x="1178949" y="1396538"/>
            <a:ext cx="7113685" cy="1695796"/>
            <a:chOff x="763318" y="1529542"/>
            <a:chExt cx="7113685" cy="1695796"/>
          </a:xfrm>
        </p:grpSpPr>
        <p:sp>
          <p:nvSpPr>
            <p:cNvPr id="2271" name="Google Shape;2271;p30"/>
            <p:cNvSpPr/>
            <p:nvPr/>
          </p:nvSpPr>
          <p:spPr>
            <a:xfrm>
              <a:off x="2505123" y="1529542"/>
              <a:ext cx="4568825" cy="1679171"/>
            </a:xfrm>
            <a:prstGeom prst="rect">
              <a:avLst/>
            </a:prstGeom>
            <a:solidFill>
              <a:srgbClr val="FFFFFF"/>
            </a:solidFill>
            <a:ln cap="flat" cmpd="sng" w="19050">
              <a:solidFill>
                <a:srgbClr val="5F5F5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Tahoma"/>
                <a:ea typeface="Tahoma"/>
                <a:cs typeface="Tahoma"/>
                <a:sym typeface="Tahoma"/>
              </a:endParaRPr>
            </a:p>
          </p:txBody>
        </p:sp>
        <p:sp>
          <p:nvSpPr>
            <p:cNvPr id="2272" name="Google Shape;2272;p30"/>
            <p:cNvSpPr/>
            <p:nvPr/>
          </p:nvSpPr>
          <p:spPr>
            <a:xfrm>
              <a:off x="5427711" y="1946056"/>
              <a:ext cx="1417637" cy="828675"/>
            </a:xfrm>
            <a:prstGeom prst="rect">
              <a:avLst/>
            </a:prstGeom>
            <a:solidFill>
              <a:srgbClr val="FFFFFF"/>
            </a:solidFill>
            <a:ln cap="flat" cmpd="sng" w="28575">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Tahoma"/>
                <a:buNone/>
              </a:pPr>
              <a:r>
                <a:rPr b="0" i="0" lang="en-US" sz="1600" u="none" cap="none" strike="noStrike">
                  <a:solidFill>
                    <a:srgbClr val="000000"/>
                  </a:solidFill>
                  <a:latin typeface="Tahoma"/>
                  <a:ea typeface="Tahoma"/>
                  <a:cs typeface="Tahoma"/>
                  <a:sym typeface="Tahoma"/>
                </a:rPr>
                <a:t>line</a:t>
              </a:r>
              <a:endParaRPr/>
            </a:p>
            <a:p>
              <a:pPr indent="0" lvl="0" marL="0" marR="0" rtl="0" algn="ctr">
                <a:lnSpc>
                  <a:spcPct val="100000"/>
                </a:lnSpc>
                <a:spcBef>
                  <a:spcPts val="0"/>
                </a:spcBef>
                <a:spcAft>
                  <a:spcPts val="0"/>
                </a:spcAft>
                <a:buClr>
                  <a:srgbClr val="000000"/>
                </a:buClr>
                <a:buSzPts val="1600"/>
                <a:buFont typeface="Tahoma"/>
                <a:buNone/>
              </a:pPr>
              <a:r>
                <a:rPr b="0" i="0" lang="en-US" sz="1600" u="none" cap="none" strike="noStrike">
                  <a:solidFill>
                    <a:srgbClr val="000000"/>
                  </a:solidFill>
                  <a:latin typeface="Tahoma"/>
                  <a:ea typeface="Tahoma"/>
                  <a:cs typeface="Tahoma"/>
                  <a:sym typeface="Tahoma"/>
                </a:rPr>
                <a:t>termination</a:t>
              </a:r>
              <a:endParaRPr/>
            </a:p>
          </p:txBody>
        </p:sp>
        <p:sp>
          <p:nvSpPr>
            <p:cNvPr id="2273" name="Google Shape;2273;p30"/>
            <p:cNvSpPr/>
            <p:nvPr/>
          </p:nvSpPr>
          <p:spPr>
            <a:xfrm>
              <a:off x="4118023" y="1673006"/>
              <a:ext cx="1152525" cy="1409700"/>
            </a:xfrm>
            <a:prstGeom prst="rect">
              <a:avLst/>
            </a:prstGeom>
            <a:solidFill>
              <a:srgbClr val="FFFFFF"/>
            </a:solidFill>
            <a:ln cap="flat" cmpd="sng" w="28575">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Tahoma"/>
                <a:ea typeface="Tahoma"/>
                <a:cs typeface="Tahoma"/>
                <a:sym typeface="Tahoma"/>
              </a:endParaRPr>
            </a:p>
          </p:txBody>
        </p:sp>
        <p:cxnSp>
          <p:nvCxnSpPr>
            <p:cNvPr id="2274" name="Google Shape;2274;p30"/>
            <p:cNvCxnSpPr/>
            <p:nvPr/>
          </p:nvCxnSpPr>
          <p:spPr>
            <a:xfrm>
              <a:off x="3940223" y="2392143"/>
              <a:ext cx="190500" cy="1588"/>
            </a:xfrm>
            <a:prstGeom prst="straightConnector1">
              <a:avLst/>
            </a:prstGeom>
            <a:noFill/>
            <a:ln cap="flat" cmpd="sng" w="28575">
              <a:solidFill>
                <a:srgbClr val="000000"/>
              </a:solidFill>
              <a:prstDash val="solid"/>
              <a:round/>
              <a:headEnd len="med" w="med" type="none"/>
              <a:tailEnd len="med" w="med" type="triangle"/>
            </a:ln>
          </p:spPr>
        </p:cxnSp>
        <p:cxnSp>
          <p:nvCxnSpPr>
            <p:cNvPr id="2275" name="Google Shape;2275;p30"/>
            <p:cNvCxnSpPr/>
            <p:nvPr/>
          </p:nvCxnSpPr>
          <p:spPr>
            <a:xfrm>
              <a:off x="5273723" y="2349281"/>
              <a:ext cx="190500" cy="1587"/>
            </a:xfrm>
            <a:prstGeom prst="straightConnector1">
              <a:avLst/>
            </a:prstGeom>
            <a:noFill/>
            <a:ln cap="flat" cmpd="sng" w="28575">
              <a:solidFill>
                <a:srgbClr val="000000"/>
              </a:solidFill>
              <a:prstDash val="solid"/>
              <a:round/>
              <a:headEnd len="med" w="med" type="none"/>
              <a:tailEnd len="med" w="med" type="triangle"/>
            </a:ln>
          </p:spPr>
        </p:cxnSp>
        <p:sp>
          <p:nvSpPr>
            <p:cNvPr id="2276" name="Google Shape;2276;p30"/>
            <p:cNvSpPr/>
            <p:nvPr/>
          </p:nvSpPr>
          <p:spPr>
            <a:xfrm>
              <a:off x="4151361" y="1982568"/>
              <a:ext cx="1055687" cy="828675"/>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600"/>
                <a:buFont typeface="Tahoma"/>
                <a:buNone/>
              </a:pPr>
              <a:r>
                <a:rPr b="0" i="0" lang="en-US" sz="1600" u="none" cap="none" strike="noStrike">
                  <a:solidFill>
                    <a:srgbClr val="000000"/>
                  </a:solidFill>
                  <a:latin typeface="Tahoma"/>
                  <a:ea typeface="Tahoma"/>
                  <a:cs typeface="Tahoma"/>
                  <a:sym typeface="Tahoma"/>
                </a:rPr>
                <a:t>link </a:t>
              </a:r>
              <a:endParaRPr/>
            </a:p>
            <a:p>
              <a:pPr indent="0" lvl="0" marL="0" marR="0" rtl="0" algn="ctr">
                <a:lnSpc>
                  <a:spcPct val="90000"/>
                </a:lnSpc>
                <a:spcBef>
                  <a:spcPts val="0"/>
                </a:spcBef>
                <a:spcAft>
                  <a:spcPts val="0"/>
                </a:spcAft>
                <a:buClr>
                  <a:srgbClr val="000000"/>
                </a:buClr>
                <a:buSzPts val="1600"/>
                <a:buFont typeface="Tahoma"/>
                <a:buNone/>
              </a:pPr>
              <a:r>
                <a:rPr b="0" i="0" lang="en-US" sz="1600" u="none" cap="none" strike="noStrike">
                  <a:solidFill>
                    <a:srgbClr val="000000"/>
                  </a:solidFill>
                  <a:latin typeface="Tahoma"/>
                  <a:ea typeface="Tahoma"/>
                  <a:cs typeface="Tahoma"/>
                  <a:sym typeface="Tahoma"/>
                </a:rPr>
                <a:t>layer </a:t>
              </a:r>
              <a:endParaRPr/>
            </a:p>
            <a:p>
              <a:pPr indent="0" lvl="0" marL="0" marR="0" rtl="0" algn="ctr">
                <a:lnSpc>
                  <a:spcPct val="90000"/>
                </a:lnSpc>
                <a:spcBef>
                  <a:spcPts val="0"/>
                </a:spcBef>
                <a:spcAft>
                  <a:spcPts val="0"/>
                </a:spcAft>
                <a:buClr>
                  <a:srgbClr val="000000"/>
                </a:buClr>
                <a:buSzPts val="1600"/>
                <a:buFont typeface="Tahoma"/>
                <a:buNone/>
              </a:pPr>
              <a:r>
                <a:rPr b="0" i="0" lang="en-US" sz="1600" u="none" cap="none" strike="noStrike">
                  <a:solidFill>
                    <a:srgbClr val="000000"/>
                  </a:solidFill>
                  <a:latin typeface="Tahoma"/>
                  <a:ea typeface="Tahoma"/>
                  <a:cs typeface="Tahoma"/>
                  <a:sym typeface="Tahoma"/>
                </a:rPr>
                <a:t>protocol</a:t>
              </a:r>
              <a:endParaRPr/>
            </a:p>
            <a:p>
              <a:pPr indent="0" lvl="0" marL="0" marR="0" rtl="0" algn="ctr">
                <a:lnSpc>
                  <a:spcPct val="90000"/>
                </a:lnSpc>
                <a:spcBef>
                  <a:spcPts val="0"/>
                </a:spcBef>
                <a:spcAft>
                  <a:spcPts val="0"/>
                </a:spcAft>
                <a:buClr>
                  <a:srgbClr val="000000"/>
                </a:buClr>
                <a:buSzPts val="1600"/>
                <a:buFont typeface="Tahoma"/>
                <a:buNone/>
              </a:pPr>
              <a:r>
                <a:rPr b="0" i="0" lang="en-US" sz="1600" u="none" cap="none" strike="noStrike">
                  <a:solidFill>
                    <a:srgbClr val="000000"/>
                  </a:solidFill>
                  <a:latin typeface="Tahoma"/>
                  <a:ea typeface="Tahoma"/>
                  <a:cs typeface="Tahoma"/>
                  <a:sym typeface="Tahoma"/>
                </a:rPr>
                <a:t>(send)</a:t>
              </a:r>
              <a:endParaRPr/>
            </a:p>
          </p:txBody>
        </p:sp>
        <p:sp>
          <p:nvSpPr>
            <p:cNvPr id="2277" name="Google Shape;2277;p30"/>
            <p:cNvSpPr/>
            <p:nvPr/>
          </p:nvSpPr>
          <p:spPr>
            <a:xfrm>
              <a:off x="763318" y="1925822"/>
              <a:ext cx="1055688" cy="828675"/>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Tahoma"/>
                <a:buNone/>
              </a:pPr>
              <a:r>
                <a:rPr b="0" i="0" lang="en-US" sz="2000" u="none" cap="none" strike="noStrike">
                  <a:solidFill>
                    <a:srgbClr val="000000"/>
                  </a:solidFill>
                  <a:latin typeface="Tahoma"/>
                  <a:ea typeface="Tahoma"/>
                  <a:cs typeface="Tahoma"/>
                  <a:sym typeface="Tahoma"/>
                </a:rPr>
                <a:t>switch</a:t>
              </a:r>
              <a:endParaRPr/>
            </a:p>
            <a:p>
              <a:pPr indent="0" lvl="0" marL="0" marR="0" rtl="0" algn="r">
                <a:lnSpc>
                  <a:spcPct val="100000"/>
                </a:lnSpc>
                <a:spcBef>
                  <a:spcPts val="0"/>
                </a:spcBef>
                <a:spcAft>
                  <a:spcPts val="0"/>
                </a:spcAft>
                <a:buClr>
                  <a:srgbClr val="000000"/>
                </a:buClr>
                <a:buSzPts val="2000"/>
                <a:buFont typeface="Tahoma"/>
                <a:buNone/>
              </a:pPr>
              <a:r>
                <a:rPr b="0" i="0" lang="en-US" sz="2000" u="none" cap="none" strike="noStrike">
                  <a:solidFill>
                    <a:srgbClr val="000000"/>
                  </a:solidFill>
                  <a:latin typeface="Tahoma"/>
                  <a:ea typeface="Tahoma"/>
                  <a:cs typeface="Tahoma"/>
                  <a:sym typeface="Tahoma"/>
                </a:rPr>
                <a:t>fabric</a:t>
              </a:r>
              <a:endParaRPr b="0" i="0" sz="2000" u="none" cap="none" strike="noStrike">
                <a:solidFill>
                  <a:srgbClr val="000000"/>
                </a:solidFill>
                <a:latin typeface="Tahoma"/>
                <a:ea typeface="Tahoma"/>
                <a:cs typeface="Tahoma"/>
                <a:sym typeface="Tahoma"/>
              </a:endParaRPr>
            </a:p>
            <a:p>
              <a:pPr indent="0" lvl="0" marL="0" marR="0" rtl="0" algn="r">
                <a:lnSpc>
                  <a:spcPct val="100000"/>
                </a:lnSpc>
                <a:spcBef>
                  <a:spcPts val="0"/>
                </a:spcBef>
                <a:spcAft>
                  <a:spcPts val="0"/>
                </a:spcAft>
                <a:buClr>
                  <a:srgbClr val="000000"/>
                </a:buClr>
                <a:buSzPts val="2000"/>
                <a:buFont typeface="Tahoma"/>
                <a:buNone/>
              </a:pPr>
              <a:r>
                <a:rPr b="0" i="0" lang="en-US" sz="2000" u="none" cap="none" strike="noStrike">
                  <a:solidFill>
                    <a:srgbClr val="000000"/>
                  </a:solidFill>
                  <a:latin typeface="Tahoma"/>
                  <a:ea typeface="Tahoma"/>
                  <a:cs typeface="Tahoma"/>
                  <a:sym typeface="Tahoma"/>
                </a:rPr>
                <a:t>(</a:t>
              </a:r>
              <a:r>
                <a:rPr b="0" i="0" lang="en-US" sz="1800" u="none" cap="none" strike="noStrike">
                  <a:solidFill>
                    <a:srgbClr val="000000"/>
                  </a:solidFill>
                  <a:latin typeface="Tahoma"/>
                  <a:ea typeface="Tahoma"/>
                  <a:cs typeface="Tahoma"/>
                  <a:sym typeface="Tahoma"/>
                </a:rPr>
                <a:t>rate: </a:t>
              </a:r>
              <a:r>
                <a:rPr b="0" i="0" lang="en-US" sz="2000" u="none" cap="none" strike="noStrike">
                  <a:solidFill>
                    <a:srgbClr val="000000"/>
                  </a:solidFill>
                  <a:latin typeface="Tahoma"/>
                  <a:ea typeface="Tahoma"/>
                  <a:cs typeface="Tahoma"/>
                  <a:sym typeface="Tahoma"/>
                </a:rPr>
                <a:t>NR)</a:t>
              </a:r>
              <a:endParaRPr/>
            </a:p>
          </p:txBody>
        </p:sp>
        <p:grpSp>
          <p:nvGrpSpPr>
            <p:cNvPr id="2278" name="Google Shape;2278;p30"/>
            <p:cNvGrpSpPr/>
            <p:nvPr/>
          </p:nvGrpSpPr>
          <p:grpSpPr>
            <a:xfrm>
              <a:off x="2657523" y="1623793"/>
              <a:ext cx="1247775" cy="1504950"/>
              <a:chOff x="3180" y="909"/>
              <a:chExt cx="786" cy="948"/>
            </a:xfrm>
          </p:grpSpPr>
          <p:sp>
            <p:nvSpPr>
              <p:cNvPr id="2279" name="Google Shape;2279;p30"/>
              <p:cNvSpPr/>
              <p:nvPr/>
            </p:nvSpPr>
            <p:spPr>
              <a:xfrm>
                <a:off x="3180" y="909"/>
                <a:ext cx="786" cy="948"/>
              </a:xfrm>
              <a:prstGeom prst="rect">
                <a:avLst/>
              </a:prstGeom>
              <a:solidFill>
                <a:srgbClr val="FFFFFF"/>
              </a:solid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Tahoma"/>
                  <a:ea typeface="Tahoma"/>
                  <a:cs typeface="Tahoma"/>
                  <a:sym typeface="Tahoma"/>
                </a:endParaRPr>
              </a:p>
            </p:txBody>
          </p:sp>
          <p:sp>
            <p:nvSpPr>
              <p:cNvPr id="2280" name="Google Shape;2280;p30"/>
              <p:cNvSpPr txBox="1"/>
              <p:nvPr/>
            </p:nvSpPr>
            <p:spPr>
              <a:xfrm>
                <a:off x="3232" y="917"/>
                <a:ext cx="724" cy="92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datagram</a:t>
                </a:r>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buffer</a:t>
                </a:r>
                <a:endParaRPr/>
              </a:p>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queueing</a:t>
                </a:r>
                <a:endParaRPr/>
              </a:p>
            </p:txBody>
          </p:sp>
          <p:grpSp>
            <p:nvGrpSpPr>
              <p:cNvPr id="2281" name="Google Shape;2281;p30"/>
              <p:cNvGrpSpPr/>
              <p:nvPr/>
            </p:nvGrpSpPr>
            <p:grpSpPr>
              <a:xfrm>
                <a:off x="3260" y="1299"/>
                <a:ext cx="626" cy="295"/>
                <a:chOff x="310" y="3526"/>
                <a:chExt cx="1040" cy="457"/>
              </a:xfrm>
            </p:grpSpPr>
            <p:sp>
              <p:nvSpPr>
                <p:cNvPr id="2282" name="Google Shape;2282;p30"/>
                <p:cNvSpPr/>
                <p:nvPr/>
              </p:nvSpPr>
              <p:spPr>
                <a:xfrm>
                  <a:off x="310" y="3526"/>
                  <a:ext cx="1040" cy="457"/>
                </a:xfrm>
                <a:prstGeom prst="rect">
                  <a:avLst/>
                </a:prstGeom>
                <a:solidFill>
                  <a:srgbClr val="FF0000"/>
                </a:solidFill>
                <a:ln cap="flat" cmpd="sng" w="381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Tahoma"/>
                    <a:ea typeface="Tahoma"/>
                    <a:cs typeface="Tahoma"/>
                    <a:sym typeface="Tahoma"/>
                  </a:endParaRPr>
                </a:p>
              </p:txBody>
            </p:sp>
            <p:cxnSp>
              <p:nvCxnSpPr>
                <p:cNvPr id="2283" name="Google Shape;2283;p30"/>
                <p:cNvCxnSpPr/>
                <p:nvPr/>
              </p:nvCxnSpPr>
              <p:spPr>
                <a:xfrm>
                  <a:off x="446" y="3535"/>
                  <a:ext cx="2" cy="437"/>
                </a:xfrm>
                <a:prstGeom prst="straightConnector1">
                  <a:avLst/>
                </a:prstGeom>
                <a:noFill/>
                <a:ln cap="flat" cmpd="sng" w="38100">
                  <a:solidFill>
                    <a:srgbClr val="FFFFFF"/>
                  </a:solidFill>
                  <a:prstDash val="solid"/>
                  <a:round/>
                  <a:headEnd len="med" w="med" type="none"/>
                  <a:tailEnd len="med" w="med" type="none"/>
                </a:ln>
              </p:spPr>
            </p:cxnSp>
            <p:cxnSp>
              <p:nvCxnSpPr>
                <p:cNvPr id="2284" name="Google Shape;2284;p30"/>
                <p:cNvCxnSpPr/>
                <p:nvPr/>
              </p:nvCxnSpPr>
              <p:spPr>
                <a:xfrm>
                  <a:off x="558" y="3538"/>
                  <a:ext cx="2" cy="435"/>
                </a:xfrm>
                <a:prstGeom prst="straightConnector1">
                  <a:avLst/>
                </a:prstGeom>
                <a:noFill/>
                <a:ln cap="flat" cmpd="sng" w="38100">
                  <a:solidFill>
                    <a:srgbClr val="FFFFFF"/>
                  </a:solidFill>
                  <a:prstDash val="solid"/>
                  <a:round/>
                  <a:headEnd len="med" w="med" type="none"/>
                  <a:tailEnd len="med" w="med" type="none"/>
                </a:ln>
              </p:spPr>
            </p:cxnSp>
            <p:cxnSp>
              <p:nvCxnSpPr>
                <p:cNvPr id="2285" name="Google Shape;2285;p30"/>
                <p:cNvCxnSpPr/>
                <p:nvPr/>
              </p:nvCxnSpPr>
              <p:spPr>
                <a:xfrm>
                  <a:off x="671" y="3534"/>
                  <a:ext cx="2" cy="437"/>
                </a:xfrm>
                <a:prstGeom prst="straightConnector1">
                  <a:avLst/>
                </a:prstGeom>
                <a:noFill/>
                <a:ln cap="flat" cmpd="sng" w="38100">
                  <a:solidFill>
                    <a:srgbClr val="FFFFFF"/>
                  </a:solidFill>
                  <a:prstDash val="solid"/>
                  <a:round/>
                  <a:headEnd len="med" w="med" type="none"/>
                  <a:tailEnd len="med" w="med" type="none"/>
                </a:ln>
              </p:spPr>
            </p:cxnSp>
            <p:cxnSp>
              <p:nvCxnSpPr>
                <p:cNvPr id="2286" name="Google Shape;2286;p30"/>
                <p:cNvCxnSpPr/>
                <p:nvPr/>
              </p:nvCxnSpPr>
              <p:spPr>
                <a:xfrm>
                  <a:off x="782" y="3535"/>
                  <a:ext cx="2" cy="437"/>
                </a:xfrm>
                <a:prstGeom prst="straightConnector1">
                  <a:avLst/>
                </a:prstGeom>
                <a:noFill/>
                <a:ln cap="flat" cmpd="sng" w="38100">
                  <a:solidFill>
                    <a:srgbClr val="FFFFFF"/>
                  </a:solidFill>
                  <a:prstDash val="solid"/>
                  <a:round/>
                  <a:headEnd len="med" w="med" type="none"/>
                  <a:tailEnd len="med" w="med" type="none"/>
                </a:ln>
              </p:spPr>
            </p:cxnSp>
            <p:cxnSp>
              <p:nvCxnSpPr>
                <p:cNvPr id="2287" name="Google Shape;2287;p30"/>
                <p:cNvCxnSpPr/>
                <p:nvPr/>
              </p:nvCxnSpPr>
              <p:spPr>
                <a:xfrm>
                  <a:off x="895" y="3534"/>
                  <a:ext cx="2" cy="437"/>
                </a:xfrm>
                <a:prstGeom prst="straightConnector1">
                  <a:avLst/>
                </a:prstGeom>
                <a:noFill/>
                <a:ln cap="flat" cmpd="sng" w="38100">
                  <a:solidFill>
                    <a:srgbClr val="FFFFFF"/>
                  </a:solidFill>
                  <a:prstDash val="solid"/>
                  <a:round/>
                  <a:headEnd len="med" w="med" type="none"/>
                  <a:tailEnd len="med" w="med" type="none"/>
                </a:ln>
              </p:spPr>
            </p:cxnSp>
            <p:cxnSp>
              <p:nvCxnSpPr>
                <p:cNvPr id="2288" name="Google Shape;2288;p30"/>
                <p:cNvCxnSpPr/>
                <p:nvPr/>
              </p:nvCxnSpPr>
              <p:spPr>
                <a:xfrm>
                  <a:off x="1006" y="3534"/>
                  <a:ext cx="2" cy="437"/>
                </a:xfrm>
                <a:prstGeom prst="straightConnector1">
                  <a:avLst/>
                </a:prstGeom>
                <a:noFill/>
                <a:ln cap="flat" cmpd="sng" w="38100">
                  <a:solidFill>
                    <a:srgbClr val="FFFFFF"/>
                  </a:solidFill>
                  <a:prstDash val="solid"/>
                  <a:round/>
                  <a:headEnd len="med" w="med" type="none"/>
                  <a:tailEnd len="med" w="med" type="none"/>
                </a:ln>
              </p:spPr>
            </p:cxnSp>
            <p:cxnSp>
              <p:nvCxnSpPr>
                <p:cNvPr id="2289" name="Google Shape;2289;p30"/>
                <p:cNvCxnSpPr/>
                <p:nvPr/>
              </p:nvCxnSpPr>
              <p:spPr>
                <a:xfrm>
                  <a:off x="1121" y="3535"/>
                  <a:ext cx="2" cy="437"/>
                </a:xfrm>
                <a:prstGeom prst="straightConnector1">
                  <a:avLst/>
                </a:prstGeom>
                <a:noFill/>
                <a:ln cap="flat" cmpd="sng" w="38100">
                  <a:solidFill>
                    <a:srgbClr val="FFFFFF"/>
                  </a:solidFill>
                  <a:prstDash val="solid"/>
                  <a:round/>
                  <a:headEnd len="med" w="med" type="none"/>
                  <a:tailEnd len="med" w="med" type="none"/>
                </a:ln>
              </p:spPr>
            </p:cxnSp>
            <p:cxnSp>
              <p:nvCxnSpPr>
                <p:cNvPr id="2290" name="Google Shape;2290;p30"/>
                <p:cNvCxnSpPr/>
                <p:nvPr/>
              </p:nvCxnSpPr>
              <p:spPr>
                <a:xfrm>
                  <a:off x="1229" y="3538"/>
                  <a:ext cx="2" cy="435"/>
                </a:xfrm>
                <a:prstGeom prst="straightConnector1">
                  <a:avLst/>
                </a:prstGeom>
                <a:noFill/>
                <a:ln cap="flat" cmpd="sng" w="38100">
                  <a:solidFill>
                    <a:srgbClr val="FFFFFF"/>
                  </a:solidFill>
                  <a:prstDash val="solid"/>
                  <a:round/>
                  <a:headEnd len="med" w="med" type="none"/>
                  <a:tailEnd len="med" w="med" type="none"/>
                </a:ln>
              </p:spPr>
            </p:cxnSp>
          </p:grpSp>
        </p:grpSp>
        <p:cxnSp>
          <p:nvCxnSpPr>
            <p:cNvPr id="2291" name="Google Shape;2291;p30"/>
            <p:cNvCxnSpPr/>
            <p:nvPr/>
          </p:nvCxnSpPr>
          <p:spPr>
            <a:xfrm>
              <a:off x="1878016" y="1579418"/>
              <a:ext cx="0" cy="1645920"/>
            </a:xfrm>
            <a:prstGeom prst="straightConnector1">
              <a:avLst/>
            </a:prstGeom>
            <a:noFill/>
            <a:ln cap="flat" cmpd="sng" w="28575">
              <a:solidFill>
                <a:srgbClr val="000000"/>
              </a:solidFill>
              <a:prstDash val="solid"/>
              <a:round/>
              <a:headEnd len="med" w="med" type="none"/>
              <a:tailEnd len="med" w="med" type="none"/>
            </a:ln>
          </p:spPr>
        </p:cxnSp>
        <p:cxnSp>
          <p:nvCxnSpPr>
            <p:cNvPr id="2292" name="Google Shape;2292;p30"/>
            <p:cNvCxnSpPr/>
            <p:nvPr/>
          </p:nvCxnSpPr>
          <p:spPr>
            <a:xfrm>
              <a:off x="1860598" y="2435006"/>
              <a:ext cx="925513" cy="0"/>
            </a:xfrm>
            <a:prstGeom prst="straightConnector1">
              <a:avLst/>
            </a:prstGeom>
            <a:noFill/>
            <a:ln cap="flat" cmpd="sng" w="28575">
              <a:solidFill>
                <a:srgbClr val="000000"/>
              </a:solidFill>
              <a:prstDash val="solid"/>
              <a:round/>
              <a:headEnd len="med" w="med" type="none"/>
              <a:tailEnd len="med" w="med" type="triangle"/>
            </a:ln>
          </p:spPr>
        </p:cxnSp>
        <p:cxnSp>
          <p:nvCxnSpPr>
            <p:cNvPr id="2293" name="Google Shape;2293;p30"/>
            <p:cNvCxnSpPr/>
            <p:nvPr/>
          </p:nvCxnSpPr>
          <p:spPr>
            <a:xfrm>
              <a:off x="6846225" y="2394066"/>
              <a:ext cx="1030778" cy="0"/>
            </a:xfrm>
            <a:prstGeom prst="straightConnector1">
              <a:avLst/>
            </a:prstGeom>
            <a:noFill/>
            <a:ln cap="flat" cmpd="sng" w="34925">
              <a:solidFill>
                <a:schemeClr val="dk1"/>
              </a:solidFill>
              <a:prstDash val="solid"/>
              <a:miter lim="800000"/>
              <a:headEnd len="sm" w="sm" type="none"/>
              <a:tailEnd len="med" w="med" type="triangle"/>
            </a:ln>
          </p:spPr>
        </p:cxnSp>
        <p:sp>
          <p:nvSpPr>
            <p:cNvPr id="2294" name="Google Shape;2294;p30"/>
            <p:cNvSpPr txBox="1"/>
            <p:nvPr/>
          </p:nvSpPr>
          <p:spPr>
            <a:xfrm flipH="1">
              <a:off x="7215448" y="2377441"/>
              <a:ext cx="31588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R</a:t>
              </a:r>
              <a:endParaRPr/>
            </a:p>
          </p:txBody>
        </p:sp>
      </p:grpSp>
      <p:sp>
        <p:nvSpPr>
          <p:cNvPr id="2295" name="Google Shape;2295;p30"/>
          <p:cNvSpPr txBox="1"/>
          <p:nvPr>
            <p:ph idx="12" type="sldNum"/>
          </p:nvPr>
        </p:nvSpPr>
        <p:spPr>
          <a:xfrm>
            <a:off x="9219616" y="6443089"/>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1"/>
                                        </p:tgtEl>
                                        <p:attrNameLst>
                                          <p:attrName>style.visibility</p:attrName>
                                        </p:attrNameLst>
                                      </p:cBhvr>
                                      <p:to>
                                        <p:strVal val="visible"/>
                                      </p:to>
                                    </p:set>
                                    <p:animEffect filter="fade" transition="in">
                                      <p:cBhvr>
                                        <p:cTn dur="500"/>
                                        <p:tgtEl>
                                          <p:spTgt spid="22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0"/>
                                        </p:tgtEl>
                                        <p:attrNameLst>
                                          <p:attrName>style.visibility</p:attrName>
                                        </p:attrNameLst>
                                      </p:cBhvr>
                                      <p:to>
                                        <p:strVal val="visible"/>
                                      </p:to>
                                    </p:set>
                                    <p:animEffect filter="fade" transition="in">
                                      <p:cBhvr>
                                        <p:cTn dur="500"/>
                                        <p:tgtEl>
                                          <p:spTgt spid="22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4"/>
                                        </p:tgtEl>
                                        <p:attrNameLst>
                                          <p:attrName>style.visibility</p:attrName>
                                        </p:attrNameLst>
                                      </p:cBhvr>
                                      <p:to>
                                        <p:strVal val="visible"/>
                                      </p:to>
                                    </p:set>
                                    <p:animEffect filter="fade" transition="in">
                                      <p:cBhvr>
                                        <p:cTn dur="500"/>
                                        <p:tgtEl>
                                          <p:spTgt spid="22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7"/>
                                        </p:tgtEl>
                                        <p:attrNameLst>
                                          <p:attrName>style.visibility</p:attrName>
                                        </p:attrNameLst>
                                      </p:cBhvr>
                                      <p:to>
                                        <p:strVal val="visible"/>
                                      </p:to>
                                    </p:set>
                                    <p:animEffect filter="fade" transition="in">
                                      <p:cBhvr>
                                        <p:cTn dur="500"/>
                                        <p:tgtEl>
                                          <p:spTgt spid="22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0" name="Shape 2300"/>
        <p:cNvGrpSpPr/>
        <p:nvPr/>
      </p:nvGrpSpPr>
      <p:grpSpPr>
        <a:xfrm>
          <a:off x="0" y="0"/>
          <a:ext cx="0" cy="0"/>
          <a:chOff x="0" y="0"/>
          <a:chExt cx="0" cy="0"/>
        </a:xfrm>
      </p:grpSpPr>
      <p:sp>
        <p:nvSpPr>
          <p:cNvPr id="2301" name="Google Shape;2301;p31"/>
          <p:cNvSpPr txBox="1"/>
          <p:nvPr>
            <p:ph type="title"/>
          </p:nvPr>
        </p:nvSpPr>
        <p:spPr>
          <a:xfrm>
            <a:off x="0" y="280869"/>
            <a:ext cx="10515600" cy="894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00A3"/>
              </a:buClr>
              <a:buSzPts val="4400"/>
              <a:buFont typeface="Calibri"/>
              <a:buNone/>
            </a:pPr>
            <a:r>
              <a:rPr lang="en-US" sz="5000"/>
              <a:t>Ουρά θύρας εξόδου</a:t>
            </a:r>
            <a:endParaRPr sz="5000"/>
          </a:p>
        </p:txBody>
      </p:sp>
      <p:grpSp>
        <p:nvGrpSpPr>
          <p:cNvPr id="2302" name="Google Shape;2302;p31"/>
          <p:cNvGrpSpPr/>
          <p:nvPr/>
        </p:nvGrpSpPr>
        <p:grpSpPr>
          <a:xfrm>
            <a:off x="2375414" y="1576437"/>
            <a:ext cx="7412037" cy="2870200"/>
            <a:chOff x="550" y="931"/>
            <a:chExt cx="4669" cy="1808"/>
          </a:xfrm>
        </p:grpSpPr>
        <p:grpSp>
          <p:nvGrpSpPr>
            <p:cNvPr id="2303" name="Google Shape;2303;p31"/>
            <p:cNvGrpSpPr/>
            <p:nvPr/>
          </p:nvGrpSpPr>
          <p:grpSpPr>
            <a:xfrm>
              <a:off x="699" y="948"/>
              <a:ext cx="2099" cy="1356"/>
              <a:chOff x="523" y="976"/>
              <a:chExt cx="2099" cy="1356"/>
            </a:xfrm>
          </p:grpSpPr>
          <p:sp>
            <p:nvSpPr>
              <p:cNvPr id="2304" name="Google Shape;2304;p31"/>
              <p:cNvSpPr/>
              <p:nvPr/>
            </p:nvSpPr>
            <p:spPr>
              <a:xfrm>
                <a:off x="1208" y="976"/>
                <a:ext cx="745" cy="1356"/>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2305" name="Google Shape;2305;p31"/>
              <p:cNvGrpSpPr/>
              <p:nvPr/>
            </p:nvGrpSpPr>
            <p:grpSpPr>
              <a:xfrm>
                <a:off x="804" y="997"/>
                <a:ext cx="249" cy="1295"/>
                <a:chOff x="748" y="997"/>
                <a:chExt cx="249" cy="1295"/>
              </a:xfrm>
            </p:grpSpPr>
            <p:sp>
              <p:nvSpPr>
                <p:cNvPr id="2306" name="Google Shape;2306;p31"/>
                <p:cNvSpPr/>
                <p:nvPr/>
              </p:nvSpPr>
              <p:spPr>
                <a:xfrm>
                  <a:off x="759" y="997"/>
                  <a:ext cx="238" cy="352"/>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07" name="Google Shape;2307;p31"/>
                <p:cNvSpPr/>
                <p:nvPr/>
              </p:nvSpPr>
              <p:spPr>
                <a:xfrm>
                  <a:off x="750" y="1472"/>
                  <a:ext cx="238" cy="352"/>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08" name="Google Shape;2308;p31"/>
                <p:cNvSpPr/>
                <p:nvPr/>
              </p:nvSpPr>
              <p:spPr>
                <a:xfrm>
                  <a:off x="748" y="1940"/>
                  <a:ext cx="238" cy="352"/>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309" name="Google Shape;2309;p31"/>
              <p:cNvGrpSpPr/>
              <p:nvPr/>
            </p:nvGrpSpPr>
            <p:grpSpPr>
              <a:xfrm>
                <a:off x="2109" y="1002"/>
                <a:ext cx="249" cy="1295"/>
                <a:chOff x="748" y="997"/>
                <a:chExt cx="249" cy="1295"/>
              </a:xfrm>
            </p:grpSpPr>
            <p:sp>
              <p:nvSpPr>
                <p:cNvPr id="2310" name="Google Shape;2310;p31"/>
                <p:cNvSpPr/>
                <p:nvPr/>
              </p:nvSpPr>
              <p:spPr>
                <a:xfrm>
                  <a:off x="759" y="997"/>
                  <a:ext cx="238" cy="352"/>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11" name="Google Shape;2311;p31"/>
                <p:cNvSpPr/>
                <p:nvPr/>
              </p:nvSpPr>
              <p:spPr>
                <a:xfrm>
                  <a:off x="750" y="1472"/>
                  <a:ext cx="238" cy="352"/>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12" name="Google Shape;2312;p31"/>
                <p:cNvSpPr/>
                <p:nvPr/>
              </p:nvSpPr>
              <p:spPr>
                <a:xfrm>
                  <a:off x="748" y="1940"/>
                  <a:ext cx="238" cy="352"/>
                </a:xfrm>
                <a:prstGeom prst="rect">
                  <a:avLst/>
                </a:prstGeom>
                <a:solidFill>
                  <a:srgbClr val="FFFFFF"/>
                </a:solidFill>
                <a:ln cap="flat" cmpd="sng" w="19050">
                  <a:solidFill>
                    <a:srgbClr val="008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cxnSp>
            <p:nvCxnSpPr>
              <p:cNvPr id="2313" name="Google Shape;2313;p31"/>
              <p:cNvCxnSpPr/>
              <p:nvPr/>
            </p:nvCxnSpPr>
            <p:spPr>
              <a:xfrm>
                <a:off x="1946" y="1180"/>
                <a:ext cx="162" cy="0"/>
              </a:xfrm>
              <a:prstGeom prst="straightConnector1">
                <a:avLst/>
              </a:prstGeom>
              <a:noFill/>
              <a:ln cap="flat" cmpd="sng" w="19050">
                <a:solidFill>
                  <a:srgbClr val="000000"/>
                </a:solidFill>
                <a:prstDash val="solid"/>
                <a:round/>
                <a:headEnd len="med" w="med" type="none"/>
                <a:tailEnd len="med" w="med" type="none"/>
              </a:ln>
            </p:spPr>
          </p:cxnSp>
          <p:cxnSp>
            <p:nvCxnSpPr>
              <p:cNvPr id="2314" name="Google Shape;2314;p31"/>
              <p:cNvCxnSpPr/>
              <p:nvPr/>
            </p:nvCxnSpPr>
            <p:spPr>
              <a:xfrm>
                <a:off x="1940" y="1645"/>
                <a:ext cx="162" cy="0"/>
              </a:xfrm>
              <a:prstGeom prst="straightConnector1">
                <a:avLst/>
              </a:prstGeom>
              <a:noFill/>
              <a:ln cap="flat" cmpd="sng" w="19050">
                <a:solidFill>
                  <a:srgbClr val="000000"/>
                </a:solidFill>
                <a:prstDash val="solid"/>
                <a:round/>
                <a:headEnd len="med" w="med" type="none"/>
                <a:tailEnd len="med" w="med" type="none"/>
              </a:ln>
            </p:spPr>
          </p:cxnSp>
          <p:cxnSp>
            <p:nvCxnSpPr>
              <p:cNvPr id="2315" name="Google Shape;2315;p31"/>
              <p:cNvCxnSpPr/>
              <p:nvPr/>
            </p:nvCxnSpPr>
            <p:spPr>
              <a:xfrm>
                <a:off x="1940" y="2119"/>
                <a:ext cx="162" cy="0"/>
              </a:xfrm>
              <a:prstGeom prst="straightConnector1">
                <a:avLst/>
              </a:prstGeom>
              <a:noFill/>
              <a:ln cap="flat" cmpd="sng" w="19050">
                <a:solidFill>
                  <a:srgbClr val="000000"/>
                </a:solidFill>
                <a:prstDash val="solid"/>
                <a:round/>
                <a:headEnd len="med" w="med" type="none"/>
                <a:tailEnd len="med" w="med" type="none"/>
              </a:ln>
            </p:spPr>
          </p:cxnSp>
          <p:cxnSp>
            <p:nvCxnSpPr>
              <p:cNvPr id="2316" name="Google Shape;2316;p31"/>
              <p:cNvCxnSpPr/>
              <p:nvPr/>
            </p:nvCxnSpPr>
            <p:spPr>
              <a:xfrm>
                <a:off x="1044" y="1164"/>
                <a:ext cx="162" cy="0"/>
              </a:xfrm>
              <a:prstGeom prst="straightConnector1">
                <a:avLst/>
              </a:prstGeom>
              <a:noFill/>
              <a:ln cap="flat" cmpd="sng" w="19050">
                <a:solidFill>
                  <a:srgbClr val="000000"/>
                </a:solidFill>
                <a:prstDash val="solid"/>
                <a:round/>
                <a:headEnd len="med" w="med" type="none"/>
                <a:tailEnd len="med" w="med" type="none"/>
              </a:ln>
            </p:spPr>
          </p:cxnSp>
          <p:cxnSp>
            <p:nvCxnSpPr>
              <p:cNvPr id="2317" name="Google Shape;2317;p31"/>
              <p:cNvCxnSpPr/>
              <p:nvPr/>
            </p:nvCxnSpPr>
            <p:spPr>
              <a:xfrm>
                <a:off x="1038" y="1629"/>
                <a:ext cx="162" cy="0"/>
              </a:xfrm>
              <a:prstGeom prst="straightConnector1">
                <a:avLst/>
              </a:prstGeom>
              <a:noFill/>
              <a:ln cap="flat" cmpd="sng" w="19050">
                <a:solidFill>
                  <a:srgbClr val="000000"/>
                </a:solidFill>
                <a:prstDash val="solid"/>
                <a:round/>
                <a:headEnd len="med" w="med" type="none"/>
                <a:tailEnd len="med" w="med" type="none"/>
              </a:ln>
            </p:spPr>
          </p:cxnSp>
          <p:cxnSp>
            <p:nvCxnSpPr>
              <p:cNvPr id="2318" name="Google Shape;2318;p31"/>
              <p:cNvCxnSpPr/>
              <p:nvPr/>
            </p:nvCxnSpPr>
            <p:spPr>
              <a:xfrm>
                <a:off x="1038" y="2103"/>
                <a:ext cx="162" cy="0"/>
              </a:xfrm>
              <a:prstGeom prst="straightConnector1">
                <a:avLst/>
              </a:prstGeom>
              <a:noFill/>
              <a:ln cap="flat" cmpd="sng" w="19050">
                <a:solidFill>
                  <a:srgbClr val="000000"/>
                </a:solidFill>
                <a:prstDash val="solid"/>
                <a:round/>
                <a:headEnd len="med" w="med" type="none"/>
                <a:tailEnd len="med" w="med" type="none"/>
              </a:ln>
            </p:spPr>
          </p:cxnSp>
          <p:grpSp>
            <p:nvGrpSpPr>
              <p:cNvPr id="2319" name="Google Shape;2319;p31"/>
              <p:cNvGrpSpPr/>
              <p:nvPr/>
            </p:nvGrpSpPr>
            <p:grpSpPr>
              <a:xfrm>
                <a:off x="523" y="1169"/>
                <a:ext cx="288" cy="939"/>
                <a:chOff x="-60" y="1148"/>
                <a:chExt cx="168" cy="939"/>
              </a:xfrm>
            </p:grpSpPr>
            <p:cxnSp>
              <p:nvCxnSpPr>
                <p:cNvPr id="2320" name="Google Shape;2320;p31"/>
                <p:cNvCxnSpPr/>
                <p:nvPr/>
              </p:nvCxnSpPr>
              <p:spPr>
                <a:xfrm>
                  <a:off x="-54" y="1148"/>
                  <a:ext cx="162" cy="0"/>
                </a:xfrm>
                <a:prstGeom prst="straightConnector1">
                  <a:avLst/>
                </a:prstGeom>
                <a:noFill/>
                <a:ln cap="flat" cmpd="sng" w="19050">
                  <a:solidFill>
                    <a:srgbClr val="000000"/>
                  </a:solidFill>
                  <a:prstDash val="solid"/>
                  <a:round/>
                  <a:headEnd len="med" w="med" type="none"/>
                  <a:tailEnd len="med" w="med" type="none"/>
                </a:ln>
              </p:spPr>
            </p:cxnSp>
            <p:cxnSp>
              <p:nvCxnSpPr>
                <p:cNvPr id="2321" name="Google Shape;2321;p31"/>
                <p:cNvCxnSpPr/>
                <p:nvPr/>
              </p:nvCxnSpPr>
              <p:spPr>
                <a:xfrm>
                  <a:off x="-60" y="1613"/>
                  <a:ext cx="162" cy="0"/>
                </a:xfrm>
                <a:prstGeom prst="straightConnector1">
                  <a:avLst/>
                </a:prstGeom>
                <a:noFill/>
                <a:ln cap="flat" cmpd="sng" w="19050">
                  <a:solidFill>
                    <a:srgbClr val="000000"/>
                  </a:solidFill>
                  <a:prstDash val="solid"/>
                  <a:round/>
                  <a:headEnd len="med" w="med" type="none"/>
                  <a:tailEnd len="med" w="med" type="none"/>
                </a:ln>
              </p:spPr>
            </p:cxnSp>
            <p:cxnSp>
              <p:nvCxnSpPr>
                <p:cNvPr id="2322" name="Google Shape;2322;p31"/>
                <p:cNvCxnSpPr/>
                <p:nvPr/>
              </p:nvCxnSpPr>
              <p:spPr>
                <a:xfrm>
                  <a:off x="-60" y="2087"/>
                  <a:ext cx="162" cy="0"/>
                </a:xfrm>
                <a:prstGeom prst="straightConnector1">
                  <a:avLst/>
                </a:prstGeom>
                <a:noFill/>
                <a:ln cap="flat" cmpd="sng" w="19050">
                  <a:solidFill>
                    <a:srgbClr val="000000"/>
                  </a:solidFill>
                  <a:prstDash val="solid"/>
                  <a:round/>
                  <a:headEnd len="med" w="med" type="none"/>
                  <a:tailEnd len="med" w="med" type="none"/>
                </a:ln>
              </p:spPr>
            </p:cxnSp>
          </p:grpSp>
          <p:grpSp>
            <p:nvGrpSpPr>
              <p:cNvPr id="2323" name="Google Shape;2323;p31"/>
              <p:cNvGrpSpPr/>
              <p:nvPr/>
            </p:nvGrpSpPr>
            <p:grpSpPr>
              <a:xfrm>
                <a:off x="2334" y="1173"/>
                <a:ext cx="288" cy="939"/>
                <a:chOff x="-60" y="1148"/>
                <a:chExt cx="168" cy="939"/>
              </a:xfrm>
            </p:grpSpPr>
            <p:cxnSp>
              <p:nvCxnSpPr>
                <p:cNvPr id="2324" name="Google Shape;2324;p31"/>
                <p:cNvCxnSpPr/>
                <p:nvPr/>
              </p:nvCxnSpPr>
              <p:spPr>
                <a:xfrm>
                  <a:off x="-54" y="1148"/>
                  <a:ext cx="162" cy="0"/>
                </a:xfrm>
                <a:prstGeom prst="straightConnector1">
                  <a:avLst/>
                </a:prstGeom>
                <a:noFill/>
                <a:ln cap="flat" cmpd="sng" w="19050">
                  <a:solidFill>
                    <a:srgbClr val="000000"/>
                  </a:solidFill>
                  <a:prstDash val="solid"/>
                  <a:round/>
                  <a:headEnd len="med" w="med" type="none"/>
                  <a:tailEnd len="med" w="med" type="triangle"/>
                </a:ln>
              </p:spPr>
            </p:cxnSp>
            <p:cxnSp>
              <p:nvCxnSpPr>
                <p:cNvPr id="2325" name="Google Shape;2325;p31"/>
                <p:cNvCxnSpPr/>
                <p:nvPr/>
              </p:nvCxnSpPr>
              <p:spPr>
                <a:xfrm>
                  <a:off x="-60" y="1613"/>
                  <a:ext cx="162" cy="0"/>
                </a:xfrm>
                <a:prstGeom prst="straightConnector1">
                  <a:avLst/>
                </a:prstGeom>
                <a:noFill/>
                <a:ln cap="flat" cmpd="sng" w="19050">
                  <a:solidFill>
                    <a:srgbClr val="000000"/>
                  </a:solidFill>
                  <a:prstDash val="solid"/>
                  <a:round/>
                  <a:headEnd len="med" w="med" type="none"/>
                  <a:tailEnd len="med" w="med" type="triangle"/>
                </a:ln>
              </p:spPr>
            </p:cxnSp>
            <p:cxnSp>
              <p:nvCxnSpPr>
                <p:cNvPr id="2326" name="Google Shape;2326;p31"/>
                <p:cNvCxnSpPr/>
                <p:nvPr/>
              </p:nvCxnSpPr>
              <p:spPr>
                <a:xfrm>
                  <a:off x="-60" y="2087"/>
                  <a:ext cx="162" cy="0"/>
                </a:xfrm>
                <a:prstGeom prst="straightConnector1">
                  <a:avLst/>
                </a:prstGeom>
                <a:noFill/>
                <a:ln cap="flat" cmpd="sng" w="19050">
                  <a:solidFill>
                    <a:srgbClr val="000000"/>
                  </a:solidFill>
                  <a:prstDash val="solid"/>
                  <a:round/>
                  <a:headEnd len="med" w="med" type="none"/>
                  <a:tailEnd len="med" w="med" type="triangle"/>
                </a:ln>
              </p:spPr>
            </p:cxnSp>
          </p:grpSp>
        </p:grpSp>
        <p:grpSp>
          <p:nvGrpSpPr>
            <p:cNvPr id="2327" name="Google Shape;2327;p31"/>
            <p:cNvGrpSpPr/>
            <p:nvPr/>
          </p:nvGrpSpPr>
          <p:grpSpPr>
            <a:xfrm>
              <a:off x="3120" y="931"/>
              <a:ext cx="2099" cy="1356"/>
              <a:chOff x="523" y="976"/>
              <a:chExt cx="2099" cy="1356"/>
            </a:xfrm>
          </p:grpSpPr>
          <p:sp>
            <p:nvSpPr>
              <p:cNvPr id="2328" name="Google Shape;2328;p31"/>
              <p:cNvSpPr/>
              <p:nvPr/>
            </p:nvSpPr>
            <p:spPr>
              <a:xfrm>
                <a:off x="1208" y="976"/>
                <a:ext cx="745" cy="1356"/>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2329" name="Google Shape;2329;p31"/>
              <p:cNvGrpSpPr/>
              <p:nvPr/>
            </p:nvGrpSpPr>
            <p:grpSpPr>
              <a:xfrm>
                <a:off x="804" y="997"/>
                <a:ext cx="249" cy="1295"/>
                <a:chOff x="748" y="997"/>
                <a:chExt cx="249" cy="1295"/>
              </a:xfrm>
            </p:grpSpPr>
            <p:sp>
              <p:nvSpPr>
                <p:cNvPr id="2330" name="Google Shape;2330;p31"/>
                <p:cNvSpPr/>
                <p:nvPr/>
              </p:nvSpPr>
              <p:spPr>
                <a:xfrm>
                  <a:off x="759" y="997"/>
                  <a:ext cx="238" cy="352"/>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31" name="Google Shape;2331;p31"/>
                <p:cNvSpPr/>
                <p:nvPr/>
              </p:nvSpPr>
              <p:spPr>
                <a:xfrm>
                  <a:off x="750" y="1472"/>
                  <a:ext cx="238" cy="352"/>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32" name="Google Shape;2332;p31"/>
                <p:cNvSpPr/>
                <p:nvPr/>
              </p:nvSpPr>
              <p:spPr>
                <a:xfrm>
                  <a:off x="748" y="1940"/>
                  <a:ext cx="238" cy="352"/>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333" name="Google Shape;2333;p31"/>
              <p:cNvGrpSpPr/>
              <p:nvPr/>
            </p:nvGrpSpPr>
            <p:grpSpPr>
              <a:xfrm>
                <a:off x="2109" y="1002"/>
                <a:ext cx="249" cy="1295"/>
                <a:chOff x="748" y="997"/>
                <a:chExt cx="249" cy="1295"/>
              </a:xfrm>
            </p:grpSpPr>
            <p:sp>
              <p:nvSpPr>
                <p:cNvPr id="2334" name="Google Shape;2334;p31"/>
                <p:cNvSpPr/>
                <p:nvPr/>
              </p:nvSpPr>
              <p:spPr>
                <a:xfrm>
                  <a:off x="759" y="997"/>
                  <a:ext cx="238" cy="352"/>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35" name="Google Shape;2335;p31"/>
                <p:cNvSpPr/>
                <p:nvPr/>
              </p:nvSpPr>
              <p:spPr>
                <a:xfrm>
                  <a:off x="750" y="1472"/>
                  <a:ext cx="238" cy="352"/>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36" name="Google Shape;2336;p31"/>
                <p:cNvSpPr/>
                <p:nvPr/>
              </p:nvSpPr>
              <p:spPr>
                <a:xfrm>
                  <a:off x="748" y="1940"/>
                  <a:ext cx="238" cy="352"/>
                </a:xfrm>
                <a:prstGeom prst="rect">
                  <a:avLst/>
                </a:prstGeom>
                <a:solidFill>
                  <a:srgbClr val="FFFFFF"/>
                </a:solidFill>
                <a:ln cap="flat" cmpd="sng" w="19050">
                  <a:solidFill>
                    <a:srgbClr val="008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cxnSp>
            <p:nvCxnSpPr>
              <p:cNvPr id="2337" name="Google Shape;2337;p31"/>
              <p:cNvCxnSpPr/>
              <p:nvPr/>
            </p:nvCxnSpPr>
            <p:spPr>
              <a:xfrm>
                <a:off x="1946" y="1180"/>
                <a:ext cx="162" cy="0"/>
              </a:xfrm>
              <a:prstGeom prst="straightConnector1">
                <a:avLst/>
              </a:prstGeom>
              <a:noFill/>
              <a:ln cap="flat" cmpd="sng" w="19050">
                <a:solidFill>
                  <a:srgbClr val="000000"/>
                </a:solidFill>
                <a:prstDash val="solid"/>
                <a:round/>
                <a:headEnd len="med" w="med" type="none"/>
                <a:tailEnd len="med" w="med" type="none"/>
              </a:ln>
            </p:spPr>
          </p:cxnSp>
          <p:cxnSp>
            <p:nvCxnSpPr>
              <p:cNvPr id="2338" name="Google Shape;2338;p31"/>
              <p:cNvCxnSpPr/>
              <p:nvPr/>
            </p:nvCxnSpPr>
            <p:spPr>
              <a:xfrm>
                <a:off x="1940" y="1645"/>
                <a:ext cx="162" cy="0"/>
              </a:xfrm>
              <a:prstGeom prst="straightConnector1">
                <a:avLst/>
              </a:prstGeom>
              <a:noFill/>
              <a:ln cap="flat" cmpd="sng" w="19050">
                <a:solidFill>
                  <a:srgbClr val="000000"/>
                </a:solidFill>
                <a:prstDash val="solid"/>
                <a:round/>
                <a:headEnd len="med" w="med" type="none"/>
                <a:tailEnd len="med" w="med" type="none"/>
              </a:ln>
            </p:spPr>
          </p:cxnSp>
          <p:cxnSp>
            <p:nvCxnSpPr>
              <p:cNvPr id="2339" name="Google Shape;2339;p31"/>
              <p:cNvCxnSpPr/>
              <p:nvPr/>
            </p:nvCxnSpPr>
            <p:spPr>
              <a:xfrm>
                <a:off x="1940" y="2119"/>
                <a:ext cx="162" cy="0"/>
              </a:xfrm>
              <a:prstGeom prst="straightConnector1">
                <a:avLst/>
              </a:prstGeom>
              <a:noFill/>
              <a:ln cap="flat" cmpd="sng" w="19050">
                <a:solidFill>
                  <a:srgbClr val="000000"/>
                </a:solidFill>
                <a:prstDash val="solid"/>
                <a:round/>
                <a:headEnd len="med" w="med" type="none"/>
                <a:tailEnd len="med" w="med" type="none"/>
              </a:ln>
            </p:spPr>
          </p:cxnSp>
          <p:cxnSp>
            <p:nvCxnSpPr>
              <p:cNvPr id="2340" name="Google Shape;2340;p31"/>
              <p:cNvCxnSpPr/>
              <p:nvPr/>
            </p:nvCxnSpPr>
            <p:spPr>
              <a:xfrm>
                <a:off x="1044" y="1164"/>
                <a:ext cx="162" cy="0"/>
              </a:xfrm>
              <a:prstGeom prst="straightConnector1">
                <a:avLst/>
              </a:prstGeom>
              <a:noFill/>
              <a:ln cap="flat" cmpd="sng" w="19050">
                <a:solidFill>
                  <a:srgbClr val="000000"/>
                </a:solidFill>
                <a:prstDash val="solid"/>
                <a:round/>
                <a:headEnd len="med" w="med" type="none"/>
                <a:tailEnd len="med" w="med" type="none"/>
              </a:ln>
            </p:spPr>
          </p:cxnSp>
          <p:cxnSp>
            <p:nvCxnSpPr>
              <p:cNvPr id="2341" name="Google Shape;2341;p31"/>
              <p:cNvCxnSpPr/>
              <p:nvPr/>
            </p:nvCxnSpPr>
            <p:spPr>
              <a:xfrm>
                <a:off x="1038" y="1629"/>
                <a:ext cx="162" cy="0"/>
              </a:xfrm>
              <a:prstGeom prst="straightConnector1">
                <a:avLst/>
              </a:prstGeom>
              <a:noFill/>
              <a:ln cap="flat" cmpd="sng" w="19050">
                <a:solidFill>
                  <a:srgbClr val="000000"/>
                </a:solidFill>
                <a:prstDash val="solid"/>
                <a:round/>
                <a:headEnd len="med" w="med" type="none"/>
                <a:tailEnd len="med" w="med" type="none"/>
              </a:ln>
            </p:spPr>
          </p:cxnSp>
          <p:cxnSp>
            <p:nvCxnSpPr>
              <p:cNvPr id="2342" name="Google Shape;2342;p31"/>
              <p:cNvCxnSpPr/>
              <p:nvPr/>
            </p:nvCxnSpPr>
            <p:spPr>
              <a:xfrm>
                <a:off x="1038" y="2103"/>
                <a:ext cx="162" cy="0"/>
              </a:xfrm>
              <a:prstGeom prst="straightConnector1">
                <a:avLst/>
              </a:prstGeom>
              <a:noFill/>
              <a:ln cap="flat" cmpd="sng" w="19050">
                <a:solidFill>
                  <a:srgbClr val="000000"/>
                </a:solidFill>
                <a:prstDash val="solid"/>
                <a:round/>
                <a:headEnd len="med" w="med" type="none"/>
                <a:tailEnd len="med" w="med" type="none"/>
              </a:ln>
            </p:spPr>
          </p:cxnSp>
          <p:grpSp>
            <p:nvGrpSpPr>
              <p:cNvPr id="2343" name="Google Shape;2343;p31"/>
              <p:cNvGrpSpPr/>
              <p:nvPr/>
            </p:nvGrpSpPr>
            <p:grpSpPr>
              <a:xfrm>
                <a:off x="523" y="1169"/>
                <a:ext cx="288" cy="939"/>
                <a:chOff x="-60" y="1148"/>
                <a:chExt cx="168" cy="939"/>
              </a:xfrm>
            </p:grpSpPr>
            <p:cxnSp>
              <p:nvCxnSpPr>
                <p:cNvPr id="2344" name="Google Shape;2344;p31"/>
                <p:cNvCxnSpPr/>
                <p:nvPr/>
              </p:nvCxnSpPr>
              <p:spPr>
                <a:xfrm>
                  <a:off x="-54" y="1148"/>
                  <a:ext cx="162" cy="0"/>
                </a:xfrm>
                <a:prstGeom prst="straightConnector1">
                  <a:avLst/>
                </a:prstGeom>
                <a:noFill/>
                <a:ln cap="flat" cmpd="sng" w="19050">
                  <a:solidFill>
                    <a:srgbClr val="000000"/>
                  </a:solidFill>
                  <a:prstDash val="solid"/>
                  <a:round/>
                  <a:headEnd len="med" w="med" type="none"/>
                  <a:tailEnd len="med" w="med" type="none"/>
                </a:ln>
              </p:spPr>
            </p:cxnSp>
            <p:cxnSp>
              <p:nvCxnSpPr>
                <p:cNvPr id="2345" name="Google Shape;2345;p31"/>
                <p:cNvCxnSpPr/>
                <p:nvPr/>
              </p:nvCxnSpPr>
              <p:spPr>
                <a:xfrm>
                  <a:off x="-60" y="1613"/>
                  <a:ext cx="162" cy="0"/>
                </a:xfrm>
                <a:prstGeom prst="straightConnector1">
                  <a:avLst/>
                </a:prstGeom>
                <a:noFill/>
                <a:ln cap="flat" cmpd="sng" w="19050">
                  <a:solidFill>
                    <a:srgbClr val="000000"/>
                  </a:solidFill>
                  <a:prstDash val="solid"/>
                  <a:round/>
                  <a:headEnd len="med" w="med" type="none"/>
                  <a:tailEnd len="med" w="med" type="none"/>
                </a:ln>
              </p:spPr>
            </p:cxnSp>
            <p:cxnSp>
              <p:nvCxnSpPr>
                <p:cNvPr id="2346" name="Google Shape;2346;p31"/>
                <p:cNvCxnSpPr/>
                <p:nvPr/>
              </p:nvCxnSpPr>
              <p:spPr>
                <a:xfrm>
                  <a:off x="-60" y="2087"/>
                  <a:ext cx="162" cy="0"/>
                </a:xfrm>
                <a:prstGeom prst="straightConnector1">
                  <a:avLst/>
                </a:prstGeom>
                <a:noFill/>
                <a:ln cap="flat" cmpd="sng" w="19050">
                  <a:solidFill>
                    <a:srgbClr val="000000"/>
                  </a:solidFill>
                  <a:prstDash val="solid"/>
                  <a:round/>
                  <a:headEnd len="med" w="med" type="none"/>
                  <a:tailEnd len="med" w="med" type="none"/>
                </a:ln>
              </p:spPr>
            </p:cxnSp>
          </p:grpSp>
          <p:grpSp>
            <p:nvGrpSpPr>
              <p:cNvPr id="2347" name="Google Shape;2347;p31"/>
              <p:cNvGrpSpPr/>
              <p:nvPr/>
            </p:nvGrpSpPr>
            <p:grpSpPr>
              <a:xfrm>
                <a:off x="2334" y="1173"/>
                <a:ext cx="288" cy="939"/>
                <a:chOff x="-60" y="1148"/>
                <a:chExt cx="168" cy="939"/>
              </a:xfrm>
            </p:grpSpPr>
            <p:cxnSp>
              <p:nvCxnSpPr>
                <p:cNvPr id="2348" name="Google Shape;2348;p31"/>
                <p:cNvCxnSpPr/>
                <p:nvPr/>
              </p:nvCxnSpPr>
              <p:spPr>
                <a:xfrm>
                  <a:off x="-54" y="1148"/>
                  <a:ext cx="162" cy="0"/>
                </a:xfrm>
                <a:prstGeom prst="straightConnector1">
                  <a:avLst/>
                </a:prstGeom>
                <a:noFill/>
                <a:ln cap="flat" cmpd="sng" w="19050">
                  <a:solidFill>
                    <a:srgbClr val="000000"/>
                  </a:solidFill>
                  <a:prstDash val="solid"/>
                  <a:round/>
                  <a:headEnd len="med" w="med" type="none"/>
                  <a:tailEnd len="med" w="med" type="triangle"/>
                </a:ln>
              </p:spPr>
            </p:cxnSp>
            <p:cxnSp>
              <p:nvCxnSpPr>
                <p:cNvPr id="2349" name="Google Shape;2349;p31"/>
                <p:cNvCxnSpPr/>
                <p:nvPr/>
              </p:nvCxnSpPr>
              <p:spPr>
                <a:xfrm>
                  <a:off x="-60" y="1613"/>
                  <a:ext cx="162" cy="0"/>
                </a:xfrm>
                <a:prstGeom prst="straightConnector1">
                  <a:avLst/>
                </a:prstGeom>
                <a:noFill/>
                <a:ln cap="flat" cmpd="sng" w="19050">
                  <a:solidFill>
                    <a:srgbClr val="000000"/>
                  </a:solidFill>
                  <a:prstDash val="solid"/>
                  <a:round/>
                  <a:headEnd len="med" w="med" type="none"/>
                  <a:tailEnd len="med" w="med" type="triangle"/>
                </a:ln>
              </p:spPr>
            </p:cxnSp>
            <p:cxnSp>
              <p:nvCxnSpPr>
                <p:cNvPr id="2350" name="Google Shape;2350;p31"/>
                <p:cNvCxnSpPr/>
                <p:nvPr/>
              </p:nvCxnSpPr>
              <p:spPr>
                <a:xfrm>
                  <a:off x="-60" y="2087"/>
                  <a:ext cx="162" cy="0"/>
                </a:xfrm>
                <a:prstGeom prst="straightConnector1">
                  <a:avLst/>
                </a:prstGeom>
                <a:noFill/>
                <a:ln cap="flat" cmpd="sng" w="19050">
                  <a:solidFill>
                    <a:srgbClr val="000000"/>
                  </a:solidFill>
                  <a:prstDash val="solid"/>
                  <a:round/>
                  <a:headEnd len="med" w="med" type="none"/>
                  <a:tailEnd len="med" w="med" type="triangle"/>
                </a:ln>
              </p:spPr>
            </p:cxnSp>
          </p:grpSp>
        </p:grpSp>
        <p:sp>
          <p:nvSpPr>
            <p:cNvPr id="2351" name="Google Shape;2351;p31"/>
            <p:cNvSpPr/>
            <p:nvPr/>
          </p:nvSpPr>
          <p:spPr>
            <a:xfrm>
              <a:off x="1012" y="1012"/>
              <a:ext cx="175" cy="98"/>
            </a:xfrm>
            <a:prstGeom prst="rect">
              <a:avLst/>
            </a:prstGeom>
            <a:solidFill>
              <a:srgbClr val="FF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52" name="Google Shape;2352;p31"/>
            <p:cNvSpPr/>
            <p:nvPr/>
          </p:nvSpPr>
          <p:spPr>
            <a:xfrm>
              <a:off x="1003" y="1494"/>
              <a:ext cx="175" cy="98"/>
            </a:xfrm>
            <a:prstGeom prst="rect">
              <a:avLst/>
            </a:prstGeom>
            <a:solidFill>
              <a:srgbClr val="000099"/>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53" name="Google Shape;2353;p31"/>
            <p:cNvSpPr/>
            <p:nvPr/>
          </p:nvSpPr>
          <p:spPr>
            <a:xfrm>
              <a:off x="994" y="1969"/>
              <a:ext cx="175" cy="98"/>
            </a:xfrm>
            <a:prstGeom prst="rect">
              <a:avLst/>
            </a:prstGeom>
            <a:solidFill>
              <a:srgbClr val="FF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54" name="Google Shape;2354;p31"/>
            <p:cNvSpPr/>
            <p:nvPr/>
          </p:nvSpPr>
          <p:spPr>
            <a:xfrm>
              <a:off x="764" y="1017"/>
              <a:ext cx="175" cy="98"/>
            </a:xfrm>
            <a:prstGeom prst="rect">
              <a:avLst/>
            </a:prstGeom>
            <a:solidFill>
              <a:srgbClr val="00CC99"/>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55" name="Google Shape;2355;p31"/>
            <p:cNvSpPr/>
            <p:nvPr/>
          </p:nvSpPr>
          <p:spPr>
            <a:xfrm>
              <a:off x="760" y="1953"/>
              <a:ext cx="175" cy="98"/>
            </a:xfrm>
            <a:prstGeom prst="rect">
              <a:avLst/>
            </a:prstGeom>
            <a:solidFill>
              <a:srgbClr val="FF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2356" name="Google Shape;2356;p31"/>
            <p:cNvCxnSpPr/>
            <p:nvPr/>
          </p:nvCxnSpPr>
          <p:spPr>
            <a:xfrm>
              <a:off x="1215" y="1054"/>
              <a:ext cx="1026" cy="1"/>
            </a:xfrm>
            <a:prstGeom prst="straightConnector1">
              <a:avLst/>
            </a:prstGeom>
            <a:noFill/>
            <a:ln cap="flat" cmpd="sng" w="28575">
              <a:solidFill>
                <a:srgbClr val="FF0000"/>
              </a:solidFill>
              <a:prstDash val="dash"/>
              <a:round/>
              <a:headEnd len="med" w="med" type="none"/>
              <a:tailEnd len="med" w="med" type="triangle"/>
            </a:ln>
          </p:spPr>
        </p:cxnSp>
        <p:sp>
          <p:nvSpPr>
            <p:cNvPr id="2357" name="Google Shape;2357;p31"/>
            <p:cNvSpPr/>
            <p:nvPr/>
          </p:nvSpPr>
          <p:spPr>
            <a:xfrm>
              <a:off x="1246" y="1285"/>
              <a:ext cx="967" cy="735"/>
            </a:xfrm>
            <a:custGeom>
              <a:rect b="b" l="l" r="r" t="t"/>
              <a:pathLst>
                <a:path extrusionOk="0" h="735" w="967">
                  <a:moveTo>
                    <a:pt x="0" y="733"/>
                  </a:moveTo>
                  <a:lnTo>
                    <a:pt x="522" y="735"/>
                  </a:lnTo>
                  <a:lnTo>
                    <a:pt x="967" y="0"/>
                  </a:lnTo>
                </a:path>
              </a:pathLst>
            </a:custGeom>
            <a:noFill/>
            <a:ln cap="flat" cmpd="sng" w="28575">
              <a:solidFill>
                <a:srgbClr val="FF0000"/>
              </a:solidFill>
              <a:prstDash val="dash"/>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2358" name="Google Shape;2358;p31"/>
            <p:cNvSpPr txBox="1"/>
            <p:nvPr/>
          </p:nvSpPr>
          <p:spPr>
            <a:xfrm>
              <a:off x="933" y="2335"/>
              <a:ext cx="1549" cy="40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at </a:t>
              </a:r>
              <a:r>
                <a:rPr b="0" i="1" lang="en-US" sz="1800" u="none" cap="none" strike="noStrike">
                  <a:solidFill>
                    <a:srgbClr val="000000"/>
                  </a:solidFill>
                  <a:latin typeface="Arial"/>
                  <a:ea typeface="Arial"/>
                  <a:cs typeface="Arial"/>
                  <a:sym typeface="Arial"/>
                </a:rPr>
                <a:t>t,</a:t>
              </a:r>
              <a:r>
                <a:rPr b="0" i="0" lang="en-US" sz="1800" u="none" cap="none" strike="noStrike">
                  <a:solidFill>
                    <a:srgbClr val="000000"/>
                  </a:solidFill>
                  <a:latin typeface="Arial"/>
                  <a:ea typeface="Arial"/>
                  <a:cs typeface="Arial"/>
                  <a:sym typeface="Arial"/>
                </a:rPr>
                <a:t> packets more</a:t>
              </a:r>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from input to output</a:t>
              </a:r>
              <a:endParaRPr b="0" i="1" sz="1800" u="none" cap="none" strike="noStrike">
                <a:solidFill>
                  <a:srgbClr val="000000"/>
                </a:solidFill>
                <a:latin typeface="Arial"/>
                <a:ea typeface="Arial"/>
                <a:cs typeface="Arial"/>
                <a:sym typeface="Arial"/>
              </a:endParaRPr>
            </a:p>
          </p:txBody>
        </p:sp>
        <p:sp>
          <p:nvSpPr>
            <p:cNvPr id="2359" name="Google Shape;2359;p31"/>
            <p:cNvSpPr txBox="1"/>
            <p:nvPr/>
          </p:nvSpPr>
          <p:spPr>
            <a:xfrm>
              <a:off x="3354" y="2325"/>
              <a:ext cx="1549" cy="2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one packet time later</a:t>
              </a:r>
              <a:endParaRPr b="0" i="1" sz="1800" u="none" cap="none" strike="noStrike">
                <a:solidFill>
                  <a:srgbClr val="000000"/>
                </a:solidFill>
                <a:latin typeface="Arial"/>
                <a:ea typeface="Arial"/>
                <a:cs typeface="Arial"/>
                <a:sym typeface="Arial"/>
              </a:endParaRPr>
            </a:p>
          </p:txBody>
        </p:sp>
        <p:sp>
          <p:nvSpPr>
            <p:cNvPr id="2360" name="Google Shape;2360;p31"/>
            <p:cNvSpPr txBox="1"/>
            <p:nvPr/>
          </p:nvSpPr>
          <p:spPr>
            <a:xfrm>
              <a:off x="1488" y="1545"/>
              <a:ext cx="471" cy="36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switch</a:t>
              </a:r>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fabric</a:t>
              </a:r>
              <a:endParaRPr/>
            </a:p>
          </p:txBody>
        </p:sp>
        <p:sp>
          <p:nvSpPr>
            <p:cNvPr id="2361" name="Google Shape;2361;p31"/>
            <p:cNvSpPr txBox="1"/>
            <p:nvPr/>
          </p:nvSpPr>
          <p:spPr>
            <a:xfrm>
              <a:off x="3895" y="1479"/>
              <a:ext cx="471" cy="36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switch</a:t>
              </a:r>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fabric</a:t>
              </a:r>
              <a:endParaRPr/>
            </a:p>
          </p:txBody>
        </p:sp>
        <p:sp>
          <p:nvSpPr>
            <p:cNvPr id="2362" name="Google Shape;2362;p31"/>
            <p:cNvSpPr/>
            <p:nvPr/>
          </p:nvSpPr>
          <p:spPr>
            <a:xfrm>
              <a:off x="4746" y="972"/>
              <a:ext cx="175" cy="98"/>
            </a:xfrm>
            <a:prstGeom prst="rect">
              <a:avLst/>
            </a:prstGeom>
            <a:solidFill>
              <a:srgbClr val="FF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63" name="Google Shape;2363;p31"/>
            <p:cNvSpPr/>
            <p:nvPr/>
          </p:nvSpPr>
          <p:spPr>
            <a:xfrm>
              <a:off x="4746" y="1497"/>
              <a:ext cx="175" cy="98"/>
            </a:xfrm>
            <a:prstGeom prst="rect">
              <a:avLst/>
            </a:prstGeom>
            <a:solidFill>
              <a:srgbClr val="3333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64" name="Google Shape;2364;p31"/>
            <p:cNvSpPr/>
            <p:nvPr/>
          </p:nvSpPr>
          <p:spPr>
            <a:xfrm>
              <a:off x="4743" y="1099"/>
              <a:ext cx="175" cy="98"/>
            </a:xfrm>
            <a:prstGeom prst="rect">
              <a:avLst/>
            </a:prstGeom>
            <a:solidFill>
              <a:srgbClr val="FF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65" name="Google Shape;2365;p31"/>
            <p:cNvSpPr/>
            <p:nvPr/>
          </p:nvSpPr>
          <p:spPr>
            <a:xfrm>
              <a:off x="3445" y="1001"/>
              <a:ext cx="175" cy="98"/>
            </a:xfrm>
            <a:prstGeom prst="rect">
              <a:avLst/>
            </a:prstGeom>
            <a:solidFill>
              <a:srgbClr val="00CC99"/>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66" name="Google Shape;2366;p31"/>
            <p:cNvSpPr/>
            <p:nvPr/>
          </p:nvSpPr>
          <p:spPr>
            <a:xfrm>
              <a:off x="3434" y="1965"/>
              <a:ext cx="175" cy="98"/>
            </a:xfrm>
            <a:prstGeom prst="rect">
              <a:avLst/>
            </a:prstGeom>
            <a:solidFill>
              <a:srgbClr val="FF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67" name="Google Shape;2367;p31"/>
            <p:cNvSpPr/>
            <p:nvPr/>
          </p:nvSpPr>
          <p:spPr>
            <a:xfrm>
              <a:off x="3682" y="1261"/>
              <a:ext cx="967" cy="735"/>
            </a:xfrm>
            <a:custGeom>
              <a:rect b="b" l="l" r="r" t="t"/>
              <a:pathLst>
                <a:path extrusionOk="0" h="735" w="967">
                  <a:moveTo>
                    <a:pt x="0" y="733"/>
                  </a:moveTo>
                  <a:lnTo>
                    <a:pt x="522" y="735"/>
                  </a:lnTo>
                  <a:lnTo>
                    <a:pt x="967" y="0"/>
                  </a:lnTo>
                </a:path>
              </a:pathLst>
            </a:custGeom>
            <a:noFill/>
            <a:ln cap="flat" cmpd="sng" w="28575">
              <a:solidFill>
                <a:srgbClr val="FF0000"/>
              </a:solidFill>
              <a:prstDash val="dash"/>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2368" name="Google Shape;2368;p31"/>
            <p:cNvSpPr/>
            <p:nvPr/>
          </p:nvSpPr>
          <p:spPr>
            <a:xfrm>
              <a:off x="3669" y="1051"/>
              <a:ext cx="988" cy="951"/>
            </a:xfrm>
            <a:custGeom>
              <a:rect b="b" l="l" r="r" t="t"/>
              <a:pathLst>
                <a:path extrusionOk="0" h="480" w="1002">
                  <a:moveTo>
                    <a:pt x="0" y="2"/>
                  </a:moveTo>
                  <a:lnTo>
                    <a:pt x="522" y="0"/>
                  </a:lnTo>
                  <a:lnTo>
                    <a:pt x="1002" y="480"/>
                  </a:lnTo>
                </a:path>
              </a:pathLst>
            </a:custGeom>
            <a:noFill/>
            <a:ln cap="flat" cmpd="sng" w="28575">
              <a:solidFill>
                <a:srgbClr val="008000"/>
              </a:solidFill>
              <a:prstDash val="dash"/>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cxnSp>
          <p:nvCxnSpPr>
            <p:cNvPr id="2369" name="Google Shape;2369;p31"/>
            <p:cNvCxnSpPr/>
            <p:nvPr/>
          </p:nvCxnSpPr>
          <p:spPr>
            <a:xfrm>
              <a:off x="1208" y="1545"/>
              <a:ext cx="1012" cy="14"/>
            </a:xfrm>
            <a:prstGeom prst="straightConnector1">
              <a:avLst/>
            </a:prstGeom>
            <a:noFill/>
            <a:ln cap="flat" cmpd="sng" w="28575">
              <a:solidFill>
                <a:srgbClr val="3333CC"/>
              </a:solidFill>
              <a:prstDash val="dash"/>
              <a:round/>
              <a:headEnd len="med" w="med" type="none"/>
              <a:tailEnd len="med" w="med" type="triangle"/>
            </a:ln>
          </p:spPr>
        </p:cxnSp>
        <p:sp>
          <p:nvSpPr>
            <p:cNvPr id="2370" name="Google Shape;2370;p31"/>
            <p:cNvSpPr/>
            <p:nvPr/>
          </p:nvSpPr>
          <p:spPr>
            <a:xfrm>
              <a:off x="550" y="1010"/>
              <a:ext cx="175" cy="98"/>
            </a:xfrm>
            <a:prstGeom prst="rect">
              <a:avLst/>
            </a:prstGeom>
            <a:solidFill>
              <a:srgbClr val="3333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71" name="Google Shape;2371;p31"/>
            <p:cNvSpPr/>
            <p:nvPr/>
          </p:nvSpPr>
          <p:spPr>
            <a:xfrm>
              <a:off x="3194" y="997"/>
              <a:ext cx="175" cy="98"/>
            </a:xfrm>
            <a:prstGeom prst="rect">
              <a:avLst/>
            </a:prstGeom>
            <a:solidFill>
              <a:srgbClr val="3333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372" name="Google Shape;2372;p31"/>
          <p:cNvSpPr txBox="1"/>
          <p:nvPr/>
        </p:nvSpPr>
        <p:spPr>
          <a:xfrm>
            <a:off x="-89725" y="4672500"/>
            <a:ext cx="11307900" cy="1756500"/>
          </a:xfrm>
          <a:prstGeom prst="rect">
            <a:avLst/>
          </a:prstGeom>
          <a:noFill/>
          <a:ln>
            <a:noFill/>
          </a:ln>
        </p:spPr>
        <p:txBody>
          <a:bodyPr anchorCtr="0" anchor="t" bIns="45700" lIns="91425" spcFirstLastPara="1" rIns="91425" wrap="square" tIns="45700">
            <a:normAutofit/>
          </a:bodyPr>
          <a:lstStyle/>
          <a:p>
            <a:pPr indent="-222250" lvl="0" marL="352425" marR="0" rtl="0" algn="l">
              <a:lnSpc>
                <a:spcPct val="90000"/>
              </a:lnSpc>
              <a:spcBef>
                <a:spcPts val="0"/>
              </a:spcBef>
              <a:spcAft>
                <a:spcPts val="0"/>
              </a:spcAft>
              <a:buClr>
                <a:srgbClr val="0000A3"/>
              </a:buClr>
              <a:buSzPts val="2800"/>
              <a:buFont typeface="Noto Sans Symbols"/>
              <a:buChar char="▪"/>
            </a:pPr>
            <a:r>
              <a:rPr lang="en-US" sz="2800">
                <a:latin typeface="Calibri"/>
                <a:ea typeface="Calibri"/>
                <a:cs typeface="Calibri"/>
                <a:sym typeface="Calibri"/>
              </a:rPr>
              <a:t>γίνεται </a:t>
            </a:r>
            <a:r>
              <a:rPr b="0" lang="en-US" sz="2800" u="none" cap="none" strike="noStrike">
                <a:solidFill>
                  <a:srgbClr val="000000"/>
                </a:solidFill>
                <a:latin typeface="Calibri"/>
                <a:ea typeface="Calibri"/>
                <a:cs typeface="Calibri"/>
                <a:sym typeface="Calibri"/>
              </a:rPr>
              <a:t>buffering </a:t>
            </a:r>
            <a:r>
              <a:rPr lang="en-US" sz="2800">
                <a:latin typeface="Calibri"/>
                <a:ea typeface="Calibri"/>
                <a:cs typeface="Calibri"/>
                <a:sym typeface="Calibri"/>
              </a:rPr>
              <a:t>όταν ο ρυθμός ά</a:t>
            </a:r>
            <a:r>
              <a:rPr lang="en-US" sz="2800">
                <a:latin typeface="Calibri"/>
                <a:ea typeface="Calibri"/>
                <a:cs typeface="Calibri"/>
                <a:sym typeface="Calibri"/>
              </a:rPr>
              <a:t>φιξης μέσω μεταγωγής</a:t>
            </a:r>
            <a:r>
              <a:rPr b="0" lang="en-US" sz="2800" u="none" cap="none" strike="noStrike">
                <a:solidFill>
                  <a:srgbClr val="000000"/>
                </a:solidFill>
                <a:latin typeface="Calibri"/>
                <a:ea typeface="Calibri"/>
                <a:cs typeface="Calibri"/>
                <a:sym typeface="Calibri"/>
              </a:rPr>
              <a:t> </a:t>
            </a:r>
            <a:r>
              <a:rPr lang="en-US" sz="2800">
                <a:latin typeface="Calibri"/>
                <a:ea typeface="Calibri"/>
                <a:cs typeface="Calibri"/>
                <a:sym typeface="Calibri"/>
              </a:rPr>
              <a:t>υπερβαίνει την ταχύτητα της γραμμής εξόδου</a:t>
            </a:r>
            <a:endParaRPr sz="2800"/>
          </a:p>
          <a:p>
            <a:pPr indent="-222250" lvl="0" marL="352425" marR="0" rtl="0" algn="l">
              <a:lnSpc>
                <a:spcPct val="90000"/>
              </a:lnSpc>
              <a:spcBef>
                <a:spcPts val="1000"/>
              </a:spcBef>
              <a:spcAft>
                <a:spcPts val="0"/>
              </a:spcAft>
              <a:buClr>
                <a:srgbClr val="0000A3"/>
              </a:buClr>
              <a:buSzPts val="2800"/>
              <a:buFont typeface="Noto Sans Symbols"/>
              <a:buChar char="▪"/>
            </a:pPr>
            <a:r>
              <a:rPr lang="en-US" sz="2800">
                <a:solidFill>
                  <a:srgbClr val="CC0000"/>
                </a:solidFill>
                <a:latin typeface="Calibri"/>
                <a:ea typeface="Calibri"/>
                <a:cs typeface="Calibri"/>
                <a:sym typeface="Calibri"/>
              </a:rPr>
              <a:t>δημιουργία</a:t>
            </a:r>
            <a:r>
              <a:rPr lang="en-US" sz="2800">
                <a:solidFill>
                  <a:srgbClr val="CC0000"/>
                </a:solidFill>
                <a:latin typeface="Calibri"/>
                <a:ea typeface="Calibri"/>
                <a:cs typeface="Calibri"/>
                <a:sym typeface="Calibri"/>
              </a:rPr>
              <a:t> ουράς </a:t>
            </a:r>
            <a:r>
              <a:rPr b="0" lang="en-US" sz="2800" u="none" cap="none" strike="noStrike">
                <a:solidFill>
                  <a:srgbClr val="CC0000"/>
                </a:solidFill>
                <a:latin typeface="Calibri"/>
                <a:ea typeface="Calibri"/>
                <a:cs typeface="Calibri"/>
                <a:sym typeface="Calibri"/>
              </a:rPr>
              <a:t>(</a:t>
            </a:r>
            <a:r>
              <a:rPr lang="en-US" sz="2800">
                <a:solidFill>
                  <a:srgbClr val="CC0000"/>
                </a:solidFill>
                <a:latin typeface="Calibri"/>
                <a:ea typeface="Calibri"/>
                <a:cs typeface="Calibri"/>
                <a:sym typeface="Calibri"/>
              </a:rPr>
              <a:t>καθυστερήση</a:t>
            </a:r>
            <a:r>
              <a:rPr b="0" lang="en-US" sz="2800" u="none" cap="none" strike="noStrike">
                <a:solidFill>
                  <a:srgbClr val="CC0000"/>
                </a:solidFill>
                <a:latin typeface="Calibri"/>
                <a:ea typeface="Calibri"/>
                <a:cs typeface="Calibri"/>
                <a:sym typeface="Calibri"/>
              </a:rPr>
              <a:t>) </a:t>
            </a:r>
            <a:r>
              <a:rPr lang="en-US" sz="2800">
                <a:solidFill>
                  <a:srgbClr val="CC0000"/>
                </a:solidFill>
                <a:latin typeface="Calibri"/>
                <a:ea typeface="Calibri"/>
                <a:cs typeface="Calibri"/>
                <a:sym typeface="Calibri"/>
              </a:rPr>
              <a:t>και </a:t>
            </a:r>
            <a:r>
              <a:rPr lang="en-US" sz="2800">
                <a:solidFill>
                  <a:srgbClr val="CC0000"/>
                </a:solidFill>
                <a:latin typeface="Calibri"/>
                <a:ea typeface="Calibri"/>
                <a:cs typeface="Calibri"/>
                <a:sym typeface="Calibri"/>
              </a:rPr>
              <a:t>απωλειών</a:t>
            </a:r>
            <a:r>
              <a:rPr lang="en-US" sz="2800">
                <a:solidFill>
                  <a:srgbClr val="CC0000"/>
                </a:solidFill>
                <a:latin typeface="Calibri"/>
                <a:ea typeface="Calibri"/>
                <a:cs typeface="Calibri"/>
                <a:sym typeface="Calibri"/>
              </a:rPr>
              <a:t> </a:t>
            </a:r>
            <a:r>
              <a:rPr lang="en-US" sz="2800">
                <a:solidFill>
                  <a:srgbClr val="CC0000"/>
                </a:solidFill>
                <a:latin typeface="Calibri"/>
                <a:ea typeface="Calibri"/>
                <a:cs typeface="Calibri"/>
                <a:sym typeface="Calibri"/>
              </a:rPr>
              <a:t>λόγω</a:t>
            </a:r>
            <a:r>
              <a:rPr lang="en-US" sz="2800">
                <a:solidFill>
                  <a:srgbClr val="CC0000"/>
                </a:solidFill>
                <a:latin typeface="Calibri"/>
                <a:ea typeface="Calibri"/>
                <a:cs typeface="Calibri"/>
                <a:sym typeface="Calibri"/>
              </a:rPr>
              <a:t> της </a:t>
            </a:r>
            <a:r>
              <a:rPr lang="en-US" sz="2800">
                <a:solidFill>
                  <a:srgbClr val="CC0000"/>
                </a:solidFill>
                <a:latin typeface="Calibri"/>
                <a:ea typeface="Calibri"/>
                <a:cs typeface="Calibri"/>
                <a:sym typeface="Calibri"/>
              </a:rPr>
              <a:t>υπερχείλισης</a:t>
            </a:r>
            <a:r>
              <a:rPr lang="en-US" sz="2800">
                <a:solidFill>
                  <a:srgbClr val="CC0000"/>
                </a:solidFill>
                <a:latin typeface="Calibri"/>
                <a:ea typeface="Calibri"/>
                <a:cs typeface="Calibri"/>
                <a:sym typeface="Calibri"/>
              </a:rPr>
              <a:t> του ενταμιευτή </a:t>
            </a:r>
            <a:r>
              <a:rPr lang="en-US" sz="2800">
                <a:solidFill>
                  <a:srgbClr val="CC0000"/>
                </a:solidFill>
                <a:latin typeface="Calibri"/>
                <a:ea typeface="Calibri"/>
                <a:cs typeface="Calibri"/>
                <a:sym typeface="Calibri"/>
              </a:rPr>
              <a:t>θύρας</a:t>
            </a:r>
            <a:r>
              <a:rPr lang="en-US" sz="2800">
                <a:solidFill>
                  <a:srgbClr val="CC0000"/>
                </a:solidFill>
                <a:latin typeface="Calibri"/>
                <a:ea typeface="Calibri"/>
                <a:cs typeface="Calibri"/>
                <a:sym typeface="Calibri"/>
              </a:rPr>
              <a:t> </a:t>
            </a:r>
            <a:r>
              <a:rPr lang="en-US" sz="2800">
                <a:solidFill>
                  <a:srgbClr val="CC0000"/>
                </a:solidFill>
                <a:latin typeface="Calibri"/>
                <a:ea typeface="Calibri"/>
                <a:cs typeface="Calibri"/>
                <a:sym typeface="Calibri"/>
              </a:rPr>
              <a:t>εξόδου</a:t>
            </a:r>
            <a:r>
              <a:rPr b="0" lang="en-US" sz="2800" u="none" cap="none" strike="noStrike">
                <a:solidFill>
                  <a:srgbClr val="CC0000"/>
                </a:solidFill>
                <a:latin typeface="Calibri"/>
                <a:ea typeface="Calibri"/>
                <a:cs typeface="Calibri"/>
                <a:sym typeface="Calibri"/>
              </a:rPr>
              <a:t>!</a:t>
            </a:r>
            <a:endParaRPr b="0" sz="2800" u="none" cap="none" strike="noStrike">
              <a:solidFill>
                <a:srgbClr val="CC0000"/>
              </a:solidFill>
              <a:latin typeface="Calibri"/>
              <a:ea typeface="Calibri"/>
              <a:cs typeface="Calibri"/>
              <a:sym typeface="Calibri"/>
            </a:endParaRPr>
          </a:p>
        </p:txBody>
      </p:sp>
      <p:sp>
        <p:nvSpPr>
          <p:cNvPr id="2373" name="Google Shape;2373;p31"/>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8" name="Shape 2378"/>
        <p:cNvGrpSpPr/>
        <p:nvPr/>
      </p:nvGrpSpPr>
      <p:grpSpPr>
        <a:xfrm>
          <a:off x="0" y="0"/>
          <a:ext cx="0" cy="0"/>
          <a:chOff x="0" y="0"/>
          <a:chExt cx="0" cy="0"/>
        </a:xfrm>
      </p:grpSpPr>
      <p:sp>
        <p:nvSpPr>
          <p:cNvPr id="2379" name="Google Shape;2379;p32"/>
          <p:cNvSpPr txBox="1"/>
          <p:nvPr>
            <p:ph idx="1" type="body"/>
          </p:nvPr>
        </p:nvSpPr>
        <p:spPr>
          <a:xfrm>
            <a:off x="-138333" y="1310202"/>
            <a:ext cx="10515600" cy="2271300"/>
          </a:xfrm>
          <a:prstGeom prst="rect">
            <a:avLst/>
          </a:prstGeom>
          <a:noFill/>
          <a:ln>
            <a:noFill/>
          </a:ln>
        </p:spPr>
        <p:txBody>
          <a:bodyPr anchorCtr="0" anchor="t" bIns="45700" lIns="91425" spcFirstLastPara="1" rIns="91425" wrap="square" tIns="45700">
            <a:normAutofit/>
          </a:bodyPr>
          <a:lstStyle/>
          <a:p>
            <a:pPr indent="-209550" lvl="0" marL="352425" rtl="0" algn="l">
              <a:lnSpc>
                <a:spcPct val="90000"/>
              </a:lnSpc>
              <a:spcBef>
                <a:spcPts val="0"/>
              </a:spcBef>
              <a:spcAft>
                <a:spcPts val="0"/>
              </a:spcAft>
              <a:buSzPts val="2600"/>
              <a:buChar char="▪"/>
            </a:pPr>
            <a:r>
              <a:rPr lang="en-US" sz="2600"/>
              <a:t>RFC 3439 rule of thumb: η ποσότητα ενταμίευσης πρέπει να ισούται με ένα μέσο RTT (say 250 msec) επί την </a:t>
            </a:r>
            <a:r>
              <a:rPr lang="en-US" sz="2600"/>
              <a:t>χωρητικότητα</a:t>
            </a:r>
            <a:r>
              <a:rPr lang="en-US" sz="2600"/>
              <a:t> της ζεύξης C</a:t>
            </a:r>
            <a:endParaRPr sz="2600"/>
          </a:p>
          <a:p>
            <a:pPr indent="-244475" lvl="1" marL="695325" rtl="0" algn="l">
              <a:lnSpc>
                <a:spcPct val="90000"/>
              </a:lnSpc>
              <a:spcBef>
                <a:spcPts val="500"/>
              </a:spcBef>
              <a:spcAft>
                <a:spcPts val="0"/>
              </a:spcAft>
              <a:buSzPts val="2600"/>
              <a:buChar char="•"/>
            </a:pPr>
            <a:r>
              <a:rPr lang="en-US" sz="2600"/>
              <a:t>π.χ., C = 10 Gbps link: 2.5 Gbit buffer</a:t>
            </a:r>
            <a:endParaRPr sz="2600"/>
          </a:p>
        </p:txBody>
      </p:sp>
      <p:sp>
        <p:nvSpPr>
          <p:cNvPr id="2380" name="Google Shape;2380;p32"/>
          <p:cNvSpPr txBox="1"/>
          <p:nvPr>
            <p:ph type="title"/>
          </p:nvPr>
        </p:nvSpPr>
        <p:spPr>
          <a:xfrm>
            <a:off x="0" y="234944"/>
            <a:ext cx="105156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400"/>
              <a:buFont typeface="Calibri"/>
              <a:buNone/>
            </a:pPr>
            <a:r>
              <a:rPr lang="en-US" sz="5000"/>
              <a:t>Πόση ενταμίευση?</a:t>
            </a:r>
            <a:endParaRPr sz="5000"/>
          </a:p>
        </p:txBody>
      </p:sp>
      <p:sp>
        <p:nvSpPr>
          <p:cNvPr id="2381" name="Google Shape;2381;p32"/>
          <p:cNvSpPr txBox="1"/>
          <p:nvPr/>
        </p:nvSpPr>
        <p:spPr>
          <a:xfrm>
            <a:off x="-112550" y="3968123"/>
            <a:ext cx="10515600" cy="2638800"/>
          </a:xfrm>
          <a:prstGeom prst="rect">
            <a:avLst/>
          </a:prstGeom>
          <a:noFill/>
          <a:ln>
            <a:noFill/>
          </a:ln>
        </p:spPr>
        <p:txBody>
          <a:bodyPr anchorCtr="0" anchor="t" bIns="45700" lIns="91425" spcFirstLastPara="1" rIns="91425" wrap="square" tIns="45700">
            <a:noAutofit/>
          </a:bodyPr>
          <a:lstStyle/>
          <a:p>
            <a:pPr indent="-209550" lvl="0" marL="352425" marR="0" rtl="0" algn="l">
              <a:lnSpc>
                <a:spcPct val="90000"/>
              </a:lnSpc>
              <a:spcBef>
                <a:spcPts val="0"/>
              </a:spcBef>
              <a:spcAft>
                <a:spcPts val="0"/>
              </a:spcAft>
              <a:buClr>
                <a:srgbClr val="0000A3"/>
              </a:buClr>
              <a:buSzPts val="2600"/>
              <a:buFont typeface="Noto Sans Symbols"/>
              <a:buChar char="▪"/>
            </a:pPr>
            <a:r>
              <a:rPr lang="en-US" sz="2600">
                <a:latin typeface="Calibri"/>
                <a:ea typeface="Calibri"/>
                <a:cs typeface="Calibri"/>
                <a:sym typeface="Calibri"/>
              </a:rPr>
              <a:t>αλλά η υπερβολική ενταμίευση μπορεί να αυξήσει τις καθυστερήσεις</a:t>
            </a:r>
            <a:r>
              <a:rPr b="0" i="0" lang="en-US" sz="2600" u="none" cap="none" strike="noStrike">
                <a:solidFill>
                  <a:srgbClr val="000000"/>
                </a:solidFill>
                <a:latin typeface="Calibri"/>
                <a:ea typeface="Calibri"/>
                <a:cs typeface="Calibri"/>
                <a:sym typeface="Calibri"/>
              </a:rPr>
              <a:t> (</a:t>
            </a:r>
            <a:r>
              <a:rPr lang="en-US" sz="2600">
                <a:latin typeface="Calibri"/>
                <a:ea typeface="Calibri"/>
                <a:cs typeface="Calibri"/>
                <a:sym typeface="Calibri"/>
              </a:rPr>
              <a:t>συγκεκριμένα σε δρομολογητές σπιτιών</a:t>
            </a:r>
            <a:r>
              <a:rPr b="0" i="0" lang="en-US" sz="2600" u="none" cap="none" strike="noStrike">
                <a:solidFill>
                  <a:srgbClr val="000000"/>
                </a:solidFill>
                <a:latin typeface="Calibri"/>
                <a:ea typeface="Calibri"/>
                <a:cs typeface="Calibri"/>
                <a:sym typeface="Calibri"/>
              </a:rPr>
              <a:t>)</a:t>
            </a:r>
            <a:endParaRPr sz="2600"/>
          </a:p>
          <a:p>
            <a:pPr indent="-231775" lvl="1" marL="695325" marR="0" rtl="0" algn="l">
              <a:lnSpc>
                <a:spcPct val="90000"/>
              </a:lnSpc>
              <a:spcBef>
                <a:spcPts val="500"/>
              </a:spcBef>
              <a:spcAft>
                <a:spcPts val="0"/>
              </a:spcAft>
              <a:buClr>
                <a:srgbClr val="0000A8"/>
              </a:buClr>
              <a:buSzPts val="2600"/>
              <a:buFont typeface="Arial"/>
              <a:buChar char="•"/>
            </a:pPr>
            <a:r>
              <a:rPr b="0" i="0" lang="en-US" sz="2600" u="none" cap="none" strike="noStrike">
                <a:solidFill>
                  <a:srgbClr val="000000"/>
                </a:solidFill>
                <a:latin typeface="Calibri"/>
                <a:ea typeface="Calibri"/>
                <a:cs typeface="Calibri"/>
                <a:sym typeface="Calibri"/>
              </a:rPr>
              <a:t>long RTTs: </a:t>
            </a:r>
            <a:r>
              <a:rPr lang="en-US" sz="2600">
                <a:latin typeface="Calibri"/>
                <a:ea typeface="Calibri"/>
                <a:cs typeface="Calibri"/>
                <a:sym typeface="Calibri"/>
              </a:rPr>
              <a:t>κακή απόδοση για τις εφαρμογές πραγματικού χρόνου</a:t>
            </a:r>
            <a:r>
              <a:rPr b="0" i="0" lang="en-US" sz="2600" u="none" cap="none" strike="noStrike">
                <a:solidFill>
                  <a:srgbClr val="000000"/>
                </a:solidFill>
                <a:latin typeface="Calibri"/>
                <a:ea typeface="Calibri"/>
                <a:cs typeface="Calibri"/>
                <a:sym typeface="Calibri"/>
              </a:rPr>
              <a:t>, </a:t>
            </a:r>
            <a:r>
              <a:rPr lang="en-US" sz="2600">
                <a:latin typeface="Calibri"/>
                <a:ea typeface="Calibri"/>
                <a:cs typeface="Calibri"/>
                <a:sym typeface="Calibri"/>
              </a:rPr>
              <a:t>αργή απόκριση TCP</a:t>
            </a:r>
            <a:endParaRPr b="0" i="0" sz="2600" u="none" cap="none" strike="noStrike">
              <a:solidFill>
                <a:srgbClr val="000000"/>
              </a:solidFill>
              <a:latin typeface="Calibri"/>
              <a:ea typeface="Calibri"/>
              <a:cs typeface="Calibri"/>
              <a:sym typeface="Calibri"/>
            </a:endParaRPr>
          </a:p>
          <a:p>
            <a:pPr indent="-231775" lvl="1" marL="695325" marR="0" rtl="0" algn="l">
              <a:lnSpc>
                <a:spcPct val="90000"/>
              </a:lnSpc>
              <a:spcBef>
                <a:spcPts val="500"/>
              </a:spcBef>
              <a:spcAft>
                <a:spcPts val="0"/>
              </a:spcAft>
              <a:buClr>
                <a:srgbClr val="0000A8"/>
              </a:buClr>
              <a:buSzPts val="2600"/>
              <a:buFont typeface="Arial"/>
              <a:buChar char="•"/>
            </a:pPr>
            <a:r>
              <a:rPr lang="en-US" sz="2600">
                <a:latin typeface="Calibri"/>
                <a:ea typeface="Calibri"/>
                <a:cs typeface="Calibri"/>
                <a:sym typeface="Calibri"/>
              </a:rPr>
              <a:t>θυμηθείτε</a:t>
            </a:r>
            <a:r>
              <a:rPr lang="en-US" sz="2600">
                <a:latin typeface="Calibri"/>
                <a:ea typeface="Calibri"/>
                <a:cs typeface="Calibri"/>
                <a:sym typeface="Calibri"/>
              </a:rPr>
              <a:t> τον έλεγχο συμφόρησης βασισμένο στην καθυστέρηση</a:t>
            </a:r>
            <a:r>
              <a:rPr b="0" i="0" lang="en-US" sz="2600" u="none" cap="none" strike="noStrike">
                <a:solidFill>
                  <a:srgbClr val="000000"/>
                </a:solidFill>
                <a:latin typeface="Calibri"/>
                <a:ea typeface="Calibri"/>
                <a:cs typeface="Calibri"/>
                <a:sym typeface="Calibri"/>
              </a:rPr>
              <a:t>: “</a:t>
            </a:r>
            <a:r>
              <a:rPr lang="en-US" sz="2600">
                <a:latin typeface="Calibri"/>
                <a:ea typeface="Calibri"/>
                <a:cs typeface="Calibri"/>
                <a:sym typeface="Calibri"/>
              </a:rPr>
              <a:t>κρατήστε την ζεύξη που κάνει</a:t>
            </a:r>
            <a:r>
              <a:rPr b="0" i="0" lang="en-US" sz="2600" u="none" cap="none" strike="noStrike">
                <a:solidFill>
                  <a:srgbClr val="000000"/>
                </a:solidFill>
                <a:latin typeface="Calibri"/>
                <a:ea typeface="Calibri"/>
                <a:cs typeface="Calibri"/>
                <a:sym typeface="Calibri"/>
              </a:rPr>
              <a:t> bottleneck </a:t>
            </a:r>
            <a:r>
              <a:rPr lang="en-US" sz="2600">
                <a:latin typeface="Calibri"/>
                <a:ea typeface="Calibri"/>
                <a:cs typeface="Calibri"/>
                <a:sym typeface="Calibri"/>
              </a:rPr>
              <a:t>αρκετά γεμάτη</a:t>
            </a:r>
            <a:r>
              <a:rPr b="0" i="0" lang="en-US" sz="2600" u="none" cap="none" strike="noStrike">
                <a:solidFill>
                  <a:srgbClr val="000000"/>
                </a:solidFill>
                <a:latin typeface="Calibri"/>
                <a:ea typeface="Calibri"/>
                <a:cs typeface="Calibri"/>
                <a:sym typeface="Calibri"/>
              </a:rPr>
              <a:t> (busy) </a:t>
            </a:r>
            <a:r>
              <a:rPr lang="en-US" sz="2600">
                <a:latin typeface="Calibri"/>
                <a:ea typeface="Calibri"/>
                <a:cs typeface="Calibri"/>
                <a:sym typeface="Calibri"/>
              </a:rPr>
              <a:t>αλλά όχι υπερφορτωμένη</a:t>
            </a:r>
            <a:r>
              <a:rPr b="0" i="0" lang="en-US" sz="2600" u="none" cap="none" strike="noStrike">
                <a:solidFill>
                  <a:srgbClr val="000000"/>
                </a:solidFill>
                <a:latin typeface="Calibri"/>
                <a:ea typeface="Calibri"/>
                <a:cs typeface="Calibri"/>
                <a:sym typeface="Calibri"/>
              </a:rPr>
              <a:t>”</a:t>
            </a:r>
            <a:endParaRPr b="0" i="0" sz="2600" u="none" cap="none" strike="noStrike">
              <a:solidFill>
                <a:srgbClr val="000000"/>
              </a:solidFill>
              <a:latin typeface="Calibri"/>
              <a:ea typeface="Calibri"/>
              <a:cs typeface="Calibri"/>
              <a:sym typeface="Calibri"/>
            </a:endParaRPr>
          </a:p>
        </p:txBody>
      </p:sp>
      <p:grpSp>
        <p:nvGrpSpPr>
          <p:cNvPr id="2382" name="Google Shape;2382;p32"/>
          <p:cNvGrpSpPr/>
          <p:nvPr/>
        </p:nvGrpSpPr>
        <p:grpSpPr>
          <a:xfrm>
            <a:off x="-112550" y="2597025"/>
            <a:ext cx="10515600" cy="1651170"/>
            <a:chOff x="878050" y="2673225"/>
            <a:chExt cx="10515600" cy="1651170"/>
          </a:xfrm>
        </p:grpSpPr>
        <p:grpSp>
          <p:nvGrpSpPr>
            <p:cNvPr id="2383" name="Google Shape;2383;p32"/>
            <p:cNvGrpSpPr/>
            <p:nvPr/>
          </p:nvGrpSpPr>
          <p:grpSpPr>
            <a:xfrm>
              <a:off x="4303322" y="3371895"/>
              <a:ext cx="952504" cy="952500"/>
              <a:chOff x="1929" y="3070"/>
              <a:chExt cx="600" cy="600"/>
            </a:xfrm>
          </p:grpSpPr>
          <p:sp>
            <p:nvSpPr>
              <p:cNvPr id="2384" name="Google Shape;2384;p32"/>
              <p:cNvSpPr txBox="1"/>
              <p:nvPr/>
            </p:nvSpPr>
            <p:spPr>
              <a:xfrm>
                <a:off x="1929" y="3070"/>
                <a:ext cx="600" cy="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RTT  C</a:t>
                </a:r>
                <a:endParaRPr/>
              </a:p>
            </p:txBody>
          </p:sp>
          <p:cxnSp>
            <p:nvCxnSpPr>
              <p:cNvPr id="2385" name="Google Shape;2385;p32"/>
              <p:cNvCxnSpPr/>
              <p:nvPr/>
            </p:nvCxnSpPr>
            <p:spPr>
              <a:xfrm>
                <a:off x="1929" y="3307"/>
                <a:ext cx="600" cy="0"/>
              </a:xfrm>
              <a:prstGeom prst="straightConnector1">
                <a:avLst/>
              </a:prstGeom>
              <a:noFill/>
              <a:ln cap="flat" cmpd="sng" w="9525">
                <a:solidFill>
                  <a:schemeClr val="dk1"/>
                </a:solidFill>
                <a:prstDash val="solid"/>
                <a:round/>
                <a:headEnd len="med" w="med" type="none"/>
                <a:tailEnd len="med" w="med" type="none"/>
              </a:ln>
            </p:spPr>
          </p:cxnSp>
          <p:sp>
            <p:nvSpPr>
              <p:cNvPr id="2386" name="Google Shape;2386;p32"/>
              <p:cNvSpPr txBox="1"/>
              <p:nvPr/>
            </p:nvSpPr>
            <p:spPr>
              <a:xfrm>
                <a:off x="2223" y="3313"/>
                <a:ext cx="300" cy="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N</a:t>
                </a:r>
                <a:endParaRPr/>
              </a:p>
            </p:txBody>
          </p:sp>
          <p:sp>
            <p:nvSpPr>
              <p:cNvPr id="2387" name="Google Shape;2387;p32"/>
              <p:cNvSpPr/>
              <p:nvPr/>
            </p:nvSpPr>
            <p:spPr>
              <a:xfrm>
                <a:off x="2180" y="3307"/>
                <a:ext cx="279" cy="209"/>
              </a:xfrm>
              <a:custGeom>
                <a:rect b="b" l="l" r="r" t="t"/>
                <a:pathLst>
                  <a:path extrusionOk="0" h="209" w="279">
                    <a:moveTo>
                      <a:pt x="0" y="148"/>
                    </a:moveTo>
                    <a:lnTo>
                      <a:pt x="26" y="105"/>
                    </a:lnTo>
                    <a:lnTo>
                      <a:pt x="44" y="209"/>
                    </a:lnTo>
                    <a:lnTo>
                      <a:pt x="61" y="0"/>
                    </a:lnTo>
                    <a:lnTo>
                      <a:pt x="279" y="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2388" name="Google Shape;2388;p32"/>
            <p:cNvSpPr txBox="1"/>
            <p:nvPr/>
          </p:nvSpPr>
          <p:spPr>
            <a:xfrm>
              <a:off x="878050" y="2673225"/>
              <a:ext cx="10515600" cy="894600"/>
            </a:xfrm>
            <a:prstGeom prst="rect">
              <a:avLst/>
            </a:prstGeom>
            <a:noFill/>
            <a:ln>
              <a:noFill/>
            </a:ln>
          </p:spPr>
          <p:txBody>
            <a:bodyPr anchorCtr="0" anchor="t" bIns="45700" lIns="91425" spcFirstLastPara="1" rIns="91425" wrap="square" tIns="45700">
              <a:noAutofit/>
            </a:bodyPr>
            <a:lstStyle/>
            <a:p>
              <a:pPr indent="-209550" lvl="0" marL="352425" marR="0" rtl="0" algn="l">
                <a:lnSpc>
                  <a:spcPct val="90000"/>
                </a:lnSpc>
                <a:spcBef>
                  <a:spcPts val="0"/>
                </a:spcBef>
                <a:spcAft>
                  <a:spcPts val="0"/>
                </a:spcAft>
                <a:buClr>
                  <a:srgbClr val="0000A3"/>
                </a:buClr>
                <a:buSzPts val="2600"/>
                <a:buFont typeface="Noto Sans Symbols"/>
                <a:buChar char="▪"/>
              </a:pPr>
              <a:r>
                <a:rPr lang="en-US" sz="2600">
                  <a:latin typeface="Calibri"/>
                  <a:ea typeface="Calibri"/>
                  <a:cs typeface="Calibri"/>
                  <a:sym typeface="Calibri"/>
                </a:rPr>
                <a:t>πρόσφατες πειραματικές προσπάθειες προτείνουν</a:t>
              </a:r>
              <a:r>
                <a:rPr b="0" i="0" lang="en-US" sz="2600" u="none" cap="none" strike="noStrike">
                  <a:solidFill>
                    <a:srgbClr val="000000"/>
                  </a:solidFill>
                  <a:latin typeface="Calibri"/>
                  <a:ea typeface="Calibri"/>
                  <a:cs typeface="Calibri"/>
                  <a:sym typeface="Calibri"/>
                </a:rPr>
                <a:t>: </a:t>
              </a:r>
              <a:r>
                <a:rPr lang="en-US" sz="2600">
                  <a:latin typeface="Calibri"/>
                  <a:ea typeface="Calibri"/>
                  <a:cs typeface="Calibri"/>
                  <a:sym typeface="Calibri"/>
                </a:rPr>
                <a:t>με </a:t>
              </a:r>
              <a:r>
                <a:rPr b="0" i="1" lang="en-US" sz="2600" u="none" cap="none" strike="noStrike">
                  <a:solidFill>
                    <a:srgbClr val="000000"/>
                  </a:solidFill>
                  <a:latin typeface="Calibri"/>
                  <a:ea typeface="Calibri"/>
                  <a:cs typeface="Calibri"/>
                  <a:sym typeface="Calibri"/>
                </a:rPr>
                <a:t>N</a:t>
              </a:r>
              <a:r>
                <a:rPr b="0" i="0" lang="en-US" sz="2600" u="none" cap="none" strike="noStrike">
                  <a:solidFill>
                    <a:srgbClr val="000000"/>
                  </a:solidFill>
                  <a:latin typeface="Calibri"/>
                  <a:ea typeface="Calibri"/>
                  <a:cs typeface="Calibri"/>
                  <a:sym typeface="Calibri"/>
                </a:rPr>
                <a:t> </a:t>
              </a:r>
              <a:r>
                <a:rPr lang="en-US" sz="2600">
                  <a:latin typeface="Calibri"/>
                  <a:ea typeface="Calibri"/>
                  <a:cs typeface="Calibri"/>
                  <a:sym typeface="Calibri"/>
                </a:rPr>
                <a:t>ροές TCP</a:t>
              </a:r>
              <a:r>
                <a:rPr b="0" i="0" lang="en-US" sz="2600" u="none" cap="none" strike="noStrike">
                  <a:solidFill>
                    <a:srgbClr val="000000"/>
                  </a:solidFill>
                  <a:latin typeface="Calibri"/>
                  <a:ea typeface="Calibri"/>
                  <a:cs typeface="Calibri"/>
                  <a:sym typeface="Calibri"/>
                </a:rPr>
                <a:t>, </a:t>
              </a:r>
              <a:r>
                <a:rPr lang="en-US" sz="2600">
                  <a:latin typeface="Calibri"/>
                  <a:ea typeface="Calibri"/>
                  <a:cs typeface="Calibri"/>
                  <a:sym typeface="Calibri"/>
                </a:rPr>
                <a:t>η </a:t>
              </a:r>
              <a:r>
                <a:rPr lang="en-US" sz="2600">
                  <a:latin typeface="Calibri"/>
                  <a:ea typeface="Calibri"/>
                  <a:cs typeface="Calibri"/>
                  <a:sym typeface="Calibri"/>
                </a:rPr>
                <a:t>αποταμίευση</a:t>
              </a:r>
              <a:r>
                <a:rPr lang="en-US" sz="2600">
                  <a:latin typeface="Calibri"/>
                  <a:ea typeface="Calibri"/>
                  <a:cs typeface="Calibri"/>
                  <a:sym typeface="Calibri"/>
                </a:rPr>
                <a:t> πρέπει να ισούται με </a:t>
              </a:r>
              <a:r>
                <a:rPr b="0" i="0" lang="en-US" sz="2600" u="none" cap="none" strike="noStrike">
                  <a:solidFill>
                    <a:srgbClr val="000000"/>
                  </a:solidFill>
                  <a:latin typeface="Calibri"/>
                  <a:ea typeface="Calibri"/>
                  <a:cs typeface="Calibri"/>
                  <a:sym typeface="Calibri"/>
                </a:rPr>
                <a:t> </a:t>
              </a:r>
              <a:endParaRPr sz="2600"/>
            </a:p>
            <a:p>
              <a:pPr indent="-44450" lvl="0" marL="352425" marR="0" rtl="0" algn="l">
                <a:lnSpc>
                  <a:spcPct val="90000"/>
                </a:lnSpc>
                <a:spcBef>
                  <a:spcPts val="1000"/>
                </a:spcBef>
                <a:spcAft>
                  <a:spcPts val="0"/>
                </a:spcAft>
                <a:buClr>
                  <a:srgbClr val="0000A3"/>
                </a:buClr>
                <a:buSzPts val="2800"/>
                <a:buFont typeface="Noto Sans Symbols"/>
                <a:buNone/>
              </a:pPr>
              <a:r>
                <a:t/>
              </a:r>
              <a:endParaRPr b="0" i="0" sz="2600" u="none" cap="none" strike="noStrike">
                <a:solidFill>
                  <a:srgbClr val="000000"/>
                </a:solidFill>
                <a:latin typeface="Calibri"/>
                <a:ea typeface="Calibri"/>
                <a:cs typeface="Calibri"/>
                <a:sym typeface="Calibri"/>
              </a:endParaRPr>
            </a:p>
          </p:txBody>
        </p:sp>
      </p:grpSp>
      <p:sp>
        <p:nvSpPr>
          <p:cNvPr id="2389" name="Google Shape;2389;p32"/>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2"/>
                                        </p:tgtEl>
                                        <p:attrNameLst>
                                          <p:attrName>style.visibility</p:attrName>
                                        </p:attrNameLst>
                                      </p:cBhvr>
                                      <p:to>
                                        <p:strVal val="visible"/>
                                      </p:to>
                                    </p:set>
                                    <p:animEffect filter="fade" transition="in">
                                      <p:cBhvr>
                                        <p:cTn dur="500"/>
                                        <p:tgtEl>
                                          <p:spTgt spid="23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1"/>
                                        </p:tgtEl>
                                        <p:attrNameLst>
                                          <p:attrName>style.visibility</p:attrName>
                                        </p:attrNameLst>
                                      </p:cBhvr>
                                      <p:to>
                                        <p:strVal val="visible"/>
                                      </p:to>
                                    </p:set>
                                    <p:animEffect filter="fade" transition="in">
                                      <p:cBhvr>
                                        <p:cTn dur="500"/>
                                        <p:tgtEl>
                                          <p:spTgt spid="23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4" name="Shape 2394"/>
        <p:cNvGrpSpPr/>
        <p:nvPr/>
      </p:nvGrpSpPr>
      <p:grpSpPr>
        <a:xfrm>
          <a:off x="0" y="0"/>
          <a:ext cx="0" cy="0"/>
          <a:chOff x="0" y="0"/>
          <a:chExt cx="0" cy="0"/>
        </a:xfrm>
      </p:grpSpPr>
      <p:sp>
        <p:nvSpPr>
          <p:cNvPr id="2395" name="Google Shape;2395;p33"/>
          <p:cNvSpPr txBox="1"/>
          <p:nvPr>
            <p:ph type="title"/>
          </p:nvPr>
        </p:nvSpPr>
        <p:spPr>
          <a:xfrm>
            <a:off x="0" y="311144"/>
            <a:ext cx="105156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400"/>
              <a:buFont typeface="Calibri"/>
              <a:buNone/>
            </a:pPr>
            <a:r>
              <a:rPr lang="en-US" sz="5000"/>
              <a:t>Διαχείριση ενταμιευτή</a:t>
            </a:r>
            <a:endParaRPr sz="5000"/>
          </a:p>
        </p:txBody>
      </p:sp>
      <p:sp>
        <p:nvSpPr>
          <p:cNvPr id="2396" name="Google Shape;2396;p33"/>
          <p:cNvSpPr txBox="1"/>
          <p:nvPr/>
        </p:nvSpPr>
        <p:spPr>
          <a:xfrm>
            <a:off x="6654018" y="1463040"/>
            <a:ext cx="4966481" cy="5009198"/>
          </a:xfrm>
          <a:prstGeom prst="rect">
            <a:avLst/>
          </a:prstGeom>
          <a:noFill/>
          <a:ln>
            <a:noFill/>
          </a:ln>
        </p:spPr>
        <p:txBody>
          <a:bodyPr anchorCtr="0" anchor="t" bIns="45700" lIns="91425" spcFirstLastPara="1" rIns="91425" wrap="square" tIns="45700">
            <a:normAutofit/>
          </a:bodyPr>
          <a:lstStyle/>
          <a:p>
            <a:pPr indent="-223838" lvl="0" marL="236538" marR="0" rtl="0" algn="l">
              <a:lnSpc>
                <a:spcPct val="90000"/>
              </a:lnSpc>
              <a:spcBef>
                <a:spcPts val="0"/>
              </a:spcBef>
              <a:spcAft>
                <a:spcPts val="0"/>
              </a:spcAft>
              <a:buClr>
                <a:srgbClr val="0000A3"/>
              </a:buClr>
              <a:buSzPts val="3200"/>
              <a:buFont typeface="Noto Sans Symbols"/>
              <a:buNone/>
            </a:pPr>
            <a:r>
              <a:rPr lang="en-US" sz="3000">
                <a:solidFill>
                  <a:srgbClr val="C00000"/>
                </a:solidFill>
                <a:latin typeface="Calibri"/>
                <a:ea typeface="Calibri"/>
                <a:cs typeface="Calibri"/>
                <a:sym typeface="Calibri"/>
              </a:rPr>
              <a:t>διαχείριση ενταμιευτή</a:t>
            </a:r>
            <a:r>
              <a:rPr b="0" i="0" lang="en-US" sz="3000" u="none" cap="none" strike="noStrike">
                <a:solidFill>
                  <a:srgbClr val="C00000"/>
                </a:solidFill>
                <a:latin typeface="Calibri"/>
                <a:ea typeface="Calibri"/>
                <a:cs typeface="Calibri"/>
                <a:sym typeface="Calibri"/>
              </a:rPr>
              <a:t>: </a:t>
            </a:r>
            <a:endParaRPr sz="3000"/>
          </a:p>
          <a:p>
            <a:pPr indent="-269875" lvl="0" marL="295275" marR="0" rtl="0" algn="l">
              <a:lnSpc>
                <a:spcPct val="90000"/>
              </a:lnSpc>
              <a:spcBef>
                <a:spcPts val="1000"/>
              </a:spcBef>
              <a:spcAft>
                <a:spcPts val="0"/>
              </a:spcAft>
              <a:buClr>
                <a:srgbClr val="0000A3"/>
              </a:buClr>
              <a:buSzPts val="3000"/>
              <a:buFont typeface="Noto Sans Symbols"/>
              <a:buChar char="▪"/>
            </a:pPr>
            <a:r>
              <a:rPr lang="en-US" sz="3000">
                <a:solidFill>
                  <a:srgbClr val="C00000"/>
                </a:solidFill>
                <a:latin typeface="Calibri"/>
                <a:ea typeface="Calibri"/>
                <a:cs typeface="Calibri"/>
                <a:sym typeface="Calibri"/>
              </a:rPr>
              <a:t>απόρριψη (</a:t>
            </a:r>
            <a:r>
              <a:rPr b="0" i="0" lang="en-US" sz="3000" u="none" cap="none" strike="noStrike">
                <a:solidFill>
                  <a:srgbClr val="C00000"/>
                </a:solidFill>
                <a:latin typeface="Calibri"/>
                <a:ea typeface="Calibri"/>
                <a:cs typeface="Calibri"/>
                <a:sym typeface="Calibri"/>
              </a:rPr>
              <a:t>drop): </a:t>
            </a:r>
            <a:r>
              <a:rPr b="0" i="0" lang="en-US" sz="3000" u="none" cap="none" strike="noStrike">
                <a:solidFill>
                  <a:schemeClr val="dk1"/>
                </a:solidFill>
                <a:latin typeface="Calibri"/>
                <a:ea typeface="Calibri"/>
                <a:cs typeface="Calibri"/>
                <a:sym typeface="Calibri"/>
              </a:rPr>
              <a:t>απόρριψ</a:t>
            </a:r>
            <a:r>
              <a:rPr lang="en-US" sz="3000">
                <a:solidFill>
                  <a:schemeClr val="dk1"/>
                </a:solidFill>
                <a:latin typeface="Calibri"/>
                <a:ea typeface="Calibri"/>
                <a:cs typeface="Calibri"/>
                <a:sym typeface="Calibri"/>
              </a:rPr>
              <a:t>η πακέτου όταν ο ενταμιευτής είναι γεμάτος</a:t>
            </a:r>
            <a:endParaRPr sz="3000">
              <a:solidFill>
                <a:schemeClr val="dk1"/>
              </a:solidFill>
              <a:latin typeface="Calibri"/>
              <a:ea typeface="Calibri"/>
              <a:cs typeface="Calibri"/>
              <a:sym typeface="Calibri"/>
            </a:endParaRPr>
          </a:p>
          <a:p>
            <a:pPr indent="-269875" lvl="0" marL="295275" marR="0" rtl="0" algn="l">
              <a:lnSpc>
                <a:spcPct val="90000"/>
              </a:lnSpc>
              <a:spcBef>
                <a:spcPts val="1000"/>
              </a:spcBef>
              <a:spcAft>
                <a:spcPts val="0"/>
              </a:spcAft>
              <a:buClr>
                <a:srgbClr val="0000A3"/>
              </a:buClr>
              <a:buSzPts val="3000"/>
              <a:buFont typeface="Noto Sans Symbols"/>
              <a:buChar char="▪"/>
            </a:pPr>
            <a:r>
              <a:rPr lang="en-US" sz="3000">
                <a:solidFill>
                  <a:srgbClr val="000099"/>
                </a:solidFill>
                <a:latin typeface="Calibri"/>
                <a:ea typeface="Calibri"/>
                <a:cs typeface="Calibri"/>
                <a:sym typeface="Calibri"/>
              </a:rPr>
              <a:t>απόρριψη ουράς (</a:t>
            </a:r>
            <a:r>
              <a:rPr b="0" i="0" lang="en-US" sz="3000" u="none" cap="none" strike="noStrike">
                <a:solidFill>
                  <a:srgbClr val="000099"/>
                </a:solidFill>
                <a:latin typeface="Calibri"/>
                <a:ea typeface="Calibri"/>
                <a:cs typeface="Calibri"/>
                <a:sym typeface="Calibri"/>
              </a:rPr>
              <a:t>tail drop): </a:t>
            </a:r>
            <a:r>
              <a:rPr lang="en-US" sz="3000">
                <a:latin typeface="Calibri"/>
                <a:ea typeface="Calibri"/>
                <a:cs typeface="Calibri"/>
                <a:sym typeface="Calibri"/>
              </a:rPr>
              <a:t>απόρριψη αφικνούμενου πακέτου</a:t>
            </a:r>
            <a:endParaRPr sz="3000"/>
          </a:p>
          <a:p>
            <a:pPr indent="-244475" lvl="1" marL="695325" marR="0" rtl="0" algn="l">
              <a:lnSpc>
                <a:spcPct val="81250"/>
              </a:lnSpc>
              <a:spcBef>
                <a:spcPts val="500"/>
              </a:spcBef>
              <a:spcAft>
                <a:spcPts val="0"/>
              </a:spcAft>
              <a:buClr>
                <a:srgbClr val="0000A8"/>
              </a:buClr>
              <a:buSzPts val="3000"/>
              <a:buFont typeface="Arial"/>
              <a:buChar char="•"/>
            </a:pPr>
            <a:r>
              <a:rPr lang="en-US" sz="3000">
                <a:solidFill>
                  <a:srgbClr val="000099"/>
                </a:solidFill>
                <a:latin typeface="Calibri"/>
                <a:ea typeface="Calibri"/>
                <a:cs typeface="Calibri"/>
                <a:sym typeface="Calibri"/>
              </a:rPr>
              <a:t>προτεραιότητα</a:t>
            </a:r>
            <a:r>
              <a:rPr b="0" i="0" lang="en-US" sz="3000" u="none" cap="none" strike="noStrike">
                <a:solidFill>
                  <a:srgbClr val="000099"/>
                </a:solidFill>
                <a:latin typeface="Calibri"/>
                <a:ea typeface="Calibri"/>
                <a:cs typeface="Calibri"/>
                <a:sym typeface="Calibri"/>
              </a:rPr>
              <a:t>: </a:t>
            </a:r>
            <a:r>
              <a:rPr lang="en-US" sz="3000">
                <a:latin typeface="Calibri"/>
                <a:ea typeface="Calibri"/>
                <a:cs typeface="Calibri"/>
                <a:sym typeface="Calibri"/>
              </a:rPr>
              <a:t>απόρριψη</a:t>
            </a:r>
            <a:r>
              <a:rPr b="0" i="0" lang="en-US" sz="3000" u="none" cap="none" strike="noStrike">
                <a:solidFill>
                  <a:srgbClr val="000000"/>
                </a:solidFill>
                <a:latin typeface="Calibri"/>
                <a:ea typeface="Calibri"/>
                <a:cs typeface="Calibri"/>
                <a:sym typeface="Calibri"/>
              </a:rPr>
              <a:t>/</a:t>
            </a:r>
            <a:r>
              <a:rPr lang="en-US" sz="3000">
                <a:latin typeface="Calibri"/>
                <a:ea typeface="Calibri"/>
                <a:cs typeface="Calibri"/>
                <a:sym typeface="Calibri"/>
              </a:rPr>
              <a:t>αφαίρεση με βάση προτεραιότητας</a:t>
            </a:r>
            <a:endParaRPr sz="3000"/>
          </a:p>
        </p:txBody>
      </p:sp>
      <p:sp>
        <p:nvSpPr>
          <p:cNvPr id="2397" name="Google Shape;2397;p33"/>
          <p:cNvSpPr/>
          <p:nvPr/>
        </p:nvSpPr>
        <p:spPr>
          <a:xfrm>
            <a:off x="1367869" y="1895285"/>
            <a:ext cx="3509501" cy="1819532"/>
          </a:xfrm>
          <a:prstGeom prst="rect">
            <a:avLst/>
          </a:prstGeom>
          <a:solidFill>
            <a:srgbClr val="FFFFFF"/>
          </a:solidFill>
          <a:ln cap="flat" cmpd="sng" w="19050">
            <a:solidFill>
              <a:srgbClr val="5F5F5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Tahoma"/>
              <a:ea typeface="Tahoma"/>
              <a:cs typeface="Tahoma"/>
              <a:sym typeface="Tahoma"/>
            </a:endParaRPr>
          </a:p>
        </p:txBody>
      </p:sp>
      <p:sp>
        <p:nvSpPr>
          <p:cNvPr id="2398" name="Google Shape;2398;p33"/>
          <p:cNvSpPr/>
          <p:nvPr/>
        </p:nvSpPr>
        <p:spPr>
          <a:xfrm>
            <a:off x="3816974" y="2504234"/>
            <a:ext cx="974671" cy="621068"/>
          </a:xfrm>
          <a:prstGeom prst="rect">
            <a:avLst/>
          </a:prstGeom>
          <a:solidFill>
            <a:srgbClr val="FFFFFF"/>
          </a:solidFill>
          <a:ln cap="flat" cmpd="sng" w="28575">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Tahoma"/>
              <a:buNone/>
            </a:pPr>
            <a:r>
              <a:rPr b="0" i="0" lang="en-US" sz="1600" u="none" cap="none" strike="noStrike">
                <a:solidFill>
                  <a:srgbClr val="000000"/>
                </a:solidFill>
                <a:latin typeface="Tahoma"/>
                <a:ea typeface="Tahoma"/>
                <a:cs typeface="Tahoma"/>
                <a:sym typeface="Tahoma"/>
              </a:rPr>
              <a:t>line</a:t>
            </a:r>
            <a:endParaRPr/>
          </a:p>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termination</a:t>
            </a:r>
            <a:endParaRPr b="0" i="0" sz="1600" u="none" cap="none" strike="noStrike">
              <a:solidFill>
                <a:srgbClr val="000000"/>
              </a:solidFill>
              <a:latin typeface="Tahoma"/>
              <a:ea typeface="Tahoma"/>
              <a:cs typeface="Tahoma"/>
              <a:sym typeface="Tahoma"/>
            </a:endParaRPr>
          </a:p>
        </p:txBody>
      </p:sp>
      <p:sp>
        <p:nvSpPr>
          <p:cNvPr id="2399" name="Google Shape;2399;p33"/>
          <p:cNvSpPr/>
          <p:nvPr/>
        </p:nvSpPr>
        <p:spPr>
          <a:xfrm>
            <a:off x="2719466" y="2266379"/>
            <a:ext cx="965806" cy="1100138"/>
          </a:xfrm>
          <a:prstGeom prst="rect">
            <a:avLst/>
          </a:prstGeom>
          <a:solidFill>
            <a:srgbClr val="FFFFFF"/>
          </a:solidFill>
          <a:ln cap="flat" cmpd="sng" w="28575">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Tahoma"/>
              <a:ea typeface="Tahoma"/>
              <a:cs typeface="Tahoma"/>
              <a:sym typeface="Tahoma"/>
            </a:endParaRPr>
          </a:p>
        </p:txBody>
      </p:sp>
      <p:cxnSp>
        <p:nvCxnSpPr>
          <p:cNvPr id="2400" name="Google Shape;2400;p33"/>
          <p:cNvCxnSpPr/>
          <p:nvPr/>
        </p:nvCxnSpPr>
        <p:spPr>
          <a:xfrm>
            <a:off x="2570471" y="2839629"/>
            <a:ext cx="159637" cy="1488"/>
          </a:xfrm>
          <a:prstGeom prst="straightConnector1">
            <a:avLst/>
          </a:prstGeom>
          <a:noFill/>
          <a:ln cap="flat" cmpd="sng" w="28575">
            <a:solidFill>
              <a:srgbClr val="000000"/>
            </a:solidFill>
            <a:prstDash val="solid"/>
            <a:round/>
            <a:headEnd len="med" w="med" type="none"/>
            <a:tailEnd len="med" w="med" type="triangle"/>
          </a:ln>
        </p:spPr>
      </p:cxnSp>
      <p:cxnSp>
        <p:nvCxnSpPr>
          <p:cNvPr id="2401" name="Google Shape;2401;p33"/>
          <p:cNvCxnSpPr/>
          <p:nvPr/>
        </p:nvCxnSpPr>
        <p:spPr>
          <a:xfrm>
            <a:off x="3687933" y="2834779"/>
            <a:ext cx="159637" cy="1487"/>
          </a:xfrm>
          <a:prstGeom prst="straightConnector1">
            <a:avLst/>
          </a:prstGeom>
          <a:noFill/>
          <a:ln cap="flat" cmpd="sng" w="28575">
            <a:solidFill>
              <a:srgbClr val="000000"/>
            </a:solidFill>
            <a:prstDash val="solid"/>
            <a:round/>
            <a:headEnd len="med" w="med" type="none"/>
            <a:tailEnd len="med" w="med" type="triangle"/>
          </a:ln>
        </p:spPr>
      </p:cxnSp>
      <p:sp>
        <p:nvSpPr>
          <p:cNvPr id="2402" name="Google Shape;2402;p33"/>
          <p:cNvSpPr/>
          <p:nvPr/>
        </p:nvSpPr>
        <p:spPr>
          <a:xfrm>
            <a:off x="2747403" y="2416579"/>
            <a:ext cx="884657" cy="77654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600"/>
              <a:buFont typeface="Tahoma"/>
              <a:buNone/>
            </a:pPr>
            <a:r>
              <a:rPr b="0" i="0" lang="en-US" sz="1600" u="none" cap="none" strike="noStrike">
                <a:solidFill>
                  <a:srgbClr val="000000"/>
                </a:solidFill>
                <a:latin typeface="Tahoma"/>
                <a:ea typeface="Tahoma"/>
                <a:cs typeface="Tahoma"/>
                <a:sym typeface="Tahoma"/>
              </a:rPr>
              <a:t>link </a:t>
            </a:r>
            <a:endParaRPr/>
          </a:p>
          <a:p>
            <a:pPr indent="0" lvl="0" marL="0" marR="0" rtl="0" algn="ctr">
              <a:lnSpc>
                <a:spcPct val="90000"/>
              </a:lnSpc>
              <a:spcBef>
                <a:spcPts val="0"/>
              </a:spcBef>
              <a:spcAft>
                <a:spcPts val="0"/>
              </a:spcAft>
              <a:buClr>
                <a:srgbClr val="000000"/>
              </a:buClr>
              <a:buSzPts val="1600"/>
              <a:buFont typeface="Tahoma"/>
              <a:buNone/>
            </a:pPr>
            <a:r>
              <a:rPr b="0" i="0" lang="en-US" sz="1600" u="none" cap="none" strike="noStrike">
                <a:solidFill>
                  <a:srgbClr val="000000"/>
                </a:solidFill>
                <a:latin typeface="Tahoma"/>
                <a:ea typeface="Tahoma"/>
                <a:cs typeface="Tahoma"/>
                <a:sym typeface="Tahoma"/>
              </a:rPr>
              <a:t>layer </a:t>
            </a:r>
            <a:endParaRPr/>
          </a:p>
          <a:p>
            <a:pPr indent="0" lvl="0" marL="0" marR="0" rtl="0" algn="ctr">
              <a:lnSpc>
                <a:spcPct val="90000"/>
              </a:lnSpc>
              <a:spcBef>
                <a:spcPts val="0"/>
              </a:spcBef>
              <a:spcAft>
                <a:spcPts val="0"/>
              </a:spcAft>
              <a:buClr>
                <a:srgbClr val="000000"/>
              </a:buClr>
              <a:buSzPts val="1600"/>
              <a:buFont typeface="Tahoma"/>
              <a:buNone/>
            </a:pPr>
            <a:r>
              <a:rPr b="0" i="0" lang="en-US" sz="1600" u="none" cap="none" strike="noStrike">
                <a:solidFill>
                  <a:srgbClr val="000000"/>
                </a:solidFill>
                <a:latin typeface="Tahoma"/>
                <a:ea typeface="Tahoma"/>
                <a:cs typeface="Tahoma"/>
                <a:sym typeface="Tahoma"/>
              </a:rPr>
              <a:t>protocol</a:t>
            </a:r>
            <a:endParaRPr/>
          </a:p>
          <a:p>
            <a:pPr indent="0" lvl="0" marL="0" marR="0" rtl="0" algn="ctr">
              <a:lnSpc>
                <a:spcPct val="90000"/>
              </a:lnSpc>
              <a:spcBef>
                <a:spcPts val="0"/>
              </a:spcBef>
              <a:spcAft>
                <a:spcPts val="0"/>
              </a:spcAft>
              <a:buClr>
                <a:srgbClr val="000000"/>
              </a:buClr>
              <a:buSzPts val="1600"/>
              <a:buFont typeface="Tahoma"/>
              <a:buNone/>
            </a:pPr>
            <a:r>
              <a:rPr b="0" i="0" lang="en-US" sz="1600" u="none" cap="none" strike="noStrike">
                <a:solidFill>
                  <a:srgbClr val="000000"/>
                </a:solidFill>
                <a:latin typeface="Tahoma"/>
                <a:ea typeface="Tahoma"/>
                <a:cs typeface="Tahoma"/>
                <a:sym typeface="Tahoma"/>
              </a:rPr>
              <a:t>(send)</a:t>
            </a:r>
            <a:endParaRPr/>
          </a:p>
        </p:txBody>
      </p:sp>
      <p:sp>
        <p:nvSpPr>
          <p:cNvPr id="2403" name="Google Shape;2403;p33"/>
          <p:cNvSpPr/>
          <p:nvPr/>
        </p:nvSpPr>
        <p:spPr>
          <a:xfrm>
            <a:off x="332969" y="2208898"/>
            <a:ext cx="884658" cy="77654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600"/>
              <a:buFont typeface="Tahoma"/>
              <a:buNone/>
            </a:pPr>
            <a:r>
              <a:rPr b="0" i="0" lang="en-US" sz="1600" u="none" cap="none" strike="noStrike">
                <a:solidFill>
                  <a:srgbClr val="000000"/>
                </a:solidFill>
                <a:latin typeface="Tahoma"/>
                <a:ea typeface="Tahoma"/>
                <a:cs typeface="Tahoma"/>
                <a:sym typeface="Tahoma"/>
              </a:rPr>
              <a:t>switch</a:t>
            </a:r>
            <a:endParaRPr/>
          </a:p>
          <a:p>
            <a:pPr indent="0" lvl="0" marL="0" marR="0" rtl="0" algn="ctr">
              <a:lnSpc>
                <a:spcPct val="90000"/>
              </a:lnSpc>
              <a:spcBef>
                <a:spcPts val="0"/>
              </a:spcBef>
              <a:spcAft>
                <a:spcPts val="0"/>
              </a:spcAft>
              <a:buClr>
                <a:srgbClr val="000000"/>
              </a:buClr>
              <a:buSzPts val="1600"/>
              <a:buFont typeface="Tahoma"/>
              <a:buNone/>
            </a:pPr>
            <a:r>
              <a:rPr b="0" i="0" lang="en-US" sz="1600" u="none" cap="none" strike="noStrike">
                <a:solidFill>
                  <a:srgbClr val="000000"/>
                </a:solidFill>
                <a:latin typeface="Tahoma"/>
                <a:ea typeface="Tahoma"/>
                <a:cs typeface="Tahoma"/>
                <a:sym typeface="Tahoma"/>
              </a:rPr>
              <a:t>fabric</a:t>
            </a:r>
            <a:endParaRPr/>
          </a:p>
        </p:txBody>
      </p:sp>
      <p:grpSp>
        <p:nvGrpSpPr>
          <p:cNvPr id="2404" name="Google Shape;2404;p33"/>
          <p:cNvGrpSpPr/>
          <p:nvPr/>
        </p:nvGrpSpPr>
        <p:grpSpPr>
          <a:xfrm>
            <a:off x="1431729" y="2004504"/>
            <a:ext cx="1187971" cy="1614085"/>
            <a:chOff x="3132" y="858"/>
            <a:chExt cx="893" cy="1085"/>
          </a:xfrm>
        </p:grpSpPr>
        <p:sp>
          <p:nvSpPr>
            <p:cNvPr id="2405" name="Google Shape;2405;p33"/>
            <p:cNvSpPr/>
            <p:nvPr/>
          </p:nvSpPr>
          <p:spPr>
            <a:xfrm>
              <a:off x="3180" y="858"/>
              <a:ext cx="786" cy="1085"/>
            </a:xfrm>
            <a:prstGeom prst="rect">
              <a:avLst/>
            </a:prstGeom>
            <a:solidFill>
              <a:srgbClr val="FFFFFF"/>
            </a:solid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Tahoma"/>
                <a:ea typeface="Tahoma"/>
                <a:cs typeface="Tahoma"/>
                <a:sym typeface="Tahoma"/>
              </a:endParaRPr>
            </a:p>
          </p:txBody>
        </p:sp>
        <p:sp>
          <p:nvSpPr>
            <p:cNvPr id="2406" name="Google Shape;2406;p33"/>
            <p:cNvSpPr txBox="1"/>
            <p:nvPr/>
          </p:nvSpPr>
          <p:spPr>
            <a:xfrm>
              <a:off x="3132" y="883"/>
              <a:ext cx="893" cy="105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datagram</a:t>
              </a:r>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buffer</a:t>
              </a:r>
              <a:endParaRPr/>
            </a:p>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queueing </a:t>
              </a:r>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scheduling</a:t>
              </a:r>
              <a:endParaRPr/>
            </a:p>
          </p:txBody>
        </p:sp>
        <p:grpSp>
          <p:nvGrpSpPr>
            <p:cNvPr id="2407" name="Google Shape;2407;p33"/>
            <p:cNvGrpSpPr/>
            <p:nvPr/>
          </p:nvGrpSpPr>
          <p:grpSpPr>
            <a:xfrm>
              <a:off x="3260" y="1299"/>
              <a:ext cx="626" cy="295"/>
              <a:chOff x="310" y="3526"/>
              <a:chExt cx="1040" cy="457"/>
            </a:xfrm>
          </p:grpSpPr>
          <p:sp>
            <p:nvSpPr>
              <p:cNvPr id="2408" name="Google Shape;2408;p33"/>
              <p:cNvSpPr/>
              <p:nvPr/>
            </p:nvSpPr>
            <p:spPr>
              <a:xfrm>
                <a:off x="310" y="3526"/>
                <a:ext cx="1040" cy="457"/>
              </a:xfrm>
              <a:prstGeom prst="rect">
                <a:avLst/>
              </a:prstGeom>
              <a:solidFill>
                <a:srgbClr val="FF0000"/>
              </a:solidFill>
              <a:ln cap="flat" cmpd="sng" w="381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Tahoma"/>
                  <a:ea typeface="Tahoma"/>
                  <a:cs typeface="Tahoma"/>
                  <a:sym typeface="Tahoma"/>
                </a:endParaRPr>
              </a:p>
            </p:txBody>
          </p:sp>
          <p:cxnSp>
            <p:nvCxnSpPr>
              <p:cNvPr id="2409" name="Google Shape;2409;p33"/>
              <p:cNvCxnSpPr/>
              <p:nvPr/>
            </p:nvCxnSpPr>
            <p:spPr>
              <a:xfrm>
                <a:off x="446" y="3535"/>
                <a:ext cx="2" cy="437"/>
              </a:xfrm>
              <a:prstGeom prst="straightConnector1">
                <a:avLst/>
              </a:prstGeom>
              <a:noFill/>
              <a:ln cap="flat" cmpd="sng" w="38100">
                <a:solidFill>
                  <a:srgbClr val="FFFFFF"/>
                </a:solidFill>
                <a:prstDash val="solid"/>
                <a:round/>
                <a:headEnd len="med" w="med" type="none"/>
                <a:tailEnd len="med" w="med" type="none"/>
              </a:ln>
            </p:spPr>
          </p:cxnSp>
          <p:cxnSp>
            <p:nvCxnSpPr>
              <p:cNvPr id="2410" name="Google Shape;2410;p33"/>
              <p:cNvCxnSpPr/>
              <p:nvPr/>
            </p:nvCxnSpPr>
            <p:spPr>
              <a:xfrm>
                <a:off x="558" y="3538"/>
                <a:ext cx="2" cy="435"/>
              </a:xfrm>
              <a:prstGeom prst="straightConnector1">
                <a:avLst/>
              </a:prstGeom>
              <a:noFill/>
              <a:ln cap="flat" cmpd="sng" w="38100">
                <a:solidFill>
                  <a:srgbClr val="FFFFFF"/>
                </a:solidFill>
                <a:prstDash val="solid"/>
                <a:round/>
                <a:headEnd len="med" w="med" type="none"/>
                <a:tailEnd len="med" w="med" type="none"/>
              </a:ln>
            </p:spPr>
          </p:cxnSp>
          <p:cxnSp>
            <p:nvCxnSpPr>
              <p:cNvPr id="2411" name="Google Shape;2411;p33"/>
              <p:cNvCxnSpPr/>
              <p:nvPr/>
            </p:nvCxnSpPr>
            <p:spPr>
              <a:xfrm>
                <a:off x="671" y="3534"/>
                <a:ext cx="2" cy="437"/>
              </a:xfrm>
              <a:prstGeom prst="straightConnector1">
                <a:avLst/>
              </a:prstGeom>
              <a:noFill/>
              <a:ln cap="flat" cmpd="sng" w="38100">
                <a:solidFill>
                  <a:srgbClr val="FFFFFF"/>
                </a:solidFill>
                <a:prstDash val="solid"/>
                <a:round/>
                <a:headEnd len="med" w="med" type="none"/>
                <a:tailEnd len="med" w="med" type="none"/>
              </a:ln>
            </p:spPr>
          </p:cxnSp>
          <p:cxnSp>
            <p:nvCxnSpPr>
              <p:cNvPr id="2412" name="Google Shape;2412;p33"/>
              <p:cNvCxnSpPr/>
              <p:nvPr/>
            </p:nvCxnSpPr>
            <p:spPr>
              <a:xfrm>
                <a:off x="782" y="3535"/>
                <a:ext cx="2" cy="437"/>
              </a:xfrm>
              <a:prstGeom prst="straightConnector1">
                <a:avLst/>
              </a:prstGeom>
              <a:noFill/>
              <a:ln cap="flat" cmpd="sng" w="38100">
                <a:solidFill>
                  <a:srgbClr val="FFFFFF"/>
                </a:solidFill>
                <a:prstDash val="solid"/>
                <a:round/>
                <a:headEnd len="med" w="med" type="none"/>
                <a:tailEnd len="med" w="med" type="none"/>
              </a:ln>
            </p:spPr>
          </p:cxnSp>
          <p:cxnSp>
            <p:nvCxnSpPr>
              <p:cNvPr id="2413" name="Google Shape;2413;p33"/>
              <p:cNvCxnSpPr/>
              <p:nvPr/>
            </p:nvCxnSpPr>
            <p:spPr>
              <a:xfrm>
                <a:off x="895" y="3534"/>
                <a:ext cx="2" cy="437"/>
              </a:xfrm>
              <a:prstGeom prst="straightConnector1">
                <a:avLst/>
              </a:prstGeom>
              <a:noFill/>
              <a:ln cap="flat" cmpd="sng" w="38100">
                <a:solidFill>
                  <a:srgbClr val="FFFFFF"/>
                </a:solidFill>
                <a:prstDash val="solid"/>
                <a:round/>
                <a:headEnd len="med" w="med" type="none"/>
                <a:tailEnd len="med" w="med" type="none"/>
              </a:ln>
            </p:spPr>
          </p:cxnSp>
          <p:cxnSp>
            <p:nvCxnSpPr>
              <p:cNvPr id="2414" name="Google Shape;2414;p33"/>
              <p:cNvCxnSpPr/>
              <p:nvPr/>
            </p:nvCxnSpPr>
            <p:spPr>
              <a:xfrm>
                <a:off x="1006" y="3534"/>
                <a:ext cx="2" cy="437"/>
              </a:xfrm>
              <a:prstGeom prst="straightConnector1">
                <a:avLst/>
              </a:prstGeom>
              <a:noFill/>
              <a:ln cap="flat" cmpd="sng" w="38100">
                <a:solidFill>
                  <a:srgbClr val="FFFFFF"/>
                </a:solidFill>
                <a:prstDash val="solid"/>
                <a:round/>
                <a:headEnd len="med" w="med" type="none"/>
                <a:tailEnd len="med" w="med" type="none"/>
              </a:ln>
            </p:spPr>
          </p:cxnSp>
          <p:cxnSp>
            <p:nvCxnSpPr>
              <p:cNvPr id="2415" name="Google Shape;2415;p33"/>
              <p:cNvCxnSpPr/>
              <p:nvPr/>
            </p:nvCxnSpPr>
            <p:spPr>
              <a:xfrm>
                <a:off x="1121" y="3535"/>
                <a:ext cx="2" cy="437"/>
              </a:xfrm>
              <a:prstGeom prst="straightConnector1">
                <a:avLst/>
              </a:prstGeom>
              <a:noFill/>
              <a:ln cap="flat" cmpd="sng" w="38100">
                <a:solidFill>
                  <a:srgbClr val="FFFFFF"/>
                </a:solidFill>
                <a:prstDash val="solid"/>
                <a:round/>
                <a:headEnd len="med" w="med" type="none"/>
                <a:tailEnd len="med" w="med" type="none"/>
              </a:ln>
            </p:spPr>
          </p:cxnSp>
          <p:cxnSp>
            <p:nvCxnSpPr>
              <p:cNvPr id="2416" name="Google Shape;2416;p33"/>
              <p:cNvCxnSpPr/>
              <p:nvPr/>
            </p:nvCxnSpPr>
            <p:spPr>
              <a:xfrm>
                <a:off x="1229" y="3538"/>
                <a:ext cx="2" cy="435"/>
              </a:xfrm>
              <a:prstGeom prst="straightConnector1">
                <a:avLst/>
              </a:prstGeom>
              <a:noFill/>
              <a:ln cap="flat" cmpd="sng" w="38100">
                <a:solidFill>
                  <a:srgbClr val="FFFFFF"/>
                </a:solidFill>
                <a:prstDash val="solid"/>
                <a:round/>
                <a:headEnd len="med" w="med" type="none"/>
                <a:tailEnd len="med" w="med" type="none"/>
              </a:ln>
            </p:spPr>
          </p:cxnSp>
        </p:grpSp>
      </p:grpSp>
      <p:cxnSp>
        <p:nvCxnSpPr>
          <p:cNvPr id="2417" name="Google Shape;2417;p33"/>
          <p:cNvCxnSpPr/>
          <p:nvPr/>
        </p:nvCxnSpPr>
        <p:spPr>
          <a:xfrm>
            <a:off x="1105881" y="1811700"/>
            <a:ext cx="9312" cy="2057400"/>
          </a:xfrm>
          <a:prstGeom prst="straightConnector1">
            <a:avLst/>
          </a:prstGeom>
          <a:noFill/>
          <a:ln cap="flat" cmpd="sng" w="28575">
            <a:solidFill>
              <a:srgbClr val="000000"/>
            </a:solidFill>
            <a:prstDash val="solid"/>
            <a:round/>
            <a:headEnd len="med" w="med" type="none"/>
            <a:tailEnd len="med" w="med" type="none"/>
          </a:ln>
        </p:spPr>
      </p:cxnSp>
      <p:cxnSp>
        <p:nvCxnSpPr>
          <p:cNvPr id="2418" name="Google Shape;2418;p33"/>
          <p:cNvCxnSpPr/>
          <p:nvPr/>
        </p:nvCxnSpPr>
        <p:spPr>
          <a:xfrm>
            <a:off x="1099229" y="2826268"/>
            <a:ext cx="415247" cy="0"/>
          </a:xfrm>
          <a:prstGeom prst="straightConnector1">
            <a:avLst/>
          </a:prstGeom>
          <a:noFill/>
          <a:ln cap="flat" cmpd="sng" w="28575">
            <a:solidFill>
              <a:srgbClr val="000000"/>
            </a:solidFill>
            <a:prstDash val="solid"/>
            <a:round/>
            <a:headEnd len="med" w="med" type="none"/>
            <a:tailEnd len="med" w="med" type="triangle"/>
          </a:ln>
        </p:spPr>
      </p:cxnSp>
      <p:cxnSp>
        <p:nvCxnSpPr>
          <p:cNvPr id="2419" name="Google Shape;2419;p33"/>
          <p:cNvCxnSpPr/>
          <p:nvPr/>
        </p:nvCxnSpPr>
        <p:spPr>
          <a:xfrm>
            <a:off x="4802005" y="2800351"/>
            <a:ext cx="442913" cy="0"/>
          </a:xfrm>
          <a:prstGeom prst="straightConnector1">
            <a:avLst/>
          </a:prstGeom>
          <a:noFill/>
          <a:ln cap="flat" cmpd="sng" w="25400">
            <a:solidFill>
              <a:schemeClr val="dk1"/>
            </a:solidFill>
            <a:prstDash val="solid"/>
            <a:miter lim="800000"/>
            <a:headEnd len="sm" w="sm" type="none"/>
            <a:tailEnd len="med" w="med" type="triangle"/>
          </a:ln>
        </p:spPr>
      </p:cxnSp>
      <p:sp>
        <p:nvSpPr>
          <p:cNvPr id="2420" name="Google Shape;2420;p33"/>
          <p:cNvSpPr txBox="1"/>
          <p:nvPr/>
        </p:nvSpPr>
        <p:spPr>
          <a:xfrm>
            <a:off x="4854633" y="2377440"/>
            <a:ext cx="35137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R</a:t>
            </a:r>
            <a:endParaRPr/>
          </a:p>
        </p:txBody>
      </p:sp>
      <p:grpSp>
        <p:nvGrpSpPr>
          <p:cNvPr id="2421" name="Google Shape;2421;p33"/>
          <p:cNvGrpSpPr/>
          <p:nvPr/>
        </p:nvGrpSpPr>
        <p:grpSpPr>
          <a:xfrm>
            <a:off x="913621" y="4556937"/>
            <a:ext cx="4335126" cy="1693461"/>
            <a:chOff x="614363" y="4257679"/>
            <a:chExt cx="4335126" cy="1693461"/>
          </a:xfrm>
        </p:grpSpPr>
        <p:grpSp>
          <p:nvGrpSpPr>
            <p:cNvPr id="2422" name="Google Shape;2422;p33"/>
            <p:cNvGrpSpPr/>
            <p:nvPr/>
          </p:nvGrpSpPr>
          <p:grpSpPr>
            <a:xfrm>
              <a:off x="614363" y="4257679"/>
              <a:ext cx="4335126" cy="1693461"/>
              <a:chOff x="614363" y="4257679"/>
              <a:chExt cx="4335126" cy="1693461"/>
            </a:xfrm>
          </p:grpSpPr>
          <p:grpSp>
            <p:nvGrpSpPr>
              <p:cNvPr id="2423" name="Google Shape;2423;p33"/>
              <p:cNvGrpSpPr/>
              <p:nvPr/>
            </p:nvGrpSpPr>
            <p:grpSpPr>
              <a:xfrm>
                <a:off x="1468086" y="4855765"/>
                <a:ext cx="939800" cy="565150"/>
                <a:chOff x="1670312" y="2562997"/>
                <a:chExt cx="940317" cy="565219"/>
              </a:xfrm>
            </p:grpSpPr>
            <p:grpSp>
              <p:nvGrpSpPr>
                <p:cNvPr id="2424" name="Google Shape;2424;p33"/>
                <p:cNvGrpSpPr/>
                <p:nvPr/>
              </p:nvGrpSpPr>
              <p:grpSpPr>
                <a:xfrm>
                  <a:off x="1670312" y="2562997"/>
                  <a:ext cx="929822" cy="565219"/>
                  <a:chOff x="1670312" y="2562997"/>
                  <a:chExt cx="929822" cy="565219"/>
                </a:xfrm>
              </p:grpSpPr>
              <p:sp>
                <p:nvSpPr>
                  <p:cNvPr id="2425" name="Google Shape;2425;p33"/>
                  <p:cNvSpPr/>
                  <p:nvPr/>
                </p:nvSpPr>
                <p:spPr>
                  <a:xfrm>
                    <a:off x="1670312" y="2562997"/>
                    <a:ext cx="929822" cy="563157"/>
                  </a:xfrm>
                  <a:prstGeom prst="rect">
                    <a:avLst/>
                  </a:prstGeom>
                  <a:noFill/>
                  <a:ln cap="flat" cmpd="sng" w="19050">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2426" name="Google Shape;2426;p33"/>
                  <p:cNvCxnSpPr/>
                  <p:nvPr/>
                </p:nvCxnSpPr>
                <p:spPr>
                  <a:xfrm flipH="1">
                    <a:off x="1786358" y="2567533"/>
                    <a:ext cx="4536" cy="557893"/>
                  </a:xfrm>
                  <a:prstGeom prst="straightConnector1">
                    <a:avLst/>
                  </a:prstGeom>
                  <a:noFill/>
                  <a:ln cap="flat" cmpd="sng" w="19050">
                    <a:solidFill>
                      <a:schemeClr val="dk1"/>
                    </a:solidFill>
                    <a:prstDash val="solid"/>
                    <a:round/>
                    <a:headEnd len="med" w="med" type="none"/>
                    <a:tailEnd len="med" w="med" type="none"/>
                  </a:ln>
                </p:spPr>
              </p:cxnSp>
              <p:cxnSp>
                <p:nvCxnSpPr>
                  <p:cNvPr id="2427" name="Google Shape;2427;p33"/>
                  <p:cNvCxnSpPr/>
                  <p:nvPr/>
                </p:nvCxnSpPr>
                <p:spPr>
                  <a:xfrm flipH="1">
                    <a:off x="1911544" y="2566974"/>
                    <a:ext cx="4536" cy="557893"/>
                  </a:xfrm>
                  <a:prstGeom prst="straightConnector1">
                    <a:avLst/>
                  </a:prstGeom>
                  <a:noFill/>
                  <a:ln cap="flat" cmpd="sng" w="19050">
                    <a:solidFill>
                      <a:schemeClr val="dk1"/>
                    </a:solidFill>
                    <a:prstDash val="solid"/>
                    <a:round/>
                    <a:headEnd len="med" w="med" type="none"/>
                    <a:tailEnd len="med" w="med" type="none"/>
                  </a:ln>
                </p:spPr>
              </p:cxnSp>
              <p:cxnSp>
                <p:nvCxnSpPr>
                  <p:cNvPr id="2428" name="Google Shape;2428;p33"/>
                  <p:cNvCxnSpPr/>
                  <p:nvPr/>
                </p:nvCxnSpPr>
                <p:spPr>
                  <a:xfrm flipH="1">
                    <a:off x="2027659" y="2570323"/>
                    <a:ext cx="4536" cy="557893"/>
                  </a:xfrm>
                  <a:prstGeom prst="straightConnector1">
                    <a:avLst/>
                  </a:prstGeom>
                  <a:noFill/>
                  <a:ln cap="flat" cmpd="sng" w="19050">
                    <a:solidFill>
                      <a:schemeClr val="dk1"/>
                    </a:solidFill>
                    <a:prstDash val="solid"/>
                    <a:round/>
                    <a:headEnd len="med" w="med" type="none"/>
                    <a:tailEnd len="med" w="med" type="none"/>
                  </a:ln>
                </p:spPr>
              </p:cxnSp>
              <p:cxnSp>
                <p:nvCxnSpPr>
                  <p:cNvPr id="2429" name="Google Shape;2429;p33"/>
                  <p:cNvCxnSpPr/>
                  <p:nvPr/>
                </p:nvCxnSpPr>
                <p:spPr>
                  <a:xfrm flipH="1">
                    <a:off x="2134843" y="2564600"/>
                    <a:ext cx="4536" cy="557893"/>
                  </a:xfrm>
                  <a:prstGeom prst="straightConnector1">
                    <a:avLst/>
                  </a:prstGeom>
                  <a:noFill/>
                  <a:ln cap="flat" cmpd="sng" w="19050">
                    <a:solidFill>
                      <a:schemeClr val="dk1"/>
                    </a:solidFill>
                    <a:prstDash val="solid"/>
                    <a:round/>
                    <a:headEnd len="med" w="med" type="none"/>
                    <a:tailEnd len="med" w="med" type="none"/>
                  </a:ln>
                </p:spPr>
              </p:cxnSp>
              <p:cxnSp>
                <p:nvCxnSpPr>
                  <p:cNvPr id="2430" name="Google Shape;2430;p33"/>
                  <p:cNvCxnSpPr/>
                  <p:nvPr/>
                </p:nvCxnSpPr>
                <p:spPr>
                  <a:xfrm flipH="1">
                    <a:off x="2244397" y="2566693"/>
                    <a:ext cx="4536" cy="557893"/>
                  </a:xfrm>
                  <a:prstGeom prst="straightConnector1">
                    <a:avLst/>
                  </a:prstGeom>
                  <a:noFill/>
                  <a:ln cap="flat" cmpd="sng" w="19050">
                    <a:solidFill>
                      <a:schemeClr val="dk1"/>
                    </a:solidFill>
                    <a:prstDash val="solid"/>
                    <a:round/>
                    <a:headEnd len="med" w="med" type="none"/>
                    <a:tailEnd len="med" w="med" type="none"/>
                  </a:ln>
                </p:spPr>
              </p:cxnSp>
              <p:cxnSp>
                <p:nvCxnSpPr>
                  <p:cNvPr id="2431" name="Google Shape;2431;p33"/>
                  <p:cNvCxnSpPr/>
                  <p:nvPr/>
                </p:nvCxnSpPr>
                <p:spPr>
                  <a:xfrm flipH="1">
                    <a:off x="2365675" y="2568786"/>
                    <a:ext cx="4536" cy="557893"/>
                  </a:xfrm>
                  <a:prstGeom prst="straightConnector1">
                    <a:avLst/>
                  </a:prstGeom>
                  <a:noFill/>
                  <a:ln cap="flat" cmpd="sng" w="19050">
                    <a:solidFill>
                      <a:schemeClr val="dk1"/>
                    </a:solidFill>
                    <a:prstDash val="solid"/>
                    <a:round/>
                    <a:headEnd len="med" w="med" type="none"/>
                    <a:tailEnd len="med" w="med" type="none"/>
                  </a:ln>
                </p:spPr>
              </p:cxnSp>
              <p:cxnSp>
                <p:nvCxnSpPr>
                  <p:cNvPr id="2432" name="Google Shape;2432;p33"/>
                  <p:cNvCxnSpPr/>
                  <p:nvPr/>
                </p:nvCxnSpPr>
                <p:spPr>
                  <a:xfrm flipH="1">
                    <a:off x="2483045" y="2566971"/>
                    <a:ext cx="4536" cy="557893"/>
                  </a:xfrm>
                  <a:prstGeom prst="straightConnector1">
                    <a:avLst/>
                  </a:prstGeom>
                  <a:noFill/>
                  <a:ln cap="flat" cmpd="sng" w="19050">
                    <a:solidFill>
                      <a:schemeClr val="dk1"/>
                    </a:solidFill>
                    <a:prstDash val="solid"/>
                    <a:round/>
                    <a:headEnd len="med" w="med" type="none"/>
                    <a:tailEnd len="med" w="med" type="none"/>
                  </a:ln>
                </p:spPr>
              </p:cxnSp>
            </p:grpSp>
            <p:sp>
              <p:nvSpPr>
                <p:cNvPr id="2433" name="Google Shape;2433;p33"/>
                <p:cNvSpPr/>
                <p:nvPr/>
              </p:nvSpPr>
              <p:spPr>
                <a:xfrm>
                  <a:off x="1916862" y="2571262"/>
                  <a:ext cx="693767" cy="552560"/>
                </a:xfrm>
                <a:prstGeom prst="rect">
                  <a:avLst/>
                </a:prstGeom>
                <a:solidFill>
                  <a:srgbClr val="FF0000">
                    <a:alpha val="70588"/>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434" name="Google Shape;2434;p33"/>
              <p:cNvSpPr/>
              <p:nvPr/>
            </p:nvSpPr>
            <p:spPr>
              <a:xfrm>
                <a:off x="2851137" y="4827190"/>
                <a:ext cx="631825" cy="628650"/>
              </a:xfrm>
              <a:prstGeom prst="ellipse">
                <a:avLst/>
              </a:prstGeom>
              <a:solidFill>
                <a:srgbClr val="FFFFFF"/>
              </a:solidFill>
              <a:ln cap="flat" cmpd="sng" w="28575">
                <a:solidFill>
                  <a:srgbClr val="3333CC"/>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2435" name="Google Shape;2435;p33"/>
              <p:cNvCxnSpPr/>
              <p:nvPr/>
            </p:nvCxnSpPr>
            <p:spPr>
              <a:xfrm>
                <a:off x="785813" y="5138340"/>
                <a:ext cx="628651" cy="0"/>
              </a:xfrm>
              <a:prstGeom prst="straightConnector1">
                <a:avLst/>
              </a:prstGeom>
              <a:noFill/>
              <a:ln cap="flat" cmpd="sng" w="25400">
                <a:solidFill>
                  <a:srgbClr val="000099"/>
                </a:solidFill>
                <a:prstDash val="solid"/>
                <a:round/>
                <a:headEnd len="med" w="med" type="none"/>
                <a:tailEnd len="med" w="med" type="triangle"/>
              </a:ln>
            </p:spPr>
          </p:cxnSp>
          <p:sp>
            <p:nvSpPr>
              <p:cNvPr id="2436" name="Google Shape;2436;p33"/>
              <p:cNvSpPr txBox="1"/>
              <p:nvPr/>
            </p:nvSpPr>
            <p:spPr>
              <a:xfrm>
                <a:off x="1282351" y="5422502"/>
                <a:ext cx="1273175" cy="5238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queue</a:t>
                </a:r>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(waiting area)</a:t>
                </a:r>
                <a:endParaRPr/>
              </a:p>
            </p:txBody>
          </p:sp>
          <p:sp>
            <p:nvSpPr>
              <p:cNvPr id="2437" name="Google Shape;2437;p33"/>
              <p:cNvSpPr txBox="1"/>
              <p:nvPr/>
            </p:nvSpPr>
            <p:spPr>
              <a:xfrm>
                <a:off x="641008" y="5182790"/>
                <a:ext cx="763588" cy="5222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packet</a:t>
                </a:r>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arrivals</a:t>
                </a:r>
                <a:endParaRPr/>
              </a:p>
            </p:txBody>
          </p:sp>
          <p:cxnSp>
            <p:nvCxnSpPr>
              <p:cNvPr id="2438" name="Google Shape;2438;p33"/>
              <p:cNvCxnSpPr>
                <a:stCxn id="2434" idx="6"/>
              </p:cNvCxnSpPr>
              <p:nvPr/>
            </p:nvCxnSpPr>
            <p:spPr>
              <a:xfrm>
                <a:off x="3482962" y="5141515"/>
                <a:ext cx="560400" cy="0"/>
              </a:xfrm>
              <a:prstGeom prst="straightConnector1">
                <a:avLst/>
              </a:prstGeom>
              <a:noFill/>
              <a:ln cap="flat" cmpd="sng" w="25400">
                <a:solidFill>
                  <a:srgbClr val="186600"/>
                </a:solidFill>
                <a:prstDash val="solid"/>
                <a:round/>
                <a:headEnd len="med" w="med" type="none"/>
                <a:tailEnd len="med" w="med" type="triangle"/>
              </a:ln>
            </p:spPr>
          </p:cxnSp>
          <p:sp>
            <p:nvSpPr>
              <p:cNvPr id="2439" name="Google Shape;2439;p33"/>
              <p:cNvSpPr txBox="1"/>
              <p:nvPr/>
            </p:nvSpPr>
            <p:spPr>
              <a:xfrm>
                <a:off x="3906501" y="4931965"/>
                <a:ext cx="1042988" cy="52228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packet</a:t>
                </a:r>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departures</a:t>
                </a:r>
                <a:endParaRPr/>
              </a:p>
            </p:txBody>
          </p:sp>
          <p:sp>
            <p:nvSpPr>
              <p:cNvPr id="2440" name="Google Shape;2440;p33"/>
              <p:cNvSpPr txBox="1"/>
              <p:nvPr/>
            </p:nvSpPr>
            <p:spPr>
              <a:xfrm>
                <a:off x="2715794" y="5427265"/>
                <a:ext cx="852488" cy="5238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link</a:t>
                </a:r>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(server)</a:t>
                </a:r>
                <a:endParaRPr/>
              </a:p>
            </p:txBody>
          </p:sp>
          <p:cxnSp>
            <p:nvCxnSpPr>
              <p:cNvPr id="2441" name="Google Shape;2441;p33"/>
              <p:cNvCxnSpPr>
                <a:stCxn id="2433" idx="3"/>
                <a:endCxn id="2434" idx="2"/>
              </p:cNvCxnSpPr>
              <p:nvPr/>
            </p:nvCxnSpPr>
            <p:spPr>
              <a:xfrm>
                <a:off x="2407886" y="5140275"/>
                <a:ext cx="443400" cy="1200"/>
              </a:xfrm>
              <a:prstGeom prst="straightConnector1">
                <a:avLst/>
              </a:prstGeom>
              <a:noFill/>
              <a:ln cap="flat" cmpd="sng" w="25400">
                <a:solidFill>
                  <a:schemeClr val="dk1"/>
                </a:solidFill>
                <a:prstDash val="solid"/>
                <a:round/>
                <a:headEnd len="med" w="med" type="none"/>
                <a:tailEnd len="med" w="med" type="none"/>
              </a:ln>
            </p:spPr>
          </p:cxnSp>
          <p:sp>
            <p:nvSpPr>
              <p:cNvPr id="2442" name="Google Shape;2442;p33"/>
              <p:cNvSpPr txBox="1"/>
              <p:nvPr/>
            </p:nvSpPr>
            <p:spPr>
              <a:xfrm>
                <a:off x="614363" y="4257679"/>
                <a:ext cx="2803653"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Abstraction</a:t>
                </a:r>
                <a:r>
                  <a:rPr b="0" i="0" lang="en-US" sz="2400" u="none" cap="none" strike="noStrike">
                    <a:solidFill>
                      <a:srgbClr val="000000"/>
                    </a:solidFill>
                    <a:latin typeface="Calibri"/>
                    <a:ea typeface="Calibri"/>
                    <a:cs typeface="Calibri"/>
                    <a:sym typeface="Calibri"/>
                  </a:rPr>
                  <a:t>: queue</a:t>
                </a:r>
                <a:endParaRPr/>
              </a:p>
            </p:txBody>
          </p:sp>
        </p:grpSp>
        <p:sp>
          <p:nvSpPr>
            <p:cNvPr id="2443" name="Google Shape;2443;p33"/>
            <p:cNvSpPr txBox="1"/>
            <p:nvPr/>
          </p:nvSpPr>
          <p:spPr>
            <a:xfrm>
              <a:off x="2978728" y="4907280"/>
              <a:ext cx="35137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R</a:t>
              </a:r>
              <a:endParaRPr/>
            </a:p>
          </p:txBody>
        </p:sp>
      </p:grpSp>
      <p:sp>
        <p:nvSpPr>
          <p:cNvPr id="2444" name="Google Shape;2444;p33"/>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1"/>
                                        </p:tgtEl>
                                        <p:attrNameLst>
                                          <p:attrName>style.visibility</p:attrName>
                                        </p:attrNameLst>
                                      </p:cBhvr>
                                      <p:to>
                                        <p:strVal val="visible"/>
                                      </p:to>
                                    </p:set>
                                    <p:animEffect filter="fade" transition="in">
                                      <p:cBhvr>
                                        <p:cTn dur="500"/>
                                        <p:tgtEl>
                                          <p:spTgt spid="24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6"/>
                                        </p:tgtEl>
                                        <p:attrNameLst>
                                          <p:attrName>style.visibility</p:attrName>
                                        </p:attrNameLst>
                                      </p:cBhvr>
                                      <p:to>
                                        <p:strVal val="visible"/>
                                      </p:to>
                                    </p:set>
                                    <p:animEffect filter="fade" transition="in">
                                      <p:cBhvr>
                                        <p:cTn dur="500"/>
                                        <p:tgtEl>
                                          <p:spTgt spid="23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9" name="Shape 2449"/>
        <p:cNvGrpSpPr/>
        <p:nvPr/>
      </p:nvGrpSpPr>
      <p:grpSpPr>
        <a:xfrm>
          <a:off x="0" y="0"/>
          <a:ext cx="0" cy="0"/>
          <a:chOff x="0" y="0"/>
          <a:chExt cx="0" cy="0"/>
        </a:xfrm>
      </p:grpSpPr>
      <p:sp>
        <p:nvSpPr>
          <p:cNvPr id="2450" name="Google Shape;2450;p34"/>
          <p:cNvSpPr txBox="1"/>
          <p:nvPr>
            <p:ph idx="1" type="body"/>
          </p:nvPr>
        </p:nvSpPr>
        <p:spPr>
          <a:xfrm>
            <a:off x="-70339" y="1422743"/>
            <a:ext cx="5084400" cy="3776400"/>
          </a:xfrm>
          <a:prstGeom prst="rect">
            <a:avLst/>
          </a:prstGeom>
          <a:noFill/>
          <a:ln>
            <a:noFill/>
          </a:ln>
        </p:spPr>
        <p:txBody>
          <a:bodyPr anchorCtr="0" anchor="t" bIns="45700" lIns="91425" spcFirstLastPara="1" rIns="91425" wrap="square" tIns="45700">
            <a:normAutofit/>
          </a:bodyPr>
          <a:lstStyle/>
          <a:p>
            <a:pPr indent="0" lvl="0" marL="130175" rtl="0" algn="l">
              <a:lnSpc>
                <a:spcPct val="90000"/>
              </a:lnSpc>
              <a:spcBef>
                <a:spcPts val="0"/>
              </a:spcBef>
              <a:spcAft>
                <a:spcPts val="0"/>
              </a:spcAft>
              <a:buSzPts val="3200"/>
              <a:buNone/>
            </a:pPr>
            <a:r>
              <a:rPr lang="en-US">
                <a:solidFill>
                  <a:srgbClr val="C00000"/>
                </a:solidFill>
              </a:rPr>
              <a:t>χρονοπρογραμματισμός πακέτου</a:t>
            </a:r>
            <a:r>
              <a:rPr lang="en-US">
                <a:solidFill>
                  <a:srgbClr val="C00000"/>
                </a:solidFill>
              </a:rPr>
              <a:t>: </a:t>
            </a:r>
            <a:r>
              <a:rPr lang="en-US"/>
              <a:t>η </a:t>
            </a:r>
            <a:r>
              <a:rPr lang="en-US"/>
              <a:t>απόφαση</a:t>
            </a:r>
            <a:r>
              <a:rPr lang="en-US"/>
              <a:t> για το ποιό πακέτο θα </a:t>
            </a:r>
            <a:r>
              <a:rPr lang="en-US"/>
              <a:t>σταλεί</a:t>
            </a:r>
            <a:r>
              <a:rPr lang="en-US"/>
              <a:t> επόμενο στην ζεύξη</a:t>
            </a:r>
            <a:endParaRPr/>
          </a:p>
          <a:p>
            <a:pPr indent="-231775" lvl="1" marL="695325" rtl="0" algn="l">
              <a:lnSpc>
                <a:spcPct val="90000"/>
              </a:lnSpc>
              <a:spcBef>
                <a:spcPts val="0"/>
              </a:spcBef>
              <a:spcAft>
                <a:spcPts val="0"/>
              </a:spcAft>
              <a:buSzPts val="2800"/>
              <a:buChar char="•"/>
            </a:pPr>
            <a:r>
              <a:rPr lang="en-US" sz="2800"/>
              <a:t>first come, first served</a:t>
            </a:r>
            <a:endParaRPr sz="2800"/>
          </a:p>
          <a:p>
            <a:pPr indent="-231775" lvl="1" marL="695325" rtl="0" algn="l">
              <a:lnSpc>
                <a:spcPct val="90000"/>
              </a:lnSpc>
              <a:spcBef>
                <a:spcPts val="0"/>
              </a:spcBef>
              <a:spcAft>
                <a:spcPts val="0"/>
              </a:spcAft>
              <a:buSzPts val="2800"/>
              <a:buChar char="•"/>
            </a:pPr>
            <a:r>
              <a:rPr lang="en-US" sz="2800"/>
              <a:t>priority</a:t>
            </a:r>
            <a:endParaRPr sz="2800"/>
          </a:p>
          <a:p>
            <a:pPr indent="-231775" lvl="1" marL="695325" rtl="0" algn="l">
              <a:lnSpc>
                <a:spcPct val="90000"/>
              </a:lnSpc>
              <a:spcBef>
                <a:spcPts val="0"/>
              </a:spcBef>
              <a:spcAft>
                <a:spcPts val="0"/>
              </a:spcAft>
              <a:buSzPts val="2800"/>
              <a:buChar char="•"/>
            </a:pPr>
            <a:r>
              <a:rPr lang="en-US" sz="2800"/>
              <a:t>round robin</a:t>
            </a:r>
            <a:endParaRPr sz="2800"/>
          </a:p>
          <a:p>
            <a:pPr indent="-231775" lvl="1" marL="695325" rtl="0" algn="l">
              <a:lnSpc>
                <a:spcPct val="90000"/>
              </a:lnSpc>
              <a:spcBef>
                <a:spcPts val="0"/>
              </a:spcBef>
              <a:spcAft>
                <a:spcPts val="0"/>
              </a:spcAft>
              <a:buSzPts val="2800"/>
              <a:buChar char="•"/>
            </a:pPr>
            <a:r>
              <a:rPr lang="en-US" sz="2800"/>
              <a:t>weighted fair queueing</a:t>
            </a:r>
            <a:endParaRPr sz="2800"/>
          </a:p>
        </p:txBody>
      </p:sp>
      <p:sp>
        <p:nvSpPr>
          <p:cNvPr id="2451" name="Google Shape;2451;p34"/>
          <p:cNvSpPr txBox="1"/>
          <p:nvPr>
            <p:ph type="title"/>
          </p:nvPr>
        </p:nvSpPr>
        <p:spPr>
          <a:xfrm>
            <a:off x="0" y="311150"/>
            <a:ext cx="113538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400"/>
              <a:buFont typeface="Calibri"/>
              <a:buNone/>
            </a:pPr>
            <a:r>
              <a:rPr lang="en-US" sz="5000"/>
              <a:t>Χρονοπρογραμματισμός πακέτου: FCFS</a:t>
            </a:r>
            <a:endParaRPr sz="5000"/>
          </a:p>
        </p:txBody>
      </p:sp>
      <p:sp>
        <p:nvSpPr>
          <p:cNvPr id="2452" name="Google Shape;2452;p34"/>
          <p:cNvSpPr txBox="1"/>
          <p:nvPr/>
        </p:nvSpPr>
        <p:spPr>
          <a:xfrm>
            <a:off x="5844393" y="1458278"/>
            <a:ext cx="4966500" cy="3278400"/>
          </a:xfrm>
          <a:prstGeom prst="rect">
            <a:avLst/>
          </a:prstGeom>
          <a:noFill/>
          <a:ln>
            <a:noFill/>
          </a:ln>
        </p:spPr>
        <p:txBody>
          <a:bodyPr anchorCtr="0" anchor="t" bIns="45700" lIns="91425" spcFirstLastPara="1" rIns="91425" wrap="square" tIns="45700">
            <a:normAutofit/>
          </a:bodyPr>
          <a:lstStyle/>
          <a:p>
            <a:pPr indent="-223838" lvl="0" marL="236538" marR="0" rtl="0" algn="l">
              <a:lnSpc>
                <a:spcPct val="90000"/>
              </a:lnSpc>
              <a:spcBef>
                <a:spcPts val="0"/>
              </a:spcBef>
              <a:spcAft>
                <a:spcPts val="0"/>
              </a:spcAft>
              <a:buClr>
                <a:srgbClr val="0000A3"/>
              </a:buClr>
              <a:buSzPts val="3200"/>
              <a:buFont typeface="Noto Sans Symbols"/>
              <a:buNone/>
            </a:pPr>
            <a:r>
              <a:rPr b="0" i="0" lang="en-US" sz="2800" u="none" cap="none" strike="noStrike">
                <a:solidFill>
                  <a:srgbClr val="C00000"/>
                </a:solidFill>
                <a:latin typeface="Calibri"/>
                <a:ea typeface="Calibri"/>
                <a:cs typeface="Calibri"/>
                <a:sym typeface="Calibri"/>
              </a:rPr>
              <a:t>FCFS: </a:t>
            </a:r>
            <a:r>
              <a:rPr lang="en-US" sz="2800">
                <a:latin typeface="Calibri"/>
                <a:ea typeface="Calibri"/>
                <a:cs typeface="Calibri"/>
                <a:sym typeface="Calibri"/>
              </a:rPr>
              <a:t>τα πακέτα μεταδίδονται με την σειρά που κατέφθασαν προς την θύρα εξόδου</a:t>
            </a:r>
            <a:endParaRPr sz="2800"/>
          </a:p>
          <a:p>
            <a:pPr indent="-254000" lvl="0" marL="520700" marR="0" rtl="0" algn="l">
              <a:lnSpc>
                <a:spcPct val="100000"/>
              </a:lnSpc>
              <a:spcBef>
                <a:spcPts val="400"/>
              </a:spcBef>
              <a:spcAft>
                <a:spcPts val="0"/>
              </a:spcAft>
              <a:buClr>
                <a:srgbClr val="0000A3"/>
              </a:buClr>
              <a:buSzPts val="2800"/>
              <a:buFont typeface="Noto Sans Symbols"/>
              <a:buChar char="▪"/>
            </a:pPr>
            <a:r>
              <a:rPr lang="en-US" sz="2800">
                <a:latin typeface="Calibri"/>
                <a:ea typeface="Calibri"/>
                <a:cs typeface="Calibri"/>
                <a:sym typeface="Calibri"/>
              </a:rPr>
              <a:t>γνωστό και ως</a:t>
            </a:r>
            <a:r>
              <a:rPr b="0" i="0" lang="en-US" sz="2800" u="none" cap="none" strike="noStrike">
                <a:solidFill>
                  <a:srgbClr val="000000"/>
                </a:solidFill>
                <a:latin typeface="Calibri"/>
                <a:ea typeface="Calibri"/>
                <a:cs typeface="Calibri"/>
                <a:sym typeface="Calibri"/>
              </a:rPr>
              <a:t>: First-in-first-out (FIFO) </a:t>
            </a:r>
            <a:endParaRPr sz="2800"/>
          </a:p>
          <a:p>
            <a:pPr indent="-390525" lvl="0" marL="403225" marR="0" rtl="0" algn="l">
              <a:lnSpc>
                <a:spcPct val="90000"/>
              </a:lnSpc>
              <a:spcBef>
                <a:spcPts val="1000"/>
              </a:spcBef>
              <a:spcAft>
                <a:spcPts val="0"/>
              </a:spcAft>
              <a:buClr>
                <a:srgbClr val="0000A3"/>
              </a:buClr>
              <a:buSzPts val="3200"/>
              <a:buFont typeface="Noto Sans Symbols"/>
              <a:buNone/>
            </a:pPr>
            <a:r>
              <a:t/>
            </a:r>
            <a:endParaRPr b="0" i="0" sz="2800" u="none" cap="none" strike="noStrike">
              <a:solidFill>
                <a:srgbClr val="000000"/>
              </a:solidFill>
              <a:latin typeface="Calibri"/>
              <a:ea typeface="Calibri"/>
              <a:cs typeface="Calibri"/>
              <a:sym typeface="Calibri"/>
            </a:endParaRPr>
          </a:p>
        </p:txBody>
      </p:sp>
      <p:grpSp>
        <p:nvGrpSpPr>
          <p:cNvPr id="2453" name="Google Shape;2453;p34"/>
          <p:cNvGrpSpPr/>
          <p:nvPr/>
        </p:nvGrpSpPr>
        <p:grpSpPr>
          <a:xfrm>
            <a:off x="838196" y="4932387"/>
            <a:ext cx="4335238" cy="1692786"/>
            <a:chOff x="614363" y="4257679"/>
            <a:chExt cx="4335238" cy="1692786"/>
          </a:xfrm>
        </p:grpSpPr>
        <p:grpSp>
          <p:nvGrpSpPr>
            <p:cNvPr id="2454" name="Google Shape;2454;p34"/>
            <p:cNvGrpSpPr/>
            <p:nvPr/>
          </p:nvGrpSpPr>
          <p:grpSpPr>
            <a:xfrm>
              <a:off x="614363" y="4257679"/>
              <a:ext cx="4335238" cy="1692786"/>
              <a:chOff x="614363" y="4257679"/>
              <a:chExt cx="4335238" cy="1692786"/>
            </a:xfrm>
          </p:grpSpPr>
          <p:grpSp>
            <p:nvGrpSpPr>
              <p:cNvPr id="2455" name="Google Shape;2455;p34"/>
              <p:cNvGrpSpPr/>
              <p:nvPr/>
            </p:nvGrpSpPr>
            <p:grpSpPr>
              <a:xfrm>
                <a:off x="1468086" y="4855765"/>
                <a:ext cx="939800" cy="565150"/>
                <a:chOff x="1670312" y="2562997"/>
                <a:chExt cx="940317" cy="565219"/>
              </a:xfrm>
            </p:grpSpPr>
            <p:grpSp>
              <p:nvGrpSpPr>
                <p:cNvPr id="2456" name="Google Shape;2456;p34"/>
                <p:cNvGrpSpPr/>
                <p:nvPr/>
              </p:nvGrpSpPr>
              <p:grpSpPr>
                <a:xfrm>
                  <a:off x="1670312" y="2562997"/>
                  <a:ext cx="929822" cy="565219"/>
                  <a:chOff x="1670312" y="2562997"/>
                  <a:chExt cx="929822" cy="565219"/>
                </a:xfrm>
              </p:grpSpPr>
              <p:sp>
                <p:nvSpPr>
                  <p:cNvPr id="2457" name="Google Shape;2457;p34"/>
                  <p:cNvSpPr/>
                  <p:nvPr/>
                </p:nvSpPr>
                <p:spPr>
                  <a:xfrm>
                    <a:off x="1670312" y="2562997"/>
                    <a:ext cx="929822" cy="563157"/>
                  </a:xfrm>
                  <a:prstGeom prst="rect">
                    <a:avLst/>
                  </a:prstGeom>
                  <a:noFill/>
                  <a:ln cap="flat" cmpd="sng" w="19050">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2458" name="Google Shape;2458;p34"/>
                  <p:cNvCxnSpPr/>
                  <p:nvPr/>
                </p:nvCxnSpPr>
                <p:spPr>
                  <a:xfrm flipH="1">
                    <a:off x="1786358" y="2567533"/>
                    <a:ext cx="4536" cy="557893"/>
                  </a:xfrm>
                  <a:prstGeom prst="straightConnector1">
                    <a:avLst/>
                  </a:prstGeom>
                  <a:noFill/>
                  <a:ln cap="flat" cmpd="sng" w="19050">
                    <a:solidFill>
                      <a:schemeClr val="dk1"/>
                    </a:solidFill>
                    <a:prstDash val="solid"/>
                    <a:round/>
                    <a:headEnd len="med" w="med" type="none"/>
                    <a:tailEnd len="med" w="med" type="none"/>
                  </a:ln>
                </p:spPr>
              </p:cxnSp>
              <p:cxnSp>
                <p:nvCxnSpPr>
                  <p:cNvPr id="2459" name="Google Shape;2459;p34"/>
                  <p:cNvCxnSpPr/>
                  <p:nvPr/>
                </p:nvCxnSpPr>
                <p:spPr>
                  <a:xfrm flipH="1">
                    <a:off x="1911544" y="2566974"/>
                    <a:ext cx="4536" cy="557893"/>
                  </a:xfrm>
                  <a:prstGeom prst="straightConnector1">
                    <a:avLst/>
                  </a:prstGeom>
                  <a:noFill/>
                  <a:ln cap="flat" cmpd="sng" w="19050">
                    <a:solidFill>
                      <a:schemeClr val="dk1"/>
                    </a:solidFill>
                    <a:prstDash val="solid"/>
                    <a:round/>
                    <a:headEnd len="med" w="med" type="none"/>
                    <a:tailEnd len="med" w="med" type="none"/>
                  </a:ln>
                </p:spPr>
              </p:cxnSp>
              <p:cxnSp>
                <p:nvCxnSpPr>
                  <p:cNvPr id="2460" name="Google Shape;2460;p34"/>
                  <p:cNvCxnSpPr/>
                  <p:nvPr/>
                </p:nvCxnSpPr>
                <p:spPr>
                  <a:xfrm flipH="1">
                    <a:off x="2027659" y="2570323"/>
                    <a:ext cx="4536" cy="557893"/>
                  </a:xfrm>
                  <a:prstGeom prst="straightConnector1">
                    <a:avLst/>
                  </a:prstGeom>
                  <a:noFill/>
                  <a:ln cap="flat" cmpd="sng" w="19050">
                    <a:solidFill>
                      <a:schemeClr val="dk1"/>
                    </a:solidFill>
                    <a:prstDash val="solid"/>
                    <a:round/>
                    <a:headEnd len="med" w="med" type="none"/>
                    <a:tailEnd len="med" w="med" type="none"/>
                  </a:ln>
                </p:spPr>
              </p:cxnSp>
              <p:cxnSp>
                <p:nvCxnSpPr>
                  <p:cNvPr id="2461" name="Google Shape;2461;p34"/>
                  <p:cNvCxnSpPr/>
                  <p:nvPr/>
                </p:nvCxnSpPr>
                <p:spPr>
                  <a:xfrm flipH="1">
                    <a:off x="2134843" y="2564600"/>
                    <a:ext cx="4536" cy="557893"/>
                  </a:xfrm>
                  <a:prstGeom prst="straightConnector1">
                    <a:avLst/>
                  </a:prstGeom>
                  <a:noFill/>
                  <a:ln cap="flat" cmpd="sng" w="19050">
                    <a:solidFill>
                      <a:schemeClr val="dk1"/>
                    </a:solidFill>
                    <a:prstDash val="solid"/>
                    <a:round/>
                    <a:headEnd len="med" w="med" type="none"/>
                    <a:tailEnd len="med" w="med" type="none"/>
                  </a:ln>
                </p:spPr>
              </p:cxnSp>
              <p:cxnSp>
                <p:nvCxnSpPr>
                  <p:cNvPr id="2462" name="Google Shape;2462;p34"/>
                  <p:cNvCxnSpPr/>
                  <p:nvPr/>
                </p:nvCxnSpPr>
                <p:spPr>
                  <a:xfrm flipH="1">
                    <a:off x="2244397" y="2566693"/>
                    <a:ext cx="4536" cy="557893"/>
                  </a:xfrm>
                  <a:prstGeom prst="straightConnector1">
                    <a:avLst/>
                  </a:prstGeom>
                  <a:noFill/>
                  <a:ln cap="flat" cmpd="sng" w="19050">
                    <a:solidFill>
                      <a:schemeClr val="dk1"/>
                    </a:solidFill>
                    <a:prstDash val="solid"/>
                    <a:round/>
                    <a:headEnd len="med" w="med" type="none"/>
                    <a:tailEnd len="med" w="med" type="none"/>
                  </a:ln>
                </p:spPr>
              </p:cxnSp>
              <p:cxnSp>
                <p:nvCxnSpPr>
                  <p:cNvPr id="2463" name="Google Shape;2463;p34"/>
                  <p:cNvCxnSpPr/>
                  <p:nvPr/>
                </p:nvCxnSpPr>
                <p:spPr>
                  <a:xfrm flipH="1">
                    <a:off x="2365675" y="2568786"/>
                    <a:ext cx="4536" cy="557893"/>
                  </a:xfrm>
                  <a:prstGeom prst="straightConnector1">
                    <a:avLst/>
                  </a:prstGeom>
                  <a:noFill/>
                  <a:ln cap="flat" cmpd="sng" w="19050">
                    <a:solidFill>
                      <a:schemeClr val="dk1"/>
                    </a:solidFill>
                    <a:prstDash val="solid"/>
                    <a:round/>
                    <a:headEnd len="med" w="med" type="none"/>
                    <a:tailEnd len="med" w="med" type="none"/>
                  </a:ln>
                </p:spPr>
              </p:cxnSp>
              <p:cxnSp>
                <p:nvCxnSpPr>
                  <p:cNvPr id="2464" name="Google Shape;2464;p34"/>
                  <p:cNvCxnSpPr/>
                  <p:nvPr/>
                </p:nvCxnSpPr>
                <p:spPr>
                  <a:xfrm flipH="1">
                    <a:off x="2483045" y="2566971"/>
                    <a:ext cx="4536" cy="557893"/>
                  </a:xfrm>
                  <a:prstGeom prst="straightConnector1">
                    <a:avLst/>
                  </a:prstGeom>
                  <a:noFill/>
                  <a:ln cap="flat" cmpd="sng" w="19050">
                    <a:solidFill>
                      <a:schemeClr val="dk1"/>
                    </a:solidFill>
                    <a:prstDash val="solid"/>
                    <a:round/>
                    <a:headEnd len="med" w="med" type="none"/>
                    <a:tailEnd len="med" w="med" type="none"/>
                  </a:ln>
                </p:spPr>
              </p:cxnSp>
            </p:grpSp>
            <p:sp>
              <p:nvSpPr>
                <p:cNvPr id="2465" name="Google Shape;2465;p34"/>
                <p:cNvSpPr/>
                <p:nvPr/>
              </p:nvSpPr>
              <p:spPr>
                <a:xfrm>
                  <a:off x="1916862" y="2571262"/>
                  <a:ext cx="693767" cy="552560"/>
                </a:xfrm>
                <a:prstGeom prst="rect">
                  <a:avLst/>
                </a:prstGeom>
                <a:solidFill>
                  <a:srgbClr val="FF0000">
                    <a:alpha val="70588"/>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466" name="Google Shape;2466;p34"/>
              <p:cNvSpPr/>
              <p:nvPr/>
            </p:nvSpPr>
            <p:spPr>
              <a:xfrm>
                <a:off x="2851137" y="4827190"/>
                <a:ext cx="631825" cy="628650"/>
              </a:xfrm>
              <a:prstGeom prst="ellipse">
                <a:avLst/>
              </a:prstGeom>
              <a:solidFill>
                <a:srgbClr val="FFFFFF"/>
              </a:solidFill>
              <a:ln cap="flat" cmpd="sng" w="28575">
                <a:solidFill>
                  <a:srgbClr val="3333CC"/>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2467" name="Google Shape;2467;p34"/>
              <p:cNvCxnSpPr/>
              <p:nvPr/>
            </p:nvCxnSpPr>
            <p:spPr>
              <a:xfrm>
                <a:off x="785813" y="5138340"/>
                <a:ext cx="628651" cy="0"/>
              </a:xfrm>
              <a:prstGeom prst="straightConnector1">
                <a:avLst/>
              </a:prstGeom>
              <a:noFill/>
              <a:ln cap="flat" cmpd="sng" w="25400">
                <a:solidFill>
                  <a:srgbClr val="000099"/>
                </a:solidFill>
                <a:prstDash val="solid"/>
                <a:round/>
                <a:headEnd len="med" w="med" type="none"/>
                <a:tailEnd len="med" w="med" type="triangle"/>
              </a:ln>
            </p:spPr>
          </p:cxnSp>
          <p:sp>
            <p:nvSpPr>
              <p:cNvPr id="2468" name="Google Shape;2468;p34"/>
              <p:cNvSpPr txBox="1"/>
              <p:nvPr/>
            </p:nvSpPr>
            <p:spPr>
              <a:xfrm>
                <a:off x="1282351" y="5422502"/>
                <a:ext cx="12732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queue</a:t>
                </a:r>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(waiting area)</a:t>
                </a:r>
                <a:endParaRPr/>
              </a:p>
            </p:txBody>
          </p:sp>
          <p:sp>
            <p:nvSpPr>
              <p:cNvPr id="2469" name="Google Shape;2469;p34"/>
              <p:cNvSpPr txBox="1"/>
              <p:nvPr/>
            </p:nvSpPr>
            <p:spPr>
              <a:xfrm>
                <a:off x="641008" y="5182790"/>
                <a:ext cx="7635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packet</a:t>
                </a:r>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arrivals</a:t>
                </a:r>
                <a:endParaRPr/>
              </a:p>
            </p:txBody>
          </p:sp>
          <p:cxnSp>
            <p:nvCxnSpPr>
              <p:cNvPr id="2470" name="Google Shape;2470;p34"/>
              <p:cNvCxnSpPr>
                <a:stCxn id="2466" idx="6"/>
              </p:cNvCxnSpPr>
              <p:nvPr/>
            </p:nvCxnSpPr>
            <p:spPr>
              <a:xfrm>
                <a:off x="3482962" y="5141515"/>
                <a:ext cx="560400" cy="0"/>
              </a:xfrm>
              <a:prstGeom prst="straightConnector1">
                <a:avLst/>
              </a:prstGeom>
              <a:noFill/>
              <a:ln cap="flat" cmpd="sng" w="25400">
                <a:solidFill>
                  <a:srgbClr val="186600"/>
                </a:solidFill>
                <a:prstDash val="solid"/>
                <a:round/>
                <a:headEnd len="med" w="med" type="none"/>
                <a:tailEnd len="med" w="med" type="triangle"/>
              </a:ln>
            </p:spPr>
          </p:cxnSp>
          <p:sp>
            <p:nvSpPr>
              <p:cNvPr id="2471" name="Google Shape;2471;p34"/>
              <p:cNvSpPr txBox="1"/>
              <p:nvPr/>
            </p:nvSpPr>
            <p:spPr>
              <a:xfrm>
                <a:off x="3906501" y="4931965"/>
                <a:ext cx="10431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packet</a:t>
                </a:r>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departures</a:t>
                </a:r>
                <a:endParaRPr/>
              </a:p>
            </p:txBody>
          </p:sp>
          <p:sp>
            <p:nvSpPr>
              <p:cNvPr id="2472" name="Google Shape;2472;p34"/>
              <p:cNvSpPr txBox="1"/>
              <p:nvPr/>
            </p:nvSpPr>
            <p:spPr>
              <a:xfrm>
                <a:off x="2715794" y="5427265"/>
                <a:ext cx="8526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link</a:t>
                </a:r>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(server)</a:t>
                </a:r>
                <a:endParaRPr/>
              </a:p>
            </p:txBody>
          </p:sp>
          <p:cxnSp>
            <p:nvCxnSpPr>
              <p:cNvPr id="2473" name="Google Shape;2473;p34"/>
              <p:cNvCxnSpPr>
                <a:stCxn id="2465" idx="3"/>
                <a:endCxn id="2466" idx="2"/>
              </p:cNvCxnSpPr>
              <p:nvPr/>
            </p:nvCxnSpPr>
            <p:spPr>
              <a:xfrm>
                <a:off x="2407886" y="5140275"/>
                <a:ext cx="443400" cy="1200"/>
              </a:xfrm>
              <a:prstGeom prst="straightConnector1">
                <a:avLst/>
              </a:prstGeom>
              <a:noFill/>
              <a:ln cap="flat" cmpd="sng" w="25400">
                <a:solidFill>
                  <a:schemeClr val="dk1"/>
                </a:solidFill>
                <a:prstDash val="solid"/>
                <a:round/>
                <a:headEnd len="med" w="med" type="none"/>
                <a:tailEnd len="med" w="med" type="none"/>
              </a:ln>
            </p:spPr>
          </p:cxnSp>
          <p:sp>
            <p:nvSpPr>
              <p:cNvPr id="2474" name="Google Shape;2474;p34"/>
              <p:cNvSpPr txBox="1"/>
              <p:nvPr/>
            </p:nvSpPr>
            <p:spPr>
              <a:xfrm>
                <a:off x="614363" y="4257679"/>
                <a:ext cx="2803653"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Abstraction</a:t>
                </a:r>
                <a:r>
                  <a:rPr b="0" i="0" lang="en-US" sz="2400" u="none" cap="none" strike="noStrike">
                    <a:solidFill>
                      <a:srgbClr val="000000"/>
                    </a:solidFill>
                    <a:latin typeface="Calibri"/>
                    <a:ea typeface="Calibri"/>
                    <a:cs typeface="Calibri"/>
                    <a:sym typeface="Calibri"/>
                  </a:rPr>
                  <a:t>: queue</a:t>
                </a:r>
                <a:endParaRPr/>
              </a:p>
            </p:txBody>
          </p:sp>
        </p:grpSp>
        <p:sp>
          <p:nvSpPr>
            <p:cNvPr id="2475" name="Google Shape;2475;p34"/>
            <p:cNvSpPr txBox="1"/>
            <p:nvPr/>
          </p:nvSpPr>
          <p:spPr>
            <a:xfrm>
              <a:off x="2978728" y="4907280"/>
              <a:ext cx="35137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R</a:t>
              </a:r>
              <a:endParaRPr/>
            </a:p>
          </p:txBody>
        </p:sp>
      </p:grpSp>
      <p:sp>
        <p:nvSpPr>
          <p:cNvPr id="2476" name="Google Shape;2476;p34"/>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2"/>
                                        </p:tgtEl>
                                        <p:attrNameLst>
                                          <p:attrName>style.visibility</p:attrName>
                                        </p:attrNameLst>
                                      </p:cBhvr>
                                      <p:to>
                                        <p:strVal val="visible"/>
                                      </p:to>
                                    </p:set>
                                    <p:animEffect filter="fade" transition="in">
                                      <p:cBhvr>
                                        <p:cTn dur="500"/>
                                        <p:tgtEl>
                                          <p:spTgt spid="24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1" name="Shape 2481"/>
        <p:cNvGrpSpPr/>
        <p:nvPr/>
      </p:nvGrpSpPr>
      <p:grpSpPr>
        <a:xfrm>
          <a:off x="0" y="0"/>
          <a:ext cx="0" cy="0"/>
          <a:chOff x="0" y="0"/>
          <a:chExt cx="0" cy="0"/>
        </a:xfrm>
      </p:grpSpPr>
      <p:sp>
        <p:nvSpPr>
          <p:cNvPr id="2482" name="Google Shape;2482;p35"/>
          <p:cNvSpPr txBox="1"/>
          <p:nvPr>
            <p:ph idx="1" type="body"/>
          </p:nvPr>
        </p:nvSpPr>
        <p:spPr>
          <a:xfrm>
            <a:off x="-2" y="1498950"/>
            <a:ext cx="5852100" cy="2681100"/>
          </a:xfrm>
          <a:prstGeom prst="rect">
            <a:avLst/>
          </a:prstGeom>
          <a:noFill/>
          <a:ln>
            <a:noFill/>
          </a:ln>
        </p:spPr>
        <p:txBody>
          <a:bodyPr anchorCtr="0" anchor="t" bIns="45700" lIns="91425" spcFirstLastPara="1" rIns="91425" wrap="square" tIns="45700">
            <a:noAutofit/>
          </a:bodyPr>
          <a:lstStyle/>
          <a:p>
            <a:pPr indent="-222250" lvl="0" marL="352425" rtl="0" algn="l">
              <a:lnSpc>
                <a:spcPct val="90000"/>
              </a:lnSpc>
              <a:spcBef>
                <a:spcPts val="0"/>
              </a:spcBef>
              <a:spcAft>
                <a:spcPts val="0"/>
              </a:spcAft>
              <a:buSzPts val="3200"/>
              <a:buNone/>
            </a:pPr>
            <a:r>
              <a:rPr lang="en-US" sz="2600">
                <a:solidFill>
                  <a:srgbClr val="CC0000"/>
                </a:solidFill>
              </a:rPr>
              <a:t>Priority scheduling: </a:t>
            </a:r>
            <a:endParaRPr sz="2600"/>
          </a:p>
          <a:p>
            <a:pPr indent="-239712" lvl="0" marL="515938" rtl="0" algn="l">
              <a:lnSpc>
                <a:spcPct val="90000"/>
              </a:lnSpc>
              <a:spcBef>
                <a:spcPts val="1000"/>
              </a:spcBef>
              <a:spcAft>
                <a:spcPts val="0"/>
              </a:spcAft>
              <a:buSzPts val="2600"/>
              <a:buChar char="▪"/>
            </a:pPr>
            <a:r>
              <a:rPr lang="en-US" sz="2600"/>
              <a:t>η αφικνούμενη κίνηση</a:t>
            </a:r>
            <a:r>
              <a:rPr lang="en-US" sz="2600"/>
              <a:t> ταξινομείται</a:t>
            </a:r>
            <a:r>
              <a:rPr lang="en-US" sz="2600"/>
              <a:t>, και μπαίνει στην ουρά σύμφωνα με την κλάση</a:t>
            </a:r>
            <a:endParaRPr sz="2600"/>
          </a:p>
          <a:p>
            <a:pPr indent="-211137" lvl="1" marL="804863" rtl="0" algn="l">
              <a:lnSpc>
                <a:spcPct val="90000"/>
              </a:lnSpc>
              <a:spcBef>
                <a:spcPts val="500"/>
              </a:spcBef>
              <a:spcAft>
                <a:spcPts val="0"/>
              </a:spcAft>
              <a:buSzPts val="2600"/>
              <a:buChar char="•"/>
            </a:pPr>
            <a:r>
              <a:rPr lang="en-US" sz="2600"/>
              <a:t>οποιαδήποτε πεδία κεφαλίδας</a:t>
            </a:r>
            <a:r>
              <a:rPr lang="en-US" sz="2600"/>
              <a:t> μπορούν να χρησιμοποιηθούν για ταξινόμηση</a:t>
            </a:r>
            <a:endParaRPr sz="2600"/>
          </a:p>
        </p:txBody>
      </p:sp>
      <p:sp>
        <p:nvSpPr>
          <p:cNvPr id="2483" name="Google Shape;2483;p35"/>
          <p:cNvSpPr txBox="1"/>
          <p:nvPr>
            <p:ph type="title"/>
          </p:nvPr>
        </p:nvSpPr>
        <p:spPr>
          <a:xfrm>
            <a:off x="0" y="247600"/>
            <a:ext cx="12050700" cy="894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A3"/>
              </a:buClr>
              <a:buSzPts val="4400"/>
              <a:buFont typeface="Calibri"/>
              <a:buNone/>
            </a:pPr>
            <a:r>
              <a:rPr lang="en-US" sz="5000"/>
              <a:t>Πολιτικές </a:t>
            </a:r>
            <a:r>
              <a:rPr lang="en-US" sz="5000"/>
              <a:t>χρονοπρογραμματισμού</a:t>
            </a:r>
            <a:r>
              <a:rPr lang="en-US" sz="5000"/>
              <a:t>: priority</a:t>
            </a:r>
            <a:endParaRPr sz="5000"/>
          </a:p>
        </p:txBody>
      </p:sp>
      <p:grpSp>
        <p:nvGrpSpPr>
          <p:cNvPr id="2484" name="Google Shape;2484;p35"/>
          <p:cNvGrpSpPr/>
          <p:nvPr/>
        </p:nvGrpSpPr>
        <p:grpSpPr>
          <a:xfrm>
            <a:off x="8435655" y="2539998"/>
            <a:ext cx="932498" cy="580347"/>
            <a:chOff x="1670312" y="2557567"/>
            <a:chExt cx="932470" cy="580220"/>
          </a:xfrm>
        </p:grpSpPr>
        <p:sp>
          <p:nvSpPr>
            <p:cNvPr id="2485" name="Google Shape;2485;p35"/>
            <p:cNvSpPr/>
            <p:nvPr/>
          </p:nvSpPr>
          <p:spPr>
            <a:xfrm>
              <a:off x="2254738" y="2557567"/>
              <a:ext cx="348044" cy="580220"/>
            </a:xfrm>
            <a:prstGeom prst="rect">
              <a:avLst/>
            </a:prstGeom>
            <a:solidFill>
              <a:srgbClr val="00B05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omic Sans MS"/>
                <a:ea typeface="Comic Sans MS"/>
                <a:cs typeface="Comic Sans MS"/>
                <a:sym typeface="Comic Sans MS"/>
              </a:endParaRPr>
            </a:p>
          </p:txBody>
        </p:sp>
        <p:grpSp>
          <p:nvGrpSpPr>
            <p:cNvPr id="2486" name="Google Shape;2486;p35"/>
            <p:cNvGrpSpPr/>
            <p:nvPr/>
          </p:nvGrpSpPr>
          <p:grpSpPr>
            <a:xfrm>
              <a:off x="1670312" y="2562997"/>
              <a:ext cx="929822" cy="565219"/>
              <a:chOff x="1670312" y="2562997"/>
              <a:chExt cx="929822" cy="565219"/>
            </a:xfrm>
          </p:grpSpPr>
          <p:sp>
            <p:nvSpPr>
              <p:cNvPr id="2487" name="Google Shape;2487;p35"/>
              <p:cNvSpPr/>
              <p:nvPr/>
            </p:nvSpPr>
            <p:spPr>
              <a:xfrm>
                <a:off x="1670312" y="2562997"/>
                <a:ext cx="929822" cy="563157"/>
              </a:xfrm>
              <a:prstGeom prst="rect">
                <a:avLst/>
              </a:prstGeom>
              <a:noFill/>
              <a:ln cap="flat" cmpd="sng" w="19050">
                <a:solidFill>
                  <a:srgbClr val="000000"/>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2488" name="Google Shape;2488;p35"/>
              <p:cNvCxnSpPr/>
              <p:nvPr/>
            </p:nvCxnSpPr>
            <p:spPr>
              <a:xfrm flipH="1">
                <a:off x="1786358" y="2567533"/>
                <a:ext cx="4536" cy="557893"/>
              </a:xfrm>
              <a:prstGeom prst="straightConnector1">
                <a:avLst/>
              </a:prstGeom>
              <a:noFill/>
              <a:ln cap="flat" cmpd="sng" w="19050">
                <a:solidFill>
                  <a:srgbClr val="000000"/>
                </a:solidFill>
                <a:prstDash val="solid"/>
                <a:round/>
                <a:headEnd len="med" w="med" type="none"/>
                <a:tailEnd len="med" w="med" type="none"/>
              </a:ln>
            </p:spPr>
          </p:cxnSp>
          <p:cxnSp>
            <p:nvCxnSpPr>
              <p:cNvPr id="2489" name="Google Shape;2489;p35"/>
              <p:cNvCxnSpPr/>
              <p:nvPr/>
            </p:nvCxnSpPr>
            <p:spPr>
              <a:xfrm flipH="1">
                <a:off x="1911544" y="2566974"/>
                <a:ext cx="4536" cy="557893"/>
              </a:xfrm>
              <a:prstGeom prst="straightConnector1">
                <a:avLst/>
              </a:prstGeom>
              <a:noFill/>
              <a:ln cap="flat" cmpd="sng" w="19050">
                <a:solidFill>
                  <a:srgbClr val="000000"/>
                </a:solidFill>
                <a:prstDash val="solid"/>
                <a:round/>
                <a:headEnd len="med" w="med" type="none"/>
                <a:tailEnd len="med" w="med" type="none"/>
              </a:ln>
            </p:spPr>
          </p:cxnSp>
          <p:cxnSp>
            <p:nvCxnSpPr>
              <p:cNvPr id="2490" name="Google Shape;2490;p35"/>
              <p:cNvCxnSpPr/>
              <p:nvPr/>
            </p:nvCxnSpPr>
            <p:spPr>
              <a:xfrm flipH="1">
                <a:off x="2027659" y="2570323"/>
                <a:ext cx="4536" cy="557893"/>
              </a:xfrm>
              <a:prstGeom prst="straightConnector1">
                <a:avLst/>
              </a:prstGeom>
              <a:noFill/>
              <a:ln cap="flat" cmpd="sng" w="19050">
                <a:solidFill>
                  <a:srgbClr val="000000"/>
                </a:solidFill>
                <a:prstDash val="solid"/>
                <a:round/>
                <a:headEnd len="med" w="med" type="none"/>
                <a:tailEnd len="med" w="med" type="none"/>
              </a:ln>
            </p:spPr>
          </p:cxnSp>
          <p:cxnSp>
            <p:nvCxnSpPr>
              <p:cNvPr id="2491" name="Google Shape;2491;p35"/>
              <p:cNvCxnSpPr/>
              <p:nvPr/>
            </p:nvCxnSpPr>
            <p:spPr>
              <a:xfrm flipH="1">
                <a:off x="2134843" y="2564600"/>
                <a:ext cx="4536" cy="557893"/>
              </a:xfrm>
              <a:prstGeom prst="straightConnector1">
                <a:avLst/>
              </a:prstGeom>
              <a:noFill/>
              <a:ln cap="flat" cmpd="sng" w="19050">
                <a:solidFill>
                  <a:srgbClr val="000000"/>
                </a:solidFill>
                <a:prstDash val="solid"/>
                <a:round/>
                <a:headEnd len="med" w="med" type="none"/>
                <a:tailEnd len="med" w="med" type="none"/>
              </a:ln>
            </p:spPr>
          </p:cxnSp>
          <p:cxnSp>
            <p:nvCxnSpPr>
              <p:cNvPr id="2492" name="Google Shape;2492;p35"/>
              <p:cNvCxnSpPr/>
              <p:nvPr/>
            </p:nvCxnSpPr>
            <p:spPr>
              <a:xfrm flipH="1">
                <a:off x="2244397" y="2566693"/>
                <a:ext cx="4536" cy="557893"/>
              </a:xfrm>
              <a:prstGeom prst="straightConnector1">
                <a:avLst/>
              </a:prstGeom>
              <a:noFill/>
              <a:ln cap="flat" cmpd="sng" w="19050">
                <a:solidFill>
                  <a:srgbClr val="000000"/>
                </a:solidFill>
                <a:prstDash val="solid"/>
                <a:round/>
                <a:headEnd len="med" w="med" type="none"/>
                <a:tailEnd len="med" w="med" type="none"/>
              </a:ln>
            </p:spPr>
          </p:cxnSp>
          <p:cxnSp>
            <p:nvCxnSpPr>
              <p:cNvPr id="2493" name="Google Shape;2493;p35"/>
              <p:cNvCxnSpPr/>
              <p:nvPr/>
            </p:nvCxnSpPr>
            <p:spPr>
              <a:xfrm flipH="1">
                <a:off x="2365675" y="2568786"/>
                <a:ext cx="4536" cy="557893"/>
              </a:xfrm>
              <a:prstGeom prst="straightConnector1">
                <a:avLst/>
              </a:prstGeom>
              <a:noFill/>
              <a:ln cap="flat" cmpd="sng" w="19050">
                <a:solidFill>
                  <a:srgbClr val="000000"/>
                </a:solidFill>
                <a:prstDash val="solid"/>
                <a:round/>
                <a:headEnd len="med" w="med" type="none"/>
                <a:tailEnd len="med" w="med" type="none"/>
              </a:ln>
            </p:spPr>
          </p:cxnSp>
          <p:cxnSp>
            <p:nvCxnSpPr>
              <p:cNvPr id="2494" name="Google Shape;2494;p35"/>
              <p:cNvCxnSpPr/>
              <p:nvPr/>
            </p:nvCxnSpPr>
            <p:spPr>
              <a:xfrm flipH="1">
                <a:off x="2483045" y="2566971"/>
                <a:ext cx="4536" cy="557893"/>
              </a:xfrm>
              <a:prstGeom prst="straightConnector1">
                <a:avLst/>
              </a:prstGeom>
              <a:noFill/>
              <a:ln cap="flat" cmpd="sng" w="19050">
                <a:solidFill>
                  <a:srgbClr val="000000"/>
                </a:solidFill>
                <a:prstDash val="solid"/>
                <a:round/>
                <a:headEnd len="med" w="med" type="none"/>
                <a:tailEnd len="med" w="med" type="none"/>
              </a:ln>
            </p:spPr>
          </p:cxnSp>
        </p:grpSp>
      </p:grpSp>
      <p:grpSp>
        <p:nvGrpSpPr>
          <p:cNvPr id="2495" name="Google Shape;2495;p35"/>
          <p:cNvGrpSpPr/>
          <p:nvPr/>
        </p:nvGrpSpPr>
        <p:grpSpPr>
          <a:xfrm>
            <a:off x="8402535" y="1868555"/>
            <a:ext cx="940346" cy="566869"/>
            <a:chOff x="1670312" y="2561471"/>
            <a:chExt cx="940317" cy="566745"/>
          </a:xfrm>
        </p:grpSpPr>
        <p:sp>
          <p:nvSpPr>
            <p:cNvPr id="2496" name="Google Shape;2496;p35"/>
            <p:cNvSpPr/>
            <p:nvPr/>
          </p:nvSpPr>
          <p:spPr>
            <a:xfrm>
              <a:off x="1916862" y="2561471"/>
              <a:ext cx="693767" cy="561283"/>
            </a:xfrm>
            <a:prstGeom prst="rect">
              <a:avLst/>
            </a:prstGeom>
            <a:solidFill>
              <a:srgbClr val="FF0000">
                <a:alpha val="70588"/>
              </a:srgbClr>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2497" name="Google Shape;2497;p35"/>
            <p:cNvGrpSpPr/>
            <p:nvPr/>
          </p:nvGrpSpPr>
          <p:grpSpPr>
            <a:xfrm>
              <a:off x="1670312" y="2562997"/>
              <a:ext cx="929822" cy="565219"/>
              <a:chOff x="1670312" y="2562997"/>
              <a:chExt cx="929822" cy="565219"/>
            </a:xfrm>
          </p:grpSpPr>
          <p:sp>
            <p:nvSpPr>
              <p:cNvPr id="2498" name="Google Shape;2498;p35"/>
              <p:cNvSpPr/>
              <p:nvPr/>
            </p:nvSpPr>
            <p:spPr>
              <a:xfrm>
                <a:off x="1670312" y="2562997"/>
                <a:ext cx="929822" cy="563157"/>
              </a:xfrm>
              <a:prstGeom prst="rect">
                <a:avLst/>
              </a:prstGeom>
              <a:noFill/>
              <a:ln cap="flat" cmpd="sng" w="1905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2499" name="Google Shape;2499;p35"/>
              <p:cNvCxnSpPr/>
              <p:nvPr/>
            </p:nvCxnSpPr>
            <p:spPr>
              <a:xfrm flipH="1">
                <a:off x="1786358" y="2567533"/>
                <a:ext cx="4536" cy="557893"/>
              </a:xfrm>
              <a:prstGeom prst="straightConnector1">
                <a:avLst/>
              </a:prstGeom>
              <a:noFill/>
              <a:ln cap="flat" cmpd="sng" w="19050">
                <a:solidFill>
                  <a:srgbClr val="000000"/>
                </a:solidFill>
                <a:prstDash val="solid"/>
                <a:round/>
                <a:headEnd len="med" w="med" type="none"/>
                <a:tailEnd len="med" w="med" type="none"/>
              </a:ln>
            </p:spPr>
          </p:cxnSp>
          <p:cxnSp>
            <p:nvCxnSpPr>
              <p:cNvPr id="2500" name="Google Shape;2500;p35"/>
              <p:cNvCxnSpPr/>
              <p:nvPr/>
            </p:nvCxnSpPr>
            <p:spPr>
              <a:xfrm flipH="1">
                <a:off x="1911544" y="2566974"/>
                <a:ext cx="4536" cy="557893"/>
              </a:xfrm>
              <a:prstGeom prst="straightConnector1">
                <a:avLst/>
              </a:prstGeom>
              <a:noFill/>
              <a:ln cap="flat" cmpd="sng" w="19050">
                <a:solidFill>
                  <a:srgbClr val="000000"/>
                </a:solidFill>
                <a:prstDash val="solid"/>
                <a:round/>
                <a:headEnd len="med" w="med" type="none"/>
                <a:tailEnd len="med" w="med" type="none"/>
              </a:ln>
            </p:spPr>
          </p:cxnSp>
          <p:cxnSp>
            <p:nvCxnSpPr>
              <p:cNvPr id="2501" name="Google Shape;2501;p35"/>
              <p:cNvCxnSpPr/>
              <p:nvPr/>
            </p:nvCxnSpPr>
            <p:spPr>
              <a:xfrm flipH="1">
                <a:off x="2027659" y="2570323"/>
                <a:ext cx="4536" cy="557893"/>
              </a:xfrm>
              <a:prstGeom prst="straightConnector1">
                <a:avLst/>
              </a:prstGeom>
              <a:noFill/>
              <a:ln cap="flat" cmpd="sng" w="19050">
                <a:solidFill>
                  <a:srgbClr val="000000"/>
                </a:solidFill>
                <a:prstDash val="solid"/>
                <a:round/>
                <a:headEnd len="med" w="med" type="none"/>
                <a:tailEnd len="med" w="med" type="none"/>
              </a:ln>
            </p:spPr>
          </p:cxnSp>
          <p:cxnSp>
            <p:nvCxnSpPr>
              <p:cNvPr id="2502" name="Google Shape;2502;p35"/>
              <p:cNvCxnSpPr/>
              <p:nvPr/>
            </p:nvCxnSpPr>
            <p:spPr>
              <a:xfrm flipH="1">
                <a:off x="2134843" y="2564600"/>
                <a:ext cx="4536" cy="557893"/>
              </a:xfrm>
              <a:prstGeom prst="straightConnector1">
                <a:avLst/>
              </a:prstGeom>
              <a:noFill/>
              <a:ln cap="flat" cmpd="sng" w="19050">
                <a:solidFill>
                  <a:srgbClr val="000000"/>
                </a:solidFill>
                <a:prstDash val="solid"/>
                <a:round/>
                <a:headEnd len="med" w="med" type="none"/>
                <a:tailEnd len="med" w="med" type="none"/>
              </a:ln>
            </p:spPr>
          </p:cxnSp>
          <p:cxnSp>
            <p:nvCxnSpPr>
              <p:cNvPr id="2503" name="Google Shape;2503;p35"/>
              <p:cNvCxnSpPr/>
              <p:nvPr/>
            </p:nvCxnSpPr>
            <p:spPr>
              <a:xfrm flipH="1">
                <a:off x="2244397" y="2566693"/>
                <a:ext cx="4536" cy="557893"/>
              </a:xfrm>
              <a:prstGeom prst="straightConnector1">
                <a:avLst/>
              </a:prstGeom>
              <a:noFill/>
              <a:ln cap="flat" cmpd="sng" w="19050">
                <a:solidFill>
                  <a:srgbClr val="000000"/>
                </a:solidFill>
                <a:prstDash val="solid"/>
                <a:round/>
                <a:headEnd len="med" w="med" type="none"/>
                <a:tailEnd len="med" w="med" type="none"/>
              </a:ln>
            </p:spPr>
          </p:cxnSp>
          <p:cxnSp>
            <p:nvCxnSpPr>
              <p:cNvPr id="2504" name="Google Shape;2504;p35"/>
              <p:cNvCxnSpPr/>
              <p:nvPr/>
            </p:nvCxnSpPr>
            <p:spPr>
              <a:xfrm flipH="1">
                <a:off x="2365675" y="2568786"/>
                <a:ext cx="4536" cy="557893"/>
              </a:xfrm>
              <a:prstGeom prst="straightConnector1">
                <a:avLst/>
              </a:prstGeom>
              <a:noFill/>
              <a:ln cap="flat" cmpd="sng" w="19050">
                <a:solidFill>
                  <a:srgbClr val="000000"/>
                </a:solidFill>
                <a:prstDash val="solid"/>
                <a:round/>
                <a:headEnd len="med" w="med" type="none"/>
                <a:tailEnd len="med" w="med" type="none"/>
              </a:ln>
            </p:spPr>
          </p:cxnSp>
          <p:cxnSp>
            <p:nvCxnSpPr>
              <p:cNvPr id="2505" name="Google Shape;2505;p35"/>
              <p:cNvCxnSpPr/>
              <p:nvPr/>
            </p:nvCxnSpPr>
            <p:spPr>
              <a:xfrm flipH="1">
                <a:off x="2483045" y="2566971"/>
                <a:ext cx="4536" cy="557893"/>
              </a:xfrm>
              <a:prstGeom prst="straightConnector1">
                <a:avLst/>
              </a:prstGeom>
              <a:noFill/>
              <a:ln cap="flat" cmpd="sng" w="19050">
                <a:solidFill>
                  <a:srgbClr val="000000"/>
                </a:solidFill>
                <a:prstDash val="solid"/>
                <a:round/>
                <a:headEnd len="med" w="med" type="none"/>
                <a:tailEnd len="med" w="med" type="none"/>
              </a:ln>
            </p:spPr>
          </p:cxnSp>
        </p:grpSp>
      </p:grpSp>
      <p:sp>
        <p:nvSpPr>
          <p:cNvPr id="2506" name="Google Shape;2506;p35"/>
          <p:cNvSpPr/>
          <p:nvPr/>
        </p:nvSpPr>
        <p:spPr>
          <a:xfrm rot="5400000">
            <a:off x="7601944" y="2250962"/>
            <a:ext cx="575153" cy="430249"/>
          </a:xfrm>
          <a:prstGeom prst="triangle">
            <a:avLst>
              <a:gd fmla="val 50000" name="adj"/>
            </a:avLst>
          </a:prstGeom>
          <a:solidFill>
            <a:schemeClr val="lt1"/>
          </a:solidFill>
          <a:ln cap="flat" cmpd="sng" w="19050">
            <a:solidFill>
              <a:srgbClr val="000000"/>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07" name="Google Shape;2507;p35"/>
          <p:cNvSpPr/>
          <p:nvPr/>
        </p:nvSpPr>
        <p:spPr>
          <a:xfrm>
            <a:off x="9472762" y="2171496"/>
            <a:ext cx="632958" cy="628951"/>
          </a:xfrm>
          <a:prstGeom prst="ellipse">
            <a:avLst/>
          </a:prstGeom>
          <a:solidFill>
            <a:schemeClr val="lt1"/>
          </a:solidFill>
          <a:ln cap="flat" cmpd="sng" w="19050">
            <a:solidFill>
              <a:srgbClr val="0000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2508" name="Google Shape;2508;p35"/>
          <p:cNvCxnSpPr>
            <a:stCxn id="2506" idx="0"/>
            <a:endCxn id="2498" idx="1"/>
          </p:cNvCxnSpPr>
          <p:nvPr/>
        </p:nvCxnSpPr>
        <p:spPr>
          <a:xfrm flipH="1" rot="10800000">
            <a:off x="8104645" y="2151686"/>
            <a:ext cx="297900" cy="314400"/>
          </a:xfrm>
          <a:prstGeom prst="straightConnector1">
            <a:avLst/>
          </a:prstGeom>
          <a:noFill/>
          <a:ln cap="flat" cmpd="sng" w="19050">
            <a:solidFill>
              <a:srgbClr val="FF0000"/>
            </a:solidFill>
            <a:prstDash val="solid"/>
            <a:round/>
            <a:headEnd len="med" w="med" type="none"/>
            <a:tailEnd len="med" w="med" type="triangle"/>
          </a:ln>
        </p:spPr>
      </p:cxnSp>
      <p:cxnSp>
        <p:nvCxnSpPr>
          <p:cNvPr id="2509" name="Google Shape;2509;p35"/>
          <p:cNvCxnSpPr>
            <a:stCxn id="2506" idx="0"/>
            <a:endCxn id="2487" idx="1"/>
          </p:cNvCxnSpPr>
          <p:nvPr/>
        </p:nvCxnSpPr>
        <p:spPr>
          <a:xfrm>
            <a:off x="8104645" y="2466086"/>
            <a:ext cx="330900" cy="360900"/>
          </a:xfrm>
          <a:prstGeom prst="straightConnector1">
            <a:avLst/>
          </a:prstGeom>
          <a:noFill/>
          <a:ln cap="flat" cmpd="sng" w="19050">
            <a:solidFill>
              <a:srgbClr val="00B050"/>
            </a:solidFill>
            <a:prstDash val="solid"/>
            <a:round/>
            <a:headEnd len="med" w="med" type="none"/>
            <a:tailEnd len="med" w="med" type="triangle"/>
          </a:ln>
        </p:spPr>
      </p:cxnSp>
      <p:cxnSp>
        <p:nvCxnSpPr>
          <p:cNvPr id="2510" name="Google Shape;2510;p35"/>
          <p:cNvCxnSpPr>
            <a:endCxn id="2507" idx="1"/>
          </p:cNvCxnSpPr>
          <p:nvPr/>
        </p:nvCxnSpPr>
        <p:spPr>
          <a:xfrm>
            <a:off x="9341056" y="2139104"/>
            <a:ext cx="224400" cy="124500"/>
          </a:xfrm>
          <a:prstGeom prst="straightConnector1">
            <a:avLst/>
          </a:prstGeom>
          <a:noFill/>
          <a:ln cap="flat" cmpd="sng" w="19050">
            <a:solidFill>
              <a:srgbClr val="FF0000"/>
            </a:solidFill>
            <a:prstDash val="solid"/>
            <a:round/>
            <a:headEnd len="med" w="med" type="none"/>
            <a:tailEnd len="med" w="med" type="triangle"/>
          </a:ln>
        </p:spPr>
      </p:cxnSp>
      <p:cxnSp>
        <p:nvCxnSpPr>
          <p:cNvPr id="2511" name="Google Shape;2511;p35"/>
          <p:cNvCxnSpPr/>
          <p:nvPr/>
        </p:nvCxnSpPr>
        <p:spPr>
          <a:xfrm flipH="1" rot="10800000">
            <a:off x="9364554" y="2686901"/>
            <a:ext cx="185647" cy="157163"/>
          </a:xfrm>
          <a:prstGeom prst="straightConnector1">
            <a:avLst/>
          </a:prstGeom>
          <a:noFill/>
          <a:ln cap="flat" cmpd="sng" w="19050">
            <a:solidFill>
              <a:srgbClr val="00B050"/>
            </a:solidFill>
            <a:prstDash val="solid"/>
            <a:round/>
            <a:headEnd len="med" w="med" type="none"/>
            <a:tailEnd len="med" w="med" type="triangle"/>
          </a:ln>
        </p:spPr>
      </p:cxnSp>
      <p:cxnSp>
        <p:nvCxnSpPr>
          <p:cNvPr id="2512" name="Google Shape;2512;p35"/>
          <p:cNvCxnSpPr/>
          <p:nvPr/>
        </p:nvCxnSpPr>
        <p:spPr>
          <a:xfrm>
            <a:off x="10101254" y="2497723"/>
            <a:ext cx="390980" cy="1168"/>
          </a:xfrm>
          <a:prstGeom prst="straightConnector1">
            <a:avLst/>
          </a:prstGeom>
          <a:noFill/>
          <a:ln cap="flat" cmpd="sng" w="19050">
            <a:solidFill>
              <a:srgbClr val="000000"/>
            </a:solidFill>
            <a:prstDash val="solid"/>
            <a:round/>
            <a:headEnd len="med" w="med" type="none"/>
            <a:tailEnd len="med" w="med" type="triangle"/>
          </a:ln>
        </p:spPr>
      </p:cxnSp>
      <p:sp>
        <p:nvSpPr>
          <p:cNvPr id="2513" name="Google Shape;2513;p35"/>
          <p:cNvSpPr txBox="1"/>
          <p:nvPr/>
        </p:nvSpPr>
        <p:spPr>
          <a:xfrm>
            <a:off x="7902013" y="1532962"/>
            <a:ext cx="1656223"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high priority queue</a:t>
            </a:r>
            <a:endParaRPr/>
          </a:p>
        </p:txBody>
      </p:sp>
      <p:sp>
        <p:nvSpPr>
          <p:cNvPr id="2514" name="Google Shape;2514;p35"/>
          <p:cNvSpPr txBox="1"/>
          <p:nvPr/>
        </p:nvSpPr>
        <p:spPr>
          <a:xfrm>
            <a:off x="7997776" y="3161687"/>
            <a:ext cx="1587294"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low priority queue</a:t>
            </a:r>
            <a:endParaRPr/>
          </a:p>
        </p:txBody>
      </p:sp>
      <p:sp>
        <p:nvSpPr>
          <p:cNvPr id="2515" name="Google Shape;2515;p35"/>
          <p:cNvSpPr txBox="1"/>
          <p:nvPr/>
        </p:nvSpPr>
        <p:spPr>
          <a:xfrm>
            <a:off x="6916660" y="2012062"/>
            <a:ext cx="763273" cy="30784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arrivals</a:t>
            </a:r>
            <a:endParaRPr/>
          </a:p>
        </p:txBody>
      </p:sp>
      <p:sp>
        <p:nvSpPr>
          <p:cNvPr id="2516" name="Google Shape;2516;p35"/>
          <p:cNvSpPr txBox="1"/>
          <p:nvPr/>
        </p:nvSpPr>
        <p:spPr>
          <a:xfrm>
            <a:off x="7443654" y="2744465"/>
            <a:ext cx="787419" cy="30784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classify</a:t>
            </a:r>
            <a:endParaRPr/>
          </a:p>
        </p:txBody>
      </p:sp>
      <p:sp>
        <p:nvSpPr>
          <p:cNvPr id="2517" name="Google Shape;2517;p35"/>
          <p:cNvSpPr txBox="1"/>
          <p:nvPr/>
        </p:nvSpPr>
        <p:spPr>
          <a:xfrm>
            <a:off x="10247672" y="2765634"/>
            <a:ext cx="1043018" cy="30784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departures</a:t>
            </a:r>
            <a:endParaRPr/>
          </a:p>
        </p:txBody>
      </p:sp>
      <p:sp>
        <p:nvSpPr>
          <p:cNvPr id="2518" name="Google Shape;2518;p35"/>
          <p:cNvSpPr txBox="1"/>
          <p:nvPr/>
        </p:nvSpPr>
        <p:spPr>
          <a:xfrm>
            <a:off x="9575698" y="2771503"/>
            <a:ext cx="45397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link</a:t>
            </a:r>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nvGrpSpPr>
          <p:cNvPr id="2519" name="Google Shape;2519;p35"/>
          <p:cNvGrpSpPr/>
          <p:nvPr/>
        </p:nvGrpSpPr>
        <p:grpSpPr>
          <a:xfrm>
            <a:off x="7832648" y="4587146"/>
            <a:ext cx="347662" cy="754063"/>
            <a:chOff x="2797204" y="2989241"/>
            <a:chExt cx="347099" cy="755477"/>
          </a:xfrm>
        </p:grpSpPr>
        <p:sp>
          <p:nvSpPr>
            <p:cNvPr id="2520" name="Google Shape;2520;p35"/>
            <p:cNvSpPr/>
            <p:nvPr/>
          </p:nvSpPr>
          <p:spPr>
            <a:xfrm>
              <a:off x="2797204" y="2989241"/>
              <a:ext cx="347099" cy="755477"/>
            </a:xfrm>
            <a:prstGeom prst="rect">
              <a:avLst/>
            </a:prstGeom>
            <a:solidFill>
              <a:srgbClr val="FF0000"/>
            </a:solidFill>
            <a:ln cap="flat" cmpd="sng" w="1587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2521" name="Google Shape;2521;p35"/>
            <p:cNvGrpSpPr/>
            <p:nvPr/>
          </p:nvGrpSpPr>
          <p:grpSpPr>
            <a:xfrm>
              <a:off x="2821701" y="3197503"/>
              <a:ext cx="298780" cy="338554"/>
              <a:chOff x="2821701" y="3197503"/>
              <a:chExt cx="298780" cy="338554"/>
            </a:xfrm>
          </p:grpSpPr>
          <p:sp>
            <p:nvSpPr>
              <p:cNvPr id="2522" name="Google Shape;2522;p35"/>
              <p:cNvSpPr/>
              <p:nvPr/>
            </p:nvSpPr>
            <p:spPr>
              <a:xfrm>
                <a:off x="2862541" y="3271013"/>
                <a:ext cx="220510" cy="200099"/>
              </a:xfrm>
              <a:prstGeom prst="ellipse">
                <a:avLst/>
              </a:pr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23" name="Google Shape;2523;p35"/>
              <p:cNvSpPr txBox="1"/>
              <p:nvPr/>
            </p:nvSpPr>
            <p:spPr>
              <a:xfrm>
                <a:off x="2821701" y="3197503"/>
                <a:ext cx="29878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1</a:t>
                </a:r>
                <a:endParaRPr/>
              </a:p>
            </p:txBody>
          </p:sp>
        </p:grpSp>
      </p:grpSp>
      <p:grpSp>
        <p:nvGrpSpPr>
          <p:cNvPr id="2524" name="Google Shape;2524;p35"/>
          <p:cNvGrpSpPr/>
          <p:nvPr/>
        </p:nvGrpSpPr>
        <p:grpSpPr>
          <a:xfrm>
            <a:off x="8181898" y="4591909"/>
            <a:ext cx="346075" cy="755650"/>
            <a:chOff x="2797204" y="2989241"/>
            <a:chExt cx="347099" cy="755477"/>
          </a:xfrm>
        </p:grpSpPr>
        <p:sp>
          <p:nvSpPr>
            <p:cNvPr id="2525" name="Google Shape;2525;p35"/>
            <p:cNvSpPr/>
            <p:nvPr/>
          </p:nvSpPr>
          <p:spPr>
            <a:xfrm>
              <a:off x="2797204" y="2989241"/>
              <a:ext cx="347099" cy="755477"/>
            </a:xfrm>
            <a:prstGeom prst="rect">
              <a:avLst/>
            </a:prstGeom>
            <a:solidFill>
              <a:srgbClr val="FF0000"/>
            </a:solidFill>
            <a:ln cap="flat" cmpd="sng" w="1587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2526" name="Google Shape;2526;p35"/>
            <p:cNvGrpSpPr/>
            <p:nvPr/>
          </p:nvGrpSpPr>
          <p:grpSpPr>
            <a:xfrm>
              <a:off x="2821701" y="3197503"/>
              <a:ext cx="298780" cy="338554"/>
              <a:chOff x="2821701" y="3197503"/>
              <a:chExt cx="298780" cy="338554"/>
            </a:xfrm>
          </p:grpSpPr>
          <p:sp>
            <p:nvSpPr>
              <p:cNvPr id="2527" name="Google Shape;2527;p35"/>
              <p:cNvSpPr/>
              <p:nvPr/>
            </p:nvSpPr>
            <p:spPr>
              <a:xfrm>
                <a:off x="2862541" y="3271013"/>
                <a:ext cx="220510" cy="200099"/>
              </a:xfrm>
              <a:prstGeom prst="ellipse">
                <a:avLst/>
              </a:pr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28" name="Google Shape;2528;p35"/>
              <p:cNvSpPr txBox="1"/>
              <p:nvPr/>
            </p:nvSpPr>
            <p:spPr>
              <a:xfrm>
                <a:off x="2821701" y="3197503"/>
                <a:ext cx="29878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3</a:t>
                </a:r>
                <a:endParaRPr/>
              </a:p>
            </p:txBody>
          </p:sp>
        </p:grpSp>
      </p:grpSp>
      <p:grpSp>
        <p:nvGrpSpPr>
          <p:cNvPr id="2529" name="Google Shape;2529;p35"/>
          <p:cNvGrpSpPr/>
          <p:nvPr/>
        </p:nvGrpSpPr>
        <p:grpSpPr>
          <a:xfrm>
            <a:off x="8532735" y="4587146"/>
            <a:ext cx="346075" cy="755650"/>
            <a:chOff x="997686" y="3954289"/>
            <a:chExt cx="347099" cy="755477"/>
          </a:xfrm>
        </p:grpSpPr>
        <p:sp>
          <p:nvSpPr>
            <p:cNvPr id="2530" name="Google Shape;2530;p35"/>
            <p:cNvSpPr/>
            <p:nvPr/>
          </p:nvSpPr>
          <p:spPr>
            <a:xfrm>
              <a:off x="997686" y="3954289"/>
              <a:ext cx="347099" cy="755477"/>
            </a:xfrm>
            <a:prstGeom prst="rect">
              <a:avLst/>
            </a:prstGeom>
            <a:solidFill>
              <a:srgbClr val="00B050"/>
            </a:solidFill>
            <a:ln cap="flat" cmpd="sng" w="1587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2531" name="Google Shape;2531;p35"/>
            <p:cNvGrpSpPr/>
            <p:nvPr/>
          </p:nvGrpSpPr>
          <p:grpSpPr>
            <a:xfrm>
              <a:off x="1022183" y="4162551"/>
              <a:ext cx="298780" cy="338554"/>
              <a:chOff x="2821701" y="3197503"/>
              <a:chExt cx="298780" cy="338554"/>
            </a:xfrm>
          </p:grpSpPr>
          <p:sp>
            <p:nvSpPr>
              <p:cNvPr id="2532" name="Google Shape;2532;p35"/>
              <p:cNvSpPr/>
              <p:nvPr/>
            </p:nvSpPr>
            <p:spPr>
              <a:xfrm>
                <a:off x="2862541" y="3271013"/>
                <a:ext cx="220510" cy="200099"/>
              </a:xfrm>
              <a:prstGeom prst="ellipse">
                <a:avLst/>
              </a:pr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33" name="Google Shape;2533;p35"/>
              <p:cNvSpPr txBox="1"/>
              <p:nvPr/>
            </p:nvSpPr>
            <p:spPr>
              <a:xfrm>
                <a:off x="2821701" y="3197503"/>
                <a:ext cx="29878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2</a:t>
                </a:r>
                <a:endParaRPr/>
              </a:p>
            </p:txBody>
          </p:sp>
        </p:grpSp>
      </p:grpSp>
      <p:grpSp>
        <p:nvGrpSpPr>
          <p:cNvPr id="2534" name="Google Shape;2534;p35"/>
          <p:cNvGrpSpPr/>
          <p:nvPr/>
        </p:nvGrpSpPr>
        <p:grpSpPr>
          <a:xfrm>
            <a:off x="8888335" y="4585559"/>
            <a:ext cx="347663" cy="754062"/>
            <a:chOff x="2797204" y="2989241"/>
            <a:chExt cx="347099" cy="755477"/>
          </a:xfrm>
        </p:grpSpPr>
        <p:sp>
          <p:nvSpPr>
            <p:cNvPr id="2535" name="Google Shape;2535;p35"/>
            <p:cNvSpPr/>
            <p:nvPr/>
          </p:nvSpPr>
          <p:spPr>
            <a:xfrm>
              <a:off x="2797204" y="2989241"/>
              <a:ext cx="347099" cy="755477"/>
            </a:xfrm>
            <a:prstGeom prst="rect">
              <a:avLst/>
            </a:prstGeom>
            <a:solidFill>
              <a:srgbClr val="FF0000"/>
            </a:solidFill>
            <a:ln cap="flat" cmpd="sng" w="1587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2536" name="Google Shape;2536;p35"/>
            <p:cNvGrpSpPr/>
            <p:nvPr/>
          </p:nvGrpSpPr>
          <p:grpSpPr>
            <a:xfrm>
              <a:off x="2821701" y="3197503"/>
              <a:ext cx="298780" cy="338554"/>
              <a:chOff x="2821701" y="3197503"/>
              <a:chExt cx="298780" cy="338554"/>
            </a:xfrm>
          </p:grpSpPr>
          <p:sp>
            <p:nvSpPr>
              <p:cNvPr id="2537" name="Google Shape;2537;p35"/>
              <p:cNvSpPr/>
              <p:nvPr/>
            </p:nvSpPr>
            <p:spPr>
              <a:xfrm>
                <a:off x="2862541" y="3271013"/>
                <a:ext cx="220510" cy="200099"/>
              </a:xfrm>
              <a:prstGeom prst="ellipse">
                <a:avLst/>
              </a:pr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38" name="Google Shape;2538;p35"/>
              <p:cNvSpPr txBox="1"/>
              <p:nvPr/>
            </p:nvSpPr>
            <p:spPr>
              <a:xfrm>
                <a:off x="2821701" y="3197503"/>
                <a:ext cx="29878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4</a:t>
                </a:r>
                <a:endParaRPr/>
              </a:p>
            </p:txBody>
          </p:sp>
        </p:grpSp>
      </p:grpSp>
      <p:grpSp>
        <p:nvGrpSpPr>
          <p:cNvPr id="2539" name="Google Shape;2539;p35"/>
          <p:cNvGrpSpPr/>
          <p:nvPr/>
        </p:nvGrpSpPr>
        <p:grpSpPr>
          <a:xfrm>
            <a:off x="9950373" y="4593496"/>
            <a:ext cx="347662" cy="755650"/>
            <a:chOff x="997686" y="3954289"/>
            <a:chExt cx="347099" cy="755477"/>
          </a:xfrm>
        </p:grpSpPr>
        <p:sp>
          <p:nvSpPr>
            <p:cNvPr id="2540" name="Google Shape;2540;p35"/>
            <p:cNvSpPr/>
            <p:nvPr/>
          </p:nvSpPr>
          <p:spPr>
            <a:xfrm>
              <a:off x="997686" y="3954289"/>
              <a:ext cx="347099" cy="755477"/>
            </a:xfrm>
            <a:prstGeom prst="rect">
              <a:avLst/>
            </a:prstGeom>
            <a:solidFill>
              <a:srgbClr val="00B050"/>
            </a:solidFill>
            <a:ln cap="flat" cmpd="sng" w="1587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2541" name="Google Shape;2541;p35"/>
            <p:cNvGrpSpPr/>
            <p:nvPr/>
          </p:nvGrpSpPr>
          <p:grpSpPr>
            <a:xfrm>
              <a:off x="1022183" y="4162551"/>
              <a:ext cx="298780" cy="338554"/>
              <a:chOff x="2821701" y="3197503"/>
              <a:chExt cx="298780" cy="338554"/>
            </a:xfrm>
          </p:grpSpPr>
          <p:sp>
            <p:nvSpPr>
              <p:cNvPr id="2542" name="Google Shape;2542;p35"/>
              <p:cNvSpPr/>
              <p:nvPr/>
            </p:nvSpPr>
            <p:spPr>
              <a:xfrm>
                <a:off x="2862541" y="3271013"/>
                <a:ext cx="220510" cy="200099"/>
              </a:xfrm>
              <a:prstGeom prst="ellipse">
                <a:avLst/>
              </a:pr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43" name="Google Shape;2543;p35"/>
              <p:cNvSpPr txBox="1"/>
              <p:nvPr/>
            </p:nvSpPr>
            <p:spPr>
              <a:xfrm>
                <a:off x="2821701" y="3197503"/>
                <a:ext cx="29878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5</a:t>
                </a:r>
                <a:endParaRPr/>
              </a:p>
            </p:txBody>
          </p:sp>
        </p:grpSp>
      </p:grpSp>
      <p:grpSp>
        <p:nvGrpSpPr>
          <p:cNvPr id="2544" name="Google Shape;2544;p35"/>
          <p:cNvGrpSpPr/>
          <p:nvPr/>
        </p:nvGrpSpPr>
        <p:grpSpPr>
          <a:xfrm>
            <a:off x="6976985" y="4182334"/>
            <a:ext cx="3978274" cy="1506537"/>
            <a:chOff x="6976985" y="4182334"/>
            <a:chExt cx="3978274" cy="1506537"/>
          </a:xfrm>
        </p:grpSpPr>
        <p:cxnSp>
          <p:nvCxnSpPr>
            <p:cNvPr id="2545" name="Google Shape;2545;p35"/>
            <p:cNvCxnSpPr/>
            <p:nvPr/>
          </p:nvCxnSpPr>
          <p:spPr>
            <a:xfrm>
              <a:off x="7723110" y="4580796"/>
              <a:ext cx="3230563" cy="0"/>
            </a:xfrm>
            <a:prstGeom prst="straightConnector1">
              <a:avLst/>
            </a:prstGeom>
            <a:noFill/>
            <a:ln cap="flat" cmpd="sng" w="25400">
              <a:solidFill>
                <a:srgbClr val="000000"/>
              </a:solidFill>
              <a:prstDash val="solid"/>
              <a:round/>
              <a:headEnd len="med" w="med" type="none"/>
              <a:tailEnd len="med" w="med" type="triangle"/>
            </a:ln>
          </p:spPr>
        </p:cxnSp>
        <p:cxnSp>
          <p:nvCxnSpPr>
            <p:cNvPr id="2546" name="Google Shape;2546;p35"/>
            <p:cNvCxnSpPr/>
            <p:nvPr/>
          </p:nvCxnSpPr>
          <p:spPr>
            <a:xfrm>
              <a:off x="7724698" y="5352321"/>
              <a:ext cx="3230562" cy="0"/>
            </a:xfrm>
            <a:prstGeom prst="straightConnector1">
              <a:avLst/>
            </a:prstGeom>
            <a:noFill/>
            <a:ln cap="flat" cmpd="sng" w="25400">
              <a:solidFill>
                <a:srgbClr val="000000"/>
              </a:solidFill>
              <a:prstDash val="solid"/>
              <a:round/>
              <a:headEnd len="med" w="med" type="none"/>
              <a:tailEnd len="med" w="med" type="triangle"/>
            </a:ln>
          </p:spPr>
        </p:cxnSp>
        <p:sp>
          <p:nvSpPr>
            <p:cNvPr id="2547" name="Google Shape;2547;p35"/>
            <p:cNvSpPr txBox="1"/>
            <p:nvPr/>
          </p:nvSpPr>
          <p:spPr>
            <a:xfrm>
              <a:off x="6976985" y="4182334"/>
              <a:ext cx="806450" cy="307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Arial"/>
                  <a:ea typeface="Arial"/>
                  <a:cs typeface="Arial"/>
                  <a:sym typeface="Arial"/>
                </a:rPr>
                <a:t>arrivals</a:t>
              </a:r>
              <a:endParaRPr/>
            </a:p>
          </p:txBody>
        </p:sp>
        <p:sp>
          <p:nvSpPr>
            <p:cNvPr id="2548" name="Google Shape;2548;p35"/>
            <p:cNvSpPr txBox="1"/>
            <p:nvPr/>
          </p:nvSpPr>
          <p:spPr>
            <a:xfrm>
              <a:off x="7000798" y="5380896"/>
              <a:ext cx="1087437" cy="307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Arial"/>
                  <a:ea typeface="Arial"/>
                  <a:cs typeface="Arial"/>
                  <a:sym typeface="Arial"/>
                </a:rPr>
                <a:t>departures</a:t>
              </a:r>
              <a:endParaRPr/>
            </a:p>
          </p:txBody>
        </p:sp>
        <p:sp>
          <p:nvSpPr>
            <p:cNvPr id="2549" name="Google Shape;2549;p35"/>
            <p:cNvSpPr txBox="1"/>
            <p:nvPr/>
          </p:nvSpPr>
          <p:spPr>
            <a:xfrm>
              <a:off x="7023023" y="4687159"/>
              <a:ext cx="860425" cy="593725"/>
            </a:xfrm>
            <a:prstGeom prst="rect">
              <a:avLst/>
            </a:prstGeom>
            <a:noFill/>
            <a:ln>
              <a:noFill/>
            </a:ln>
          </p:spPr>
          <p:txBody>
            <a:bodyPr anchorCtr="0" anchor="t" bIns="45700" lIns="91425" spcFirstLastPara="1" rIns="91425" wrap="square" tIns="45700">
              <a:spAutoFit/>
            </a:bodyPr>
            <a:lstStyle/>
            <a:p>
              <a:pPr indent="0" lvl="0" marL="0" marR="0" rtl="0" algn="ctr">
                <a:lnSpc>
                  <a:spcPct val="91071"/>
                </a:lnSpc>
                <a:spcBef>
                  <a:spcPts val="0"/>
                </a:spcBef>
                <a:spcAft>
                  <a:spcPts val="0"/>
                </a:spcAft>
                <a:buClr>
                  <a:srgbClr val="000000"/>
                </a:buClr>
                <a:buSzPts val="1400"/>
                <a:buFont typeface="Arial"/>
                <a:buNone/>
              </a:pPr>
              <a:r>
                <a:rPr b="0" i="1" lang="en-US" sz="1400" u="none" cap="none" strike="noStrike">
                  <a:solidFill>
                    <a:srgbClr val="000000"/>
                  </a:solidFill>
                  <a:latin typeface="Arial"/>
                  <a:ea typeface="Arial"/>
                  <a:cs typeface="Arial"/>
                  <a:sym typeface="Arial"/>
                </a:rPr>
                <a:t>packet in service</a:t>
              </a:r>
              <a:endParaRPr/>
            </a:p>
          </p:txBody>
        </p:sp>
      </p:grpSp>
      <p:grpSp>
        <p:nvGrpSpPr>
          <p:cNvPr id="2550" name="Google Shape;2550;p35"/>
          <p:cNvGrpSpPr/>
          <p:nvPr/>
        </p:nvGrpSpPr>
        <p:grpSpPr>
          <a:xfrm>
            <a:off x="7015641" y="2371233"/>
            <a:ext cx="563235" cy="169985"/>
            <a:chOff x="6268765" y="2496876"/>
            <a:chExt cx="563235" cy="169985"/>
          </a:xfrm>
        </p:grpSpPr>
        <p:cxnSp>
          <p:nvCxnSpPr>
            <p:cNvPr id="2551" name="Google Shape;2551;p35"/>
            <p:cNvCxnSpPr/>
            <p:nvPr/>
          </p:nvCxnSpPr>
          <p:spPr>
            <a:xfrm>
              <a:off x="6268765" y="2496876"/>
              <a:ext cx="562708" cy="0"/>
            </a:xfrm>
            <a:prstGeom prst="straightConnector1">
              <a:avLst/>
            </a:prstGeom>
            <a:noFill/>
            <a:ln cap="flat" cmpd="sng" w="38100">
              <a:solidFill>
                <a:srgbClr val="FF0000"/>
              </a:solidFill>
              <a:prstDash val="solid"/>
              <a:miter lim="800000"/>
              <a:headEnd len="sm" w="sm" type="none"/>
              <a:tailEnd len="med" w="med" type="triangle"/>
            </a:ln>
          </p:spPr>
        </p:cxnSp>
        <p:cxnSp>
          <p:nvCxnSpPr>
            <p:cNvPr id="2552" name="Google Shape;2552;p35"/>
            <p:cNvCxnSpPr/>
            <p:nvPr/>
          </p:nvCxnSpPr>
          <p:spPr>
            <a:xfrm>
              <a:off x="6269292" y="2666861"/>
              <a:ext cx="562708" cy="0"/>
            </a:xfrm>
            <a:prstGeom prst="straightConnector1">
              <a:avLst/>
            </a:prstGeom>
            <a:noFill/>
            <a:ln cap="flat" cmpd="sng" w="38100">
              <a:solidFill>
                <a:srgbClr val="00B050"/>
              </a:solidFill>
              <a:prstDash val="solid"/>
              <a:miter lim="800000"/>
              <a:headEnd len="sm" w="sm" type="none"/>
              <a:tailEnd len="med" w="med" type="triangle"/>
            </a:ln>
          </p:spPr>
        </p:cxnSp>
      </p:grpSp>
      <p:grpSp>
        <p:nvGrpSpPr>
          <p:cNvPr id="2553" name="Google Shape;2553;p35"/>
          <p:cNvGrpSpPr/>
          <p:nvPr/>
        </p:nvGrpSpPr>
        <p:grpSpPr>
          <a:xfrm>
            <a:off x="10518514" y="2335168"/>
            <a:ext cx="563235" cy="352190"/>
            <a:chOff x="6268765" y="2496876"/>
            <a:chExt cx="563235" cy="169985"/>
          </a:xfrm>
        </p:grpSpPr>
        <p:cxnSp>
          <p:nvCxnSpPr>
            <p:cNvPr id="2554" name="Google Shape;2554;p35"/>
            <p:cNvCxnSpPr/>
            <p:nvPr/>
          </p:nvCxnSpPr>
          <p:spPr>
            <a:xfrm>
              <a:off x="6268765" y="2496876"/>
              <a:ext cx="562708" cy="0"/>
            </a:xfrm>
            <a:prstGeom prst="straightConnector1">
              <a:avLst/>
            </a:prstGeom>
            <a:noFill/>
            <a:ln cap="flat" cmpd="sng" w="38100">
              <a:solidFill>
                <a:srgbClr val="FF0000"/>
              </a:solidFill>
              <a:prstDash val="solid"/>
              <a:miter lim="800000"/>
              <a:headEnd len="sm" w="sm" type="none"/>
              <a:tailEnd len="med" w="med" type="triangle"/>
            </a:ln>
          </p:spPr>
        </p:cxnSp>
        <p:cxnSp>
          <p:nvCxnSpPr>
            <p:cNvPr id="2555" name="Google Shape;2555;p35"/>
            <p:cNvCxnSpPr/>
            <p:nvPr/>
          </p:nvCxnSpPr>
          <p:spPr>
            <a:xfrm>
              <a:off x="6269292" y="2666861"/>
              <a:ext cx="562708" cy="0"/>
            </a:xfrm>
            <a:prstGeom prst="straightConnector1">
              <a:avLst/>
            </a:prstGeom>
            <a:noFill/>
            <a:ln cap="flat" cmpd="sng" w="38100">
              <a:solidFill>
                <a:srgbClr val="00B050"/>
              </a:solidFill>
              <a:prstDash val="solid"/>
              <a:miter lim="800000"/>
              <a:headEnd len="sm" w="sm" type="none"/>
              <a:tailEnd len="med" w="med" type="triangle"/>
            </a:ln>
          </p:spPr>
        </p:cxnSp>
      </p:grpSp>
      <p:sp>
        <p:nvSpPr>
          <p:cNvPr id="2556" name="Google Shape;2556;p35"/>
          <p:cNvSpPr txBox="1"/>
          <p:nvPr/>
        </p:nvSpPr>
        <p:spPr>
          <a:xfrm>
            <a:off x="-2" y="4416150"/>
            <a:ext cx="5922600" cy="1962600"/>
          </a:xfrm>
          <a:prstGeom prst="rect">
            <a:avLst/>
          </a:prstGeom>
          <a:noFill/>
          <a:ln>
            <a:noFill/>
          </a:ln>
        </p:spPr>
        <p:txBody>
          <a:bodyPr anchorCtr="0" anchor="t" bIns="45700" lIns="91425" spcFirstLastPara="1" rIns="91425" wrap="square" tIns="45700">
            <a:noAutofit/>
          </a:bodyPr>
          <a:lstStyle/>
          <a:p>
            <a:pPr indent="-255587" lvl="0" marL="515938" marR="0" rtl="0" algn="l">
              <a:lnSpc>
                <a:spcPct val="90000"/>
              </a:lnSpc>
              <a:spcBef>
                <a:spcPts val="0"/>
              </a:spcBef>
              <a:spcAft>
                <a:spcPts val="0"/>
              </a:spcAft>
              <a:buClr>
                <a:srgbClr val="0000A3"/>
              </a:buClr>
              <a:buSzPts val="2800"/>
              <a:buFont typeface="Noto Sans Symbols"/>
              <a:buChar char="▪"/>
            </a:pPr>
            <a:r>
              <a:rPr lang="en-US" sz="2800">
                <a:latin typeface="Calibri"/>
                <a:ea typeface="Calibri"/>
                <a:cs typeface="Calibri"/>
                <a:sym typeface="Calibri"/>
              </a:rPr>
              <a:t>στέλνονται τα πακέτα από την υψηλότερη ουρά προτεραιότητας</a:t>
            </a:r>
            <a:r>
              <a:rPr b="0" i="0" lang="en-US" sz="2800" u="none" cap="none" strike="noStrike">
                <a:solidFill>
                  <a:srgbClr val="000000"/>
                </a:solidFill>
                <a:latin typeface="Calibri"/>
                <a:ea typeface="Calibri"/>
                <a:cs typeface="Calibri"/>
                <a:sym typeface="Calibri"/>
              </a:rPr>
              <a:t> </a:t>
            </a:r>
            <a:r>
              <a:rPr lang="en-US" sz="2800">
                <a:latin typeface="Calibri"/>
                <a:ea typeface="Calibri"/>
                <a:cs typeface="Calibri"/>
                <a:sym typeface="Calibri"/>
              </a:rPr>
              <a:t>που έχει αποθηκευμένα πακέτα</a:t>
            </a:r>
            <a:endParaRPr sz="2800"/>
          </a:p>
          <a:p>
            <a:pPr indent="-227012" lvl="1" marL="804863" marR="0" rtl="0" algn="l">
              <a:lnSpc>
                <a:spcPct val="90000"/>
              </a:lnSpc>
              <a:spcBef>
                <a:spcPts val="500"/>
              </a:spcBef>
              <a:spcAft>
                <a:spcPts val="0"/>
              </a:spcAft>
              <a:buClr>
                <a:srgbClr val="0000A8"/>
              </a:buClr>
              <a:buSzPts val="2800"/>
              <a:buFont typeface="Arial"/>
              <a:buChar char="•"/>
            </a:pPr>
            <a:r>
              <a:rPr b="0" i="0" lang="en-US" sz="2800" u="none" cap="none" strike="noStrike">
                <a:solidFill>
                  <a:srgbClr val="000000"/>
                </a:solidFill>
                <a:latin typeface="Calibri"/>
                <a:ea typeface="Calibri"/>
                <a:cs typeface="Calibri"/>
                <a:sym typeface="Calibri"/>
              </a:rPr>
              <a:t>FCFS within priority class</a:t>
            </a:r>
            <a:endParaRPr sz="2800"/>
          </a:p>
        </p:txBody>
      </p:sp>
      <p:grpSp>
        <p:nvGrpSpPr>
          <p:cNvPr id="2557" name="Google Shape;2557;p35"/>
          <p:cNvGrpSpPr/>
          <p:nvPr/>
        </p:nvGrpSpPr>
        <p:grpSpPr>
          <a:xfrm>
            <a:off x="7671174" y="3917372"/>
            <a:ext cx="298450" cy="651303"/>
            <a:chOff x="7398516" y="3578212"/>
            <a:chExt cx="298450" cy="651303"/>
          </a:xfrm>
        </p:grpSpPr>
        <p:sp>
          <p:nvSpPr>
            <p:cNvPr id="2558" name="Google Shape;2558;p35"/>
            <p:cNvSpPr/>
            <p:nvPr/>
          </p:nvSpPr>
          <p:spPr>
            <a:xfrm>
              <a:off x="7440043" y="3649200"/>
              <a:ext cx="220266" cy="200218"/>
            </a:xfrm>
            <a:prstGeom prst="ellipse">
              <a:avLst/>
            </a:prstGeom>
            <a:solidFill>
              <a:srgbClr val="FFFFFF"/>
            </a:solidFill>
            <a:ln cap="flat" cmpd="sng" w="1587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59" name="Google Shape;2559;p35"/>
            <p:cNvSpPr txBox="1"/>
            <p:nvPr/>
          </p:nvSpPr>
          <p:spPr>
            <a:xfrm>
              <a:off x="7398516" y="3578212"/>
              <a:ext cx="298450" cy="3387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1</a:t>
              </a:r>
              <a:endParaRPr/>
            </a:p>
          </p:txBody>
        </p:sp>
        <p:cxnSp>
          <p:nvCxnSpPr>
            <p:cNvPr id="2560" name="Google Shape;2560;p35"/>
            <p:cNvCxnSpPr/>
            <p:nvPr/>
          </p:nvCxnSpPr>
          <p:spPr>
            <a:xfrm>
              <a:off x="7551281" y="3850455"/>
              <a:ext cx="0" cy="379060"/>
            </a:xfrm>
            <a:prstGeom prst="straightConnector1">
              <a:avLst/>
            </a:prstGeom>
            <a:noFill/>
            <a:ln cap="flat" cmpd="sng" w="25400">
              <a:solidFill>
                <a:srgbClr val="FF0000"/>
              </a:solidFill>
              <a:prstDash val="solid"/>
              <a:miter lim="800000"/>
              <a:headEnd len="sm" w="sm" type="none"/>
              <a:tailEnd len="med" w="med" type="triangle"/>
            </a:ln>
          </p:spPr>
        </p:cxnSp>
      </p:grpSp>
      <p:grpSp>
        <p:nvGrpSpPr>
          <p:cNvPr id="2561" name="Google Shape;2561;p35"/>
          <p:cNvGrpSpPr/>
          <p:nvPr/>
        </p:nvGrpSpPr>
        <p:grpSpPr>
          <a:xfrm>
            <a:off x="7966553" y="3920142"/>
            <a:ext cx="298450" cy="651303"/>
            <a:chOff x="7398516" y="3578212"/>
            <a:chExt cx="298450" cy="651303"/>
          </a:xfrm>
        </p:grpSpPr>
        <p:sp>
          <p:nvSpPr>
            <p:cNvPr id="2562" name="Google Shape;2562;p35"/>
            <p:cNvSpPr/>
            <p:nvPr/>
          </p:nvSpPr>
          <p:spPr>
            <a:xfrm>
              <a:off x="7440043" y="3649200"/>
              <a:ext cx="220266" cy="200218"/>
            </a:xfrm>
            <a:prstGeom prst="ellipse">
              <a:avLst/>
            </a:prstGeom>
            <a:solidFill>
              <a:srgbClr val="FFFFFF"/>
            </a:solidFill>
            <a:ln cap="flat" cmpd="sng" w="1587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63" name="Google Shape;2563;p35"/>
            <p:cNvSpPr txBox="1"/>
            <p:nvPr/>
          </p:nvSpPr>
          <p:spPr>
            <a:xfrm>
              <a:off x="7398516" y="3578212"/>
              <a:ext cx="298450" cy="3387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3</a:t>
              </a:r>
              <a:endParaRPr/>
            </a:p>
          </p:txBody>
        </p:sp>
        <p:cxnSp>
          <p:nvCxnSpPr>
            <p:cNvPr id="2564" name="Google Shape;2564;p35"/>
            <p:cNvCxnSpPr/>
            <p:nvPr/>
          </p:nvCxnSpPr>
          <p:spPr>
            <a:xfrm>
              <a:off x="7551281" y="3850455"/>
              <a:ext cx="0" cy="379060"/>
            </a:xfrm>
            <a:prstGeom prst="straightConnector1">
              <a:avLst/>
            </a:prstGeom>
            <a:noFill/>
            <a:ln cap="flat" cmpd="sng" w="25400">
              <a:solidFill>
                <a:srgbClr val="FF0000"/>
              </a:solidFill>
              <a:prstDash val="solid"/>
              <a:miter lim="800000"/>
              <a:headEnd len="sm" w="sm" type="none"/>
              <a:tailEnd len="med" w="med" type="triangle"/>
            </a:ln>
          </p:spPr>
        </p:cxnSp>
      </p:grpSp>
      <p:grpSp>
        <p:nvGrpSpPr>
          <p:cNvPr id="2565" name="Google Shape;2565;p35"/>
          <p:cNvGrpSpPr/>
          <p:nvPr/>
        </p:nvGrpSpPr>
        <p:grpSpPr>
          <a:xfrm>
            <a:off x="8574489" y="3916263"/>
            <a:ext cx="298450" cy="651303"/>
            <a:chOff x="7398516" y="3578212"/>
            <a:chExt cx="298450" cy="651303"/>
          </a:xfrm>
        </p:grpSpPr>
        <p:sp>
          <p:nvSpPr>
            <p:cNvPr id="2566" name="Google Shape;2566;p35"/>
            <p:cNvSpPr/>
            <p:nvPr/>
          </p:nvSpPr>
          <p:spPr>
            <a:xfrm>
              <a:off x="7440043" y="3649200"/>
              <a:ext cx="220266" cy="200218"/>
            </a:xfrm>
            <a:prstGeom prst="ellipse">
              <a:avLst/>
            </a:prstGeom>
            <a:solidFill>
              <a:srgbClr val="FFFFFF"/>
            </a:solidFill>
            <a:ln cap="flat" cmpd="sng" w="1587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67" name="Google Shape;2567;p35"/>
            <p:cNvSpPr txBox="1"/>
            <p:nvPr/>
          </p:nvSpPr>
          <p:spPr>
            <a:xfrm>
              <a:off x="7398516" y="3578212"/>
              <a:ext cx="298450" cy="3387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4</a:t>
              </a:r>
              <a:endParaRPr/>
            </a:p>
          </p:txBody>
        </p:sp>
        <p:cxnSp>
          <p:nvCxnSpPr>
            <p:cNvPr id="2568" name="Google Shape;2568;p35"/>
            <p:cNvCxnSpPr/>
            <p:nvPr/>
          </p:nvCxnSpPr>
          <p:spPr>
            <a:xfrm>
              <a:off x="7551281" y="3850455"/>
              <a:ext cx="0" cy="379060"/>
            </a:xfrm>
            <a:prstGeom prst="straightConnector1">
              <a:avLst/>
            </a:prstGeom>
            <a:noFill/>
            <a:ln cap="flat" cmpd="sng" w="25400">
              <a:solidFill>
                <a:srgbClr val="FF0000"/>
              </a:solidFill>
              <a:prstDash val="solid"/>
              <a:miter lim="800000"/>
              <a:headEnd len="sm" w="sm" type="none"/>
              <a:tailEnd len="med" w="med" type="triangle"/>
            </a:ln>
          </p:spPr>
        </p:cxnSp>
      </p:grpSp>
      <p:grpSp>
        <p:nvGrpSpPr>
          <p:cNvPr id="2569" name="Google Shape;2569;p35"/>
          <p:cNvGrpSpPr/>
          <p:nvPr/>
        </p:nvGrpSpPr>
        <p:grpSpPr>
          <a:xfrm>
            <a:off x="7829819" y="3644517"/>
            <a:ext cx="298450" cy="927483"/>
            <a:chOff x="6725889" y="3647842"/>
            <a:chExt cx="298450" cy="927483"/>
          </a:xfrm>
        </p:grpSpPr>
        <p:sp>
          <p:nvSpPr>
            <p:cNvPr id="2570" name="Google Shape;2570;p35"/>
            <p:cNvSpPr/>
            <p:nvPr/>
          </p:nvSpPr>
          <p:spPr>
            <a:xfrm>
              <a:off x="6759258" y="3722164"/>
              <a:ext cx="220266" cy="200238"/>
            </a:xfrm>
            <a:prstGeom prst="ellipse">
              <a:avLst/>
            </a:prstGeom>
            <a:solidFill>
              <a:srgbClr val="FFFFFF"/>
            </a:solidFill>
            <a:ln cap="flat" cmpd="sng" w="1587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71" name="Google Shape;2571;p35"/>
            <p:cNvSpPr txBox="1"/>
            <p:nvPr/>
          </p:nvSpPr>
          <p:spPr>
            <a:xfrm>
              <a:off x="6725889" y="3647842"/>
              <a:ext cx="298450" cy="33878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2</a:t>
              </a:r>
              <a:endParaRPr/>
            </a:p>
          </p:txBody>
        </p:sp>
        <p:cxnSp>
          <p:nvCxnSpPr>
            <p:cNvPr id="2572" name="Google Shape;2572;p35"/>
            <p:cNvCxnSpPr/>
            <p:nvPr/>
          </p:nvCxnSpPr>
          <p:spPr>
            <a:xfrm>
              <a:off x="6866312" y="3920282"/>
              <a:ext cx="0" cy="655043"/>
            </a:xfrm>
            <a:prstGeom prst="straightConnector1">
              <a:avLst/>
            </a:prstGeom>
            <a:noFill/>
            <a:ln cap="flat" cmpd="sng" w="25400">
              <a:solidFill>
                <a:srgbClr val="00B050"/>
              </a:solidFill>
              <a:prstDash val="solid"/>
              <a:miter lim="800000"/>
              <a:headEnd len="sm" w="sm" type="none"/>
              <a:tailEnd len="med" w="med" type="triangle"/>
            </a:ln>
          </p:spPr>
        </p:cxnSp>
      </p:grpSp>
      <p:grpSp>
        <p:nvGrpSpPr>
          <p:cNvPr id="2573" name="Google Shape;2573;p35"/>
          <p:cNvGrpSpPr/>
          <p:nvPr/>
        </p:nvGrpSpPr>
        <p:grpSpPr>
          <a:xfrm>
            <a:off x="9807544" y="3925685"/>
            <a:ext cx="298450" cy="647977"/>
            <a:chOff x="7405166" y="3581538"/>
            <a:chExt cx="298450" cy="647977"/>
          </a:xfrm>
        </p:grpSpPr>
        <p:sp>
          <p:nvSpPr>
            <p:cNvPr id="2574" name="Google Shape;2574;p35"/>
            <p:cNvSpPr/>
            <p:nvPr/>
          </p:nvSpPr>
          <p:spPr>
            <a:xfrm>
              <a:off x="7440043" y="3649200"/>
              <a:ext cx="220266" cy="200218"/>
            </a:xfrm>
            <a:prstGeom prst="ellipse">
              <a:avLst/>
            </a:prstGeom>
            <a:solidFill>
              <a:srgbClr val="FFFFFF"/>
            </a:solidFill>
            <a:ln cap="flat" cmpd="sng" w="1587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75" name="Google Shape;2575;p35"/>
            <p:cNvSpPr txBox="1"/>
            <p:nvPr/>
          </p:nvSpPr>
          <p:spPr>
            <a:xfrm>
              <a:off x="7405166" y="3581538"/>
              <a:ext cx="298450" cy="3387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5</a:t>
              </a:r>
              <a:endParaRPr/>
            </a:p>
          </p:txBody>
        </p:sp>
        <p:cxnSp>
          <p:nvCxnSpPr>
            <p:cNvPr id="2576" name="Google Shape;2576;p35"/>
            <p:cNvCxnSpPr/>
            <p:nvPr/>
          </p:nvCxnSpPr>
          <p:spPr>
            <a:xfrm>
              <a:off x="7551281" y="3850455"/>
              <a:ext cx="0" cy="379060"/>
            </a:xfrm>
            <a:prstGeom prst="straightConnector1">
              <a:avLst/>
            </a:prstGeom>
            <a:noFill/>
            <a:ln cap="flat" cmpd="sng" w="25400">
              <a:solidFill>
                <a:srgbClr val="00B050"/>
              </a:solidFill>
              <a:prstDash val="solid"/>
              <a:miter lim="800000"/>
              <a:headEnd len="sm" w="sm" type="none"/>
              <a:tailEnd len="med" w="med" type="triangle"/>
            </a:ln>
          </p:spPr>
        </p:cxnSp>
      </p:grpSp>
      <p:grpSp>
        <p:nvGrpSpPr>
          <p:cNvPr id="2577" name="Google Shape;2577;p35"/>
          <p:cNvGrpSpPr/>
          <p:nvPr/>
        </p:nvGrpSpPr>
        <p:grpSpPr>
          <a:xfrm>
            <a:off x="8029730" y="5366143"/>
            <a:ext cx="298450" cy="651728"/>
            <a:chOff x="7384663" y="5459245"/>
            <a:chExt cx="298450" cy="651728"/>
          </a:xfrm>
        </p:grpSpPr>
        <p:sp>
          <p:nvSpPr>
            <p:cNvPr id="2578" name="Google Shape;2578;p35"/>
            <p:cNvSpPr/>
            <p:nvPr/>
          </p:nvSpPr>
          <p:spPr>
            <a:xfrm>
              <a:off x="7426190" y="5843206"/>
              <a:ext cx="220266" cy="200218"/>
            </a:xfrm>
            <a:prstGeom prst="ellipse">
              <a:avLst/>
            </a:prstGeom>
            <a:solidFill>
              <a:srgbClr val="FFFFFF"/>
            </a:solidFill>
            <a:ln cap="flat" cmpd="sng" w="1587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79" name="Google Shape;2579;p35"/>
            <p:cNvSpPr txBox="1"/>
            <p:nvPr/>
          </p:nvSpPr>
          <p:spPr>
            <a:xfrm>
              <a:off x="7384663" y="5772218"/>
              <a:ext cx="298450" cy="3387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1</a:t>
              </a:r>
              <a:endParaRPr/>
            </a:p>
          </p:txBody>
        </p:sp>
        <p:cxnSp>
          <p:nvCxnSpPr>
            <p:cNvPr id="2580" name="Google Shape;2580;p35"/>
            <p:cNvCxnSpPr/>
            <p:nvPr/>
          </p:nvCxnSpPr>
          <p:spPr>
            <a:xfrm>
              <a:off x="7537428" y="5459245"/>
              <a:ext cx="0" cy="379060"/>
            </a:xfrm>
            <a:prstGeom prst="straightConnector1">
              <a:avLst/>
            </a:prstGeom>
            <a:noFill/>
            <a:ln cap="flat" cmpd="sng" w="25400">
              <a:solidFill>
                <a:srgbClr val="FF0000"/>
              </a:solidFill>
              <a:prstDash val="solid"/>
              <a:miter lim="800000"/>
              <a:headEnd len="sm" w="sm" type="none"/>
              <a:tailEnd len="med" w="med" type="triangle"/>
            </a:ln>
          </p:spPr>
        </p:cxnSp>
      </p:grpSp>
      <p:grpSp>
        <p:nvGrpSpPr>
          <p:cNvPr id="2581" name="Google Shape;2581;p35"/>
          <p:cNvGrpSpPr/>
          <p:nvPr/>
        </p:nvGrpSpPr>
        <p:grpSpPr>
          <a:xfrm>
            <a:off x="8381636" y="5365589"/>
            <a:ext cx="298450" cy="651728"/>
            <a:chOff x="7391313" y="5459245"/>
            <a:chExt cx="298450" cy="651728"/>
          </a:xfrm>
        </p:grpSpPr>
        <p:sp>
          <p:nvSpPr>
            <p:cNvPr id="2582" name="Google Shape;2582;p35"/>
            <p:cNvSpPr/>
            <p:nvPr/>
          </p:nvSpPr>
          <p:spPr>
            <a:xfrm>
              <a:off x="7426190" y="5843206"/>
              <a:ext cx="220266" cy="200218"/>
            </a:xfrm>
            <a:prstGeom prst="ellipse">
              <a:avLst/>
            </a:prstGeom>
            <a:solidFill>
              <a:srgbClr val="FFFFFF"/>
            </a:solidFill>
            <a:ln cap="flat" cmpd="sng" w="1587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83" name="Google Shape;2583;p35"/>
            <p:cNvSpPr txBox="1"/>
            <p:nvPr/>
          </p:nvSpPr>
          <p:spPr>
            <a:xfrm>
              <a:off x="7391313" y="5772218"/>
              <a:ext cx="298450" cy="3387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3</a:t>
              </a:r>
              <a:endParaRPr/>
            </a:p>
          </p:txBody>
        </p:sp>
        <p:cxnSp>
          <p:nvCxnSpPr>
            <p:cNvPr id="2584" name="Google Shape;2584;p35"/>
            <p:cNvCxnSpPr/>
            <p:nvPr/>
          </p:nvCxnSpPr>
          <p:spPr>
            <a:xfrm>
              <a:off x="7537428" y="5459245"/>
              <a:ext cx="0" cy="379060"/>
            </a:xfrm>
            <a:prstGeom prst="straightConnector1">
              <a:avLst/>
            </a:prstGeom>
            <a:noFill/>
            <a:ln cap="flat" cmpd="sng" w="25400">
              <a:solidFill>
                <a:srgbClr val="FF0000"/>
              </a:solidFill>
              <a:prstDash val="solid"/>
              <a:miter lim="800000"/>
              <a:headEnd len="sm" w="sm" type="none"/>
              <a:tailEnd len="med" w="med" type="triangle"/>
            </a:ln>
          </p:spPr>
        </p:cxnSp>
      </p:grpSp>
      <p:grpSp>
        <p:nvGrpSpPr>
          <p:cNvPr id="2585" name="Google Shape;2585;p35"/>
          <p:cNvGrpSpPr/>
          <p:nvPr/>
        </p:nvGrpSpPr>
        <p:grpSpPr>
          <a:xfrm>
            <a:off x="8736867" y="5365034"/>
            <a:ext cx="298450" cy="651727"/>
            <a:chOff x="7391313" y="5459245"/>
            <a:chExt cx="298450" cy="651727"/>
          </a:xfrm>
        </p:grpSpPr>
        <p:sp>
          <p:nvSpPr>
            <p:cNvPr id="2586" name="Google Shape;2586;p35"/>
            <p:cNvSpPr/>
            <p:nvPr/>
          </p:nvSpPr>
          <p:spPr>
            <a:xfrm>
              <a:off x="7426190" y="5843206"/>
              <a:ext cx="220266" cy="200218"/>
            </a:xfrm>
            <a:prstGeom prst="ellipse">
              <a:avLst/>
            </a:prstGeom>
            <a:solidFill>
              <a:srgbClr val="FFFFFF"/>
            </a:solidFill>
            <a:ln cap="flat" cmpd="sng" w="1587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87" name="Google Shape;2587;p35"/>
            <p:cNvSpPr txBox="1"/>
            <p:nvPr/>
          </p:nvSpPr>
          <p:spPr>
            <a:xfrm>
              <a:off x="7391313" y="5772217"/>
              <a:ext cx="298450" cy="3387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2</a:t>
              </a:r>
              <a:endParaRPr/>
            </a:p>
          </p:txBody>
        </p:sp>
        <p:cxnSp>
          <p:nvCxnSpPr>
            <p:cNvPr id="2588" name="Google Shape;2588;p35"/>
            <p:cNvCxnSpPr/>
            <p:nvPr/>
          </p:nvCxnSpPr>
          <p:spPr>
            <a:xfrm>
              <a:off x="7537428" y="5459245"/>
              <a:ext cx="0" cy="379060"/>
            </a:xfrm>
            <a:prstGeom prst="straightConnector1">
              <a:avLst/>
            </a:prstGeom>
            <a:noFill/>
            <a:ln cap="flat" cmpd="sng" w="25400">
              <a:solidFill>
                <a:srgbClr val="00B050"/>
              </a:solidFill>
              <a:prstDash val="solid"/>
              <a:miter lim="800000"/>
              <a:headEnd len="sm" w="sm" type="none"/>
              <a:tailEnd len="med" w="med" type="triangle"/>
            </a:ln>
          </p:spPr>
        </p:cxnSp>
      </p:grpSp>
      <p:grpSp>
        <p:nvGrpSpPr>
          <p:cNvPr id="2589" name="Google Shape;2589;p35"/>
          <p:cNvGrpSpPr/>
          <p:nvPr/>
        </p:nvGrpSpPr>
        <p:grpSpPr>
          <a:xfrm>
            <a:off x="9086001" y="5365035"/>
            <a:ext cx="298450" cy="651728"/>
            <a:chOff x="7391313" y="5459245"/>
            <a:chExt cx="298450" cy="651728"/>
          </a:xfrm>
        </p:grpSpPr>
        <p:sp>
          <p:nvSpPr>
            <p:cNvPr id="2590" name="Google Shape;2590;p35"/>
            <p:cNvSpPr/>
            <p:nvPr/>
          </p:nvSpPr>
          <p:spPr>
            <a:xfrm>
              <a:off x="7426190" y="5843206"/>
              <a:ext cx="220266" cy="200218"/>
            </a:xfrm>
            <a:prstGeom prst="ellipse">
              <a:avLst/>
            </a:prstGeom>
            <a:solidFill>
              <a:srgbClr val="FFFFFF"/>
            </a:solidFill>
            <a:ln cap="flat" cmpd="sng" w="1587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91" name="Google Shape;2591;p35"/>
            <p:cNvSpPr txBox="1"/>
            <p:nvPr/>
          </p:nvSpPr>
          <p:spPr>
            <a:xfrm>
              <a:off x="7391313" y="5772218"/>
              <a:ext cx="298450" cy="3387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4</a:t>
              </a:r>
              <a:endParaRPr/>
            </a:p>
          </p:txBody>
        </p:sp>
        <p:cxnSp>
          <p:nvCxnSpPr>
            <p:cNvPr id="2592" name="Google Shape;2592;p35"/>
            <p:cNvCxnSpPr/>
            <p:nvPr/>
          </p:nvCxnSpPr>
          <p:spPr>
            <a:xfrm>
              <a:off x="7537428" y="5459245"/>
              <a:ext cx="0" cy="379060"/>
            </a:xfrm>
            <a:prstGeom prst="straightConnector1">
              <a:avLst/>
            </a:prstGeom>
            <a:noFill/>
            <a:ln cap="flat" cmpd="sng" w="25400">
              <a:solidFill>
                <a:srgbClr val="FF0000"/>
              </a:solidFill>
              <a:prstDash val="solid"/>
              <a:miter lim="800000"/>
              <a:headEnd len="sm" w="sm" type="none"/>
              <a:tailEnd len="med" w="med" type="triangle"/>
            </a:ln>
          </p:spPr>
        </p:cxnSp>
      </p:grpSp>
      <p:grpSp>
        <p:nvGrpSpPr>
          <p:cNvPr id="2593" name="Google Shape;2593;p35"/>
          <p:cNvGrpSpPr/>
          <p:nvPr/>
        </p:nvGrpSpPr>
        <p:grpSpPr>
          <a:xfrm>
            <a:off x="10159452" y="5361155"/>
            <a:ext cx="298450" cy="651727"/>
            <a:chOff x="7391313" y="5459245"/>
            <a:chExt cx="298450" cy="651727"/>
          </a:xfrm>
        </p:grpSpPr>
        <p:sp>
          <p:nvSpPr>
            <p:cNvPr id="2594" name="Google Shape;2594;p35"/>
            <p:cNvSpPr/>
            <p:nvPr/>
          </p:nvSpPr>
          <p:spPr>
            <a:xfrm>
              <a:off x="7426190" y="5843206"/>
              <a:ext cx="220266" cy="200218"/>
            </a:xfrm>
            <a:prstGeom prst="ellipse">
              <a:avLst/>
            </a:prstGeom>
            <a:solidFill>
              <a:srgbClr val="FFFFFF"/>
            </a:solidFill>
            <a:ln cap="flat" cmpd="sng" w="1587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95" name="Google Shape;2595;p35"/>
            <p:cNvSpPr txBox="1"/>
            <p:nvPr/>
          </p:nvSpPr>
          <p:spPr>
            <a:xfrm>
              <a:off x="7391313" y="5772217"/>
              <a:ext cx="298450" cy="3387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5</a:t>
              </a:r>
              <a:endParaRPr/>
            </a:p>
          </p:txBody>
        </p:sp>
        <p:cxnSp>
          <p:nvCxnSpPr>
            <p:cNvPr id="2596" name="Google Shape;2596;p35"/>
            <p:cNvCxnSpPr/>
            <p:nvPr/>
          </p:nvCxnSpPr>
          <p:spPr>
            <a:xfrm>
              <a:off x="7537428" y="5459245"/>
              <a:ext cx="0" cy="379060"/>
            </a:xfrm>
            <a:prstGeom prst="straightConnector1">
              <a:avLst/>
            </a:prstGeom>
            <a:noFill/>
            <a:ln cap="flat" cmpd="sng" w="25400">
              <a:solidFill>
                <a:srgbClr val="00B050"/>
              </a:solidFill>
              <a:prstDash val="solid"/>
              <a:miter lim="800000"/>
              <a:headEnd len="sm" w="sm" type="none"/>
              <a:tailEnd len="med" w="med" type="triangle"/>
            </a:ln>
          </p:spPr>
        </p:cxnSp>
      </p:grpSp>
      <p:sp>
        <p:nvSpPr>
          <p:cNvPr id="2597" name="Google Shape;2597;p35"/>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6"/>
                                        </p:tgtEl>
                                        <p:attrNameLst>
                                          <p:attrName>style.visibility</p:attrName>
                                        </p:attrNameLst>
                                      </p:cBhvr>
                                      <p:to>
                                        <p:strVal val="visible"/>
                                      </p:to>
                                    </p:set>
                                    <p:animEffect filter="fade" transition="in">
                                      <p:cBhvr>
                                        <p:cTn dur="500"/>
                                        <p:tgtEl>
                                          <p:spTgt spid="25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4"/>
                                        </p:tgtEl>
                                        <p:attrNameLst>
                                          <p:attrName>style.visibility</p:attrName>
                                        </p:attrNameLst>
                                      </p:cBhvr>
                                      <p:to>
                                        <p:strVal val="visible"/>
                                      </p:to>
                                    </p:set>
                                    <p:animEffect filter="fade" transition="in">
                                      <p:cBhvr>
                                        <p:cTn dur="500"/>
                                        <p:tgtEl>
                                          <p:spTgt spid="25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7"/>
                                        </p:tgtEl>
                                        <p:attrNameLst>
                                          <p:attrName>style.visibility</p:attrName>
                                        </p:attrNameLst>
                                      </p:cBhvr>
                                      <p:to>
                                        <p:strVal val="visible"/>
                                      </p:to>
                                    </p:set>
                                    <p:animEffect filter="fade" transition="in">
                                      <p:cBhvr>
                                        <p:cTn dur="500"/>
                                        <p:tgtEl>
                                          <p:spTgt spid="255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519"/>
                                        </p:tgtEl>
                                        <p:attrNameLst>
                                          <p:attrName>style.visibility</p:attrName>
                                        </p:attrNameLst>
                                      </p:cBhvr>
                                      <p:to>
                                        <p:strVal val="visible"/>
                                      </p:to>
                                    </p:set>
                                    <p:animEffect filter="fade" transition="in">
                                      <p:cBhvr>
                                        <p:cTn dur="500"/>
                                        <p:tgtEl>
                                          <p:spTgt spid="25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9"/>
                                        </p:tgtEl>
                                        <p:attrNameLst>
                                          <p:attrName>style.visibility</p:attrName>
                                        </p:attrNameLst>
                                      </p:cBhvr>
                                      <p:to>
                                        <p:strVal val="visible"/>
                                      </p:to>
                                    </p:set>
                                    <p:animEffect filter="fade" transition="in">
                                      <p:cBhvr>
                                        <p:cTn dur="500"/>
                                        <p:tgtEl>
                                          <p:spTgt spid="2569"/>
                                        </p:tgtEl>
                                      </p:cBhvr>
                                    </p:animEffect>
                                  </p:childTnLst>
                                </p:cTn>
                              </p:par>
                            </p:childTnLst>
                          </p:cTn>
                        </p:par>
                        <p:par>
                          <p:cTn fill="hold">
                            <p:stCondLst>
                              <p:cond delay="500"/>
                            </p:stCondLst>
                            <p:childTnLst>
                              <p:par>
                                <p:cTn fill="hold" nodeType="afterEffect" presetClass="entr" presetID="10" presetSubtype="0">
                                  <p:stCondLst>
                                    <p:cond delay="500"/>
                                  </p:stCondLst>
                                  <p:childTnLst>
                                    <p:set>
                                      <p:cBhvr>
                                        <p:cTn dur="1" fill="hold">
                                          <p:stCondLst>
                                            <p:cond delay="0"/>
                                          </p:stCondLst>
                                        </p:cTn>
                                        <p:tgtEl>
                                          <p:spTgt spid="2561"/>
                                        </p:tgtEl>
                                        <p:attrNameLst>
                                          <p:attrName>style.visibility</p:attrName>
                                        </p:attrNameLst>
                                      </p:cBhvr>
                                      <p:to>
                                        <p:strVal val="visible"/>
                                      </p:to>
                                    </p:set>
                                    <p:animEffect filter="fade" transition="in">
                                      <p:cBhvr>
                                        <p:cTn dur="500"/>
                                        <p:tgtEl>
                                          <p:spTgt spid="25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7"/>
                                        </p:tgtEl>
                                        <p:attrNameLst>
                                          <p:attrName>style.visibility</p:attrName>
                                        </p:attrNameLst>
                                      </p:cBhvr>
                                      <p:to>
                                        <p:strVal val="visible"/>
                                      </p:to>
                                    </p:set>
                                    <p:animEffect filter="fade" transition="in">
                                      <p:cBhvr>
                                        <p:cTn dur="500"/>
                                        <p:tgtEl>
                                          <p:spTgt spid="257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524"/>
                                        </p:tgtEl>
                                        <p:attrNameLst>
                                          <p:attrName>style.visibility</p:attrName>
                                        </p:attrNameLst>
                                      </p:cBhvr>
                                      <p:to>
                                        <p:strVal val="visible"/>
                                      </p:to>
                                    </p:set>
                                    <p:animEffect filter="fade" transition="in">
                                      <p:cBhvr>
                                        <p:cTn dur="500"/>
                                        <p:tgtEl>
                                          <p:spTgt spid="25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1"/>
                                        </p:tgtEl>
                                        <p:attrNameLst>
                                          <p:attrName>style.visibility</p:attrName>
                                        </p:attrNameLst>
                                      </p:cBhvr>
                                      <p:to>
                                        <p:strVal val="visible"/>
                                      </p:to>
                                    </p:set>
                                    <p:animEffect filter="fade" transition="in">
                                      <p:cBhvr>
                                        <p:cTn dur="500"/>
                                        <p:tgtEl>
                                          <p:spTgt spid="258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529"/>
                                        </p:tgtEl>
                                        <p:attrNameLst>
                                          <p:attrName>style.visibility</p:attrName>
                                        </p:attrNameLst>
                                      </p:cBhvr>
                                      <p:to>
                                        <p:strVal val="visible"/>
                                      </p:to>
                                    </p:set>
                                    <p:animEffect filter="fade" transition="in">
                                      <p:cBhvr>
                                        <p:cTn dur="500"/>
                                        <p:tgtEl>
                                          <p:spTgt spid="25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5"/>
                                        </p:tgtEl>
                                        <p:attrNameLst>
                                          <p:attrName>style.visibility</p:attrName>
                                        </p:attrNameLst>
                                      </p:cBhvr>
                                      <p:to>
                                        <p:strVal val="visible"/>
                                      </p:to>
                                    </p:set>
                                    <p:animEffect filter="fade" transition="in">
                                      <p:cBhvr>
                                        <p:cTn dur="500"/>
                                        <p:tgtEl>
                                          <p:spTgt spid="256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585"/>
                                        </p:tgtEl>
                                        <p:attrNameLst>
                                          <p:attrName>style.visibility</p:attrName>
                                        </p:attrNameLst>
                                      </p:cBhvr>
                                      <p:to>
                                        <p:strVal val="visible"/>
                                      </p:to>
                                    </p:set>
                                    <p:animEffect filter="fade" transition="in">
                                      <p:cBhvr>
                                        <p:cTn dur="500"/>
                                        <p:tgtEl>
                                          <p:spTgt spid="258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534"/>
                                        </p:tgtEl>
                                        <p:attrNameLst>
                                          <p:attrName>style.visibility</p:attrName>
                                        </p:attrNameLst>
                                      </p:cBhvr>
                                      <p:to>
                                        <p:strVal val="visible"/>
                                      </p:to>
                                    </p:set>
                                    <p:animEffect filter="fade" transition="in">
                                      <p:cBhvr>
                                        <p:cTn dur="500"/>
                                        <p:tgtEl>
                                          <p:spTgt spid="2534"/>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589"/>
                                        </p:tgtEl>
                                        <p:attrNameLst>
                                          <p:attrName>style.visibility</p:attrName>
                                        </p:attrNameLst>
                                      </p:cBhvr>
                                      <p:to>
                                        <p:strVal val="visible"/>
                                      </p:to>
                                    </p:set>
                                    <p:animEffect filter="fade" transition="in">
                                      <p:cBhvr>
                                        <p:cTn dur="500"/>
                                        <p:tgtEl>
                                          <p:spTgt spid="258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573"/>
                                        </p:tgtEl>
                                        <p:attrNameLst>
                                          <p:attrName>style.visibility</p:attrName>
                                        </p:attrNameLst>
                                      </p:cBhvr>
                                      <p:to>
                                        <p:strVal val="visible"/>
                                      </p:to>
                                    </p:set>
                                    <p:animEffect filter="fade" transition="in">
                                      <p:cBhvr>
                                        <p:cTn dur="500"/>
                                        <p:tgtEl>
                                          <p:spTgt spid="2573"/>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539"/>
                                        </p:tgtEl>
                                        <p:attrNameLst>
                                          <p:attrName>style.visibility</p:attrName>
                                        </p:attrNameLst>
                                      </p:cBhvr>
                                      <p:to>
                                        <p:strVal val="visible"/>
                                      </p:to>
                                    </p:set>
                                    <p:animEffect filter="fade" transition="in">
                                      <p:cBhvr>
                                        <p:cTn dur="500"/>
                                        <p:tgtEl>
                                          <p:spTgt spid="2539"/>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593"/>
                                        </p:tgtEl>
                                        <p:attrNameLst>
                                          <p:attrName>style.visibility</p:attrName>
                                        </p:attrNameLst>
                                      </p:cBhvr>
                                      <p:to>
                                        <p:strVal val="visible"/>
                                      </p:to>
                                    </p:set>
                                    <p:animEffect filter="fade" transition="in">
                                      <p:cBhvr>
                                        <p:cTn dur="500"/>
                                        <p:tgtEl>
                                          <p:spTgt spid="25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2" name="Shape 2602"/>
        <p:cNvGrpSpPr/>
        <p:nvPr/>
      </p:nvGrpSpPr>
      <p:grpSpPr>
        <a:xfrm>
          <a:off x="0" y="0"/>
          <a:ext cx="0" cy="0"/>
          <a:chOff x="0" y="0"/>
          <a:chExt cx="0" cy="0"/>
        </a:xfrm>
      </p:grpSpPr>
      <p:sp>
        <p:nvSpPr>
          <p:cNvPr id="2603" name="Google Shape;2603;p36"/>
          <p:cNvSpPr txBox="1"/>
          <p:nvPr>
            <p:ph idx="1" type="body"/>
          </p:nvPr>
        </p:nvSpPr>
        <p:spPr>
          <a:xfrm>
            <a:off x="-2" y="1409350"/>
            <a:ext cx="5878200" cy="2513400"/>
          </a:xfrm>
          <a:prstGeom prst="rect">
            <a:avLst/>
          </a:prstGeom>
          <a:noFill/>
          <a:ln>
            <a:noFill/>
          </a:ln>
        </p:spPr>
        <p:txBody>
          <a:bodyPr anchorCtr="0" anchor="t" bIns="45700" lIns="91425" spcFirstLastPara="1" rIns="91425" wrap="square" tIns="45700">
            <a:noAutofit/>
          </a:bodyPr>
          <a:lstStyle/>
          <a:p>
            <a:pPr indent="-222250" lvl="0" marL="352425" rtl="0" algn="l">
              <a:lnSpc>
                <a:spcPct val="90000"/>
              </a:lnSpc>
              <a:spcBef>
                <a:spcPts val="0"/>
              </a:spcBef>
              <a:spcAft>
                <a:spcPts val="0"/>
              </a:spcAft>
              <a:buSzPts val="3200"/>
              <a:buNone/>
            </a:pPr>
            <a:r>
              <a:rPr i="1" lang="en-US">
                <a:solidFill>
                  <a:srgbClr val="CC0000"/>
                </a:solidFill>
              </a:rPr>
              <a:t>Round Robin (RR) </a:t>
            </a:r>
            <a:r>
              <a:rPr i="1" lang="en-US">
                <a:solidFill>
                  <a:srgbClr val="CC0000"/>
                </a:solidFill>
              </a:rPr>
              <a:t>scheduling</a:t>
            </a:r>
            <a:r>
              <a:rPr i="1" lang="en-US">
                <a:solidFill>
                  <a:srgbClr val="CC0000"/>
                </a:solidFill>
              </a:rPr>
              <a:t>:</a:t>
            </a:r>
            <a:endParaRPr/>
          </a:p>
          <a:p>
            <a:pPr indent="-285750" lvl="0" marL="352425" rtl="0" algn="l">
              <a:spcBef>
                <a:spcPts val="1000"/>
              </a:spcBef>
              <a:spcAft>
                <a:spcPts val="0"/>
              </a:spcAft>
              <a:buSzPts val="2800"/>
              <a:buChar char="▪"/>
            </a:pPr>
            <a:r>
              <a:rPr lang="en-US"/>
              <a:t>η αφικνούμενη κίνηση ταξινομείται, και μπαίνει στην ουρά σύμφωνα με την κλάση</a:t>
            </a:r>
            <a:endParaRPr/>
          </a:p>
          <a:p>
            <a:pPr indent="-295275" lvl="1" marL="695325" rtl="0" algn="l">
              <a:spcBef>
                <a:spcPts val="500"/>
              </a:spcBef>
              <a:spcAft>
                <a:spcPts val="0"/>
              </a:spcAft>
              <a:buSzPts val="2800"/>
              <a:buChar char="•"/>
            </a:pPr>
            <a:r>
              <a:rPr lang="en-US" sz="2800"/>
              <a:t>οποιαδήποτε πεδία κεφαλίδας μπορούν να χρησιμοποιηθούν για ταξινόμηση</a:t>
            </a:r>
            <a:endParaRPr sz="2800"/>
          </a:p>
        </p:txBody>
      </p:sp>
      <p:sp>
        <p:nvSpPr>
          <p:cNvPr id="2604" name="Google Shape;2604;p36"/>
          <p:cNvSpPr txBox="1"/>
          <p:nvPr>
            <p:ph type="title"/>
          </p:nvPr>
        </p:nvSpPr>
        <p:spPr>
          <a:xfrm>
            <a:off x="0" y="311150"/>
            <a:ext cx="12126300" cy="894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A3"/>
              </a:buClr>
              <a:buSzPts val="4400"/>
              <a:buFont typeface="Calibri"/>
              <a:buNone/>
            </a:pPr>
            <a:r>
              <a:rPr lang="en-US" sz="5000"/>
              <a:t>Πολιτικές χρονοπρογραμματισμού</a:t>
            </a:r>
            <a:r>
              <a:rPr lang="en-US" sz="5000"/>
              <a:t>: round robin</a:t>
            </a:r>
            <a:endParaRPr sz="5000"/>
          </a:p>
        </p:txBody>
      </p:sp>
      <p:cxnSp>
        <p:nvCxnSpPr>
          <p:cNvPr id="2605" name="Google Shape;2605;p36"/>
          <p:cNvCxnSpPr/>
          <p:nvPr/>
        </p:nvCxnSpPr>
        <p:spPr>
          <a:xfrm>
            <a:off x="10755082" y="4071258"/>
            <a:ext cx="457200" cy="0"/>
          </a:xfrm>
          <a:prstGeom prst="straightConnector1">
            <a:avLst/>
          </a:prstGeom>
          <a:noFill/>
          <a:ln cap="flat" cmpd="sng" w="38100">
            <a:solidFill>
              <a:schemeClr val="dk1"/>
            </a:solidFill>
            <a:prstDash val="solid"/>
            <a:miter lim="800000"/>
            <a:headEnd len="sm" w="sm" type="none"/>
            <a:tailEnd len="sm" w="sm" type="none"/>
          </a:ln>
        </p:spPr>
      </p:cxnSp>
      <p:grpSp>
        <p:nvGrpSpPr>
          <p:cNvPr id="2606" name="Google Shape;2606;p36"/>
          <p:cNvGrpSpPr/>
          <p:nvPr/>
        </p:nvGrpSpPr>
        <p:grpSpPr>
          <a:xfrm>
            <a:off x="7990116" y="2719344"/>
            <a:ext cx="1274199" cy="760001"/>
            <a:chOff x="1670312" y="2562997"/>
            <a:chExt cx="940317" cy="565219"/>
          </a:xfrm>
        </p:grpSpPr>
        <p:grpSp>
          <p:nvGrpSpPr>
            <p:cNvPr id="2607" name="Google Shape;2607;p36"/>
            <p:cNvGrpSpPr/>
            <p:nvPr/>
          </p:nvGrpSpPr>
          <p:grpSpPr>
            <a:xfrm>
              <a:off x="1670312" y="2562997"/>
              <a:ext cx="929822" cy="565219"/>
              <a:chOff x="1670312" y="2562997"/>
              <a:chExt cx="929822" cy="565219"/>
            </a:xfrm>
          </p:grpSpPr>
          <p:sp>
            <p:nvSpPr>
              <p:cNvPr id="2608" name="Google Shape;2608;p36"/>
              <p:cNvSpPr/>
              <p:nvPr/>
            </p:nvSpPr>
            <p:spPr>
              <a:xfrm>
                <a:off x="1670312" y="2562997"/>
                <a:ext cx="929822" cy="563157"/>
              </a:xfrm>
              <a:prstGeom prst="rect">
                <a:avLst/>
              </a:prstGeom>
              <a:noFill/>
              <a:ln cap="flat" cmpd="sng" w="19050">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2609" name="Google Shape;2609;p36"/>
              <p:cNvCxnSpPr/>
              <p:nvPr/>
            </p:nvCxnSpPr>
            <p:spPr>
              <a:xfrm flipH="1">
                <a:off x="1786358" y="2567533"/>
                <a:ext cx="4536" cy="557893"/>
              </a:xfrm>
              <a:prstGeom prst="straightConnector1">
                <a:avLst/>
              </a:prstGeom>
              <a:noFill/>
              <a:ln cap="flat" cmpd="sng" w="19050">
                <a:solidFill>
                  <a:schemeClr val="dk1"/>
                </a:solidFill>
                <a:prstDash val="solid"/>
                <a:round/>
                <a:headEnd len="med" w="med" type="none"/>
                <a:tailEnd len="med" w="med" type="none"/>
              </a:ln>
            </p:spPr>
          </p:cxnSp>
          <p:cxnSp>
            <p:nvCxnSpPr>
              <p:cNvPr id="2610" name="Google Shape;2610;p36"/>
              <p:cNvCxnSpPr/>
              <p:nvPr/>
            </p:nvCxnSpPr>
            <p:spPr>
              <a:xfrm flipH="1">
                <a:off x="1911544" y="2566974"/>
                <a:ext cx="4536" cy="557893"/>
              </a:xfrm>
              <a:prstGeom prst="straightConnector1">
                <a:avLst/>
              </a:prstGeom>
              <a:noFill/>
              <a:ln cap="flat" cmpd="sng" w="19050">
                <a:solidFill>
                  <a:schemeClr val="dk1"/>
                </a:solidFill>
                <a:prstDash val="solid"/>
                <a:round/>
                <a:headEnd len="med" w="med" type="none"/>
                <a:tailEnd len="med" w="med" type="none"/>
              </a:ln>
            </p:spPr>
          </p:cxnSp>
          <p:cxnSp>
            <p:nvCxnSpPr>
              <p:cNvPr id="2611" name="Google Shape;2611;p36"/>
              <p:cNvCxnSpPr/>
              <p:nvPr/>
            </p:nvCxnSpPr>
            <p:spPr>
              <a:xfrm flipH="1">
                <a:off x="2027659" y="2570323"/>
                <a:ext cx="4536" cy="557893"/>
              </a:xfrm>
              <a:prstGeom prst="straightConnector1">
                <a:avLst/>
              </a:prstGeom>
              <a:noFill/>
              <a:ln cap="flat" cmpd="sng" w="19050">
                <a:solidFill>
                  <a:schemeClr val="dk1"/>
                </a:solidFill>
                <a:prstDash val="solid"/>
                <a:round/>
                <a:headEnd len="med" w="med" type="none"/>
                <a:tailEnd len="med" w="med" type="none"/>
              </a:ln>
            </p:spPr>
          </p:cxnSp>
          <p:cxnSp>
            <p:nvCxnSpPr>
              <p:cNvPr id="2612" name="Google Shape;2612;p36"/>
              <p:cNvCxnSpPr/>
              <p:nvPr/>
            </p:nvCxnSpPr>
            <p:spPr>
              <a:xfrm flipH="1">
                <a:off x="2134843" y="2564600"/>
                <a:ext cx="4536" cy="557893"/>
              </a:xfrm>
              <a:prstGeom prst="straightConnector1">
                <a:avLst/>
              </a:prstGeom>
              <a:noFill/>
              <a:ln cap="flat" cmpd="sng" w="19050">
                <a:solidFill>
                  <a:schemeClr val="dk1"/>
                </a:solidFill>
                <a:prstDash val="solid"/>
                <a:round/>
                <a:headEnd len="med" w="med" type="none"/>
                <a:tailEnd len="med" w="med" type="none"/>
              </a:ln>
            </p:spPr>
          </p:cxnSp>
          <p:cxnSp>
            <p:nvCxnSpPr>
              <p:cNvPr id="2613" name="Google Shape;2613;p36"/>
              <p:cNvCxnSpPr/>
              <p:nvPr/>
            </p:nvCxnSpPr>
            <p:spPr>
              <a:xfrm flipH="1">
                <a:off x="2244397" y="2566693"/>
                <a:ext cx="4536" cy="557893"/>
              </a:xfrm>
              <a:prstGeom prst="straightConnector1">
                <a:avLst/>
              </a:prstGeom>
              <a:noFill/>
              <a:ln cap="flat" cmpd="sng" w="19050">
                <a:solidFill>
                  <a:schemeClr val="dk1"/>
                </a:solidFill>
                <a:prstDash val="solid"/>
                <a:round/>
                <a:headEnd len="med" w="med" type="none"/>
                <a:tailEnd len="med" w="med" type="none"/>
              </a:ln>
            </p:spPr>
          </p:cxnSp>
          <p:cxnSp>
            <p:nvCxnSpPr>
              <p:cNvPr id="2614" name="Google Shape;2614;p36"/>
              <p:cNvCxnSpPr/>
              <p:nvPr/>
            </p:nvCxnSpPr>
            <p:spPr>
              <a:xfrm flipH="1">
                <a:off x="2365675" y="2568786"/>
                <a:ext cx="4536" cy="557893"/>
              </a:xfrm>
              <a:prstGeom prst="straightConnector1">
                <a:avLst/>
              </a:prstGeom>
              <a:noFill/>
              <a:ln cap="flat" cmpd="sng" w="19050">
                <a:solidFill>
                  <a:schemeClr val="dk1"/>
                </a:solidFill>
                <a:prstDash val="solid"/>
                <a:round/>
                <a:headEnd len="med" w="med" type="none"/>
                <a:tailEnd len="med" w="med" type="none"/>
              </a:ln>
            </p:spPr>
          </p:cxnSp>
          <p:cxnSp>
            <p:nvCxnSpPr>
              <p:cNvPr id="2615" name="Google Shape;2615;p36"/>
              <p:cNvCxnSpPr/>
              <p:nvPr/>
            </p:nvCxnSpPr>
            <p:spPr>
              <a:xfrm flipH="1">
                <a:off x="2483045" y="2566971"/>
                <a:ext cx="4536" cy="557893"/>
              </a:xfrm>
              <a:prstGeom prst="straightConnector1">
                <a:avLst/>
              </a:prstGeom>
              <a:noFill/>
              <a:ln cap="flat" cmpd="sng" w="19050">
                <a:solidFill>
                  <a:schemeClr val="dk1"/>
                </a:solidFill>
                <a:prstDash val="solid"/>
                <a:round/>
                <a:headEnd len="med" w="med" type="none"/>
                <a:tailEnd len="med" w="med" type="none"/>
              </a:ln>
            </p:spPr>
          </p:cxnSp>
        </p:grpSp>
        <p:sp>
          <p:nvSpPr>
            <p:cNvPr id="2616" name="Google Shape;2616;p36"/>
            <p:cNvSpPr/>
            <p:nvPr/>
          </p:nvSpPr>
          <p:spPr>
            <a:xfrm>
              <a:off x="1916862" y="2571262"/>
              <a:ext cx="693767" cy="552560"/>
            </a:xfrm>
            <a:prstGeom prst="rect">
              <a:avLst/>
            </a:prstGeom>
            <a:solidFill>
              <a:srgbClr val="FF0000">
                <a:alpha val="70588"/>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617" name="Google Shape;2617;p36"/>
          <p:cNvGrpSpPr/>
          <p:nvPr/>
        </p:nvGrpSpPr>
        <p:grpSpPr>
          <a:xfrm>
            <a:off x="8007879" y="3655287"/>
            <a:ext cx="1292387" cy="763274"/>
            <a:chOff x="1670312" y="2562997"/>
            <a:chExt cx="940318" cy="565219"/>
          </a:xfrm>
        </p:grpSpPr>
        <p:grpSp>
          <p:nvGrpSpPr>
            <p:cNvPr id="2618" name="Google Shape;2618;p36"/>
            <p:cNvGrpSpPr/>
            <p:nvPr/>
          </p:nvGrpSpPr>
          <p:grpSpPr>
            <a:xfrm>
              <a:off x="1670312" y="2562997"/>
              <a:ext cx="929822" cy="565219"/>
              <a:chOff x="1670312" y="2562997"/>
              <a:chExt cx="929822" cy="565219"/>
            </a:xfrm>
          </p:grpSpPr>
          <p:sp>
            <p:nvSpPr>
              <p:cNvPr id="2619" name="Google Shape;2619;p36"/>
              <p:cNvSpPr/>
              <p:nvPr/>
            </p:nvSpPr>
            <p:spPr>
              <a:xfrm>
                <a:off x="1670312" y="2562997"/>
                <a:ext cx="929822" cy="563157"/>
              </a:xfrm>
              <a:prstGeom prst="rect">
                <a:avLst/>
              </a:prstGeom>
              <a:noFill/>
              <a:ln cap="flat" cmpd="sng" w="19050">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2620" name="Google Shape;2620;p36"/>
              <p:cNvCxnSpPr/>
              <p:nvPr/>
            </p:nvCxnSpPr>
            <p:spPr>
              <a:xfrm flipH="1">
                <a:off x="1786358" y="2567533"/>
                <a:ext cx="4536" cy="557893"/>
              </a:xfrm>
              <a:prstGeom prst="straightConnector1">
                <a:avLst/>
              </a:prstGeom>
              <a:noFill/>
              <a:ln cap="flat" cmpd="sng" w="19050">
                <a:solidFill>
                  <a:schemeClr val="dk1"/>
                </a:solidFill>
                <a:prstDash val="solid"/>
                <a:round/>
                <a:headEnd len="med" w="med" type="none"/>
                <a:tailEnd len="med" w="med" type="none"/>
              </a:ln>
            </p:spPr>
          </p:cxnSp>
          <p:cxnSp>
            <p:nvCxnSpPr>
              <p:cNvPr id="2621" name="Google Shape;2621;p36"/>
              <p:cNvCxnSpPr/>
              <p:nvPr/>
            </p:nvCxnSpPr>
            <p:spPr>
              <a:xfrm flipH="1">
                <a:off x="1911544" y="2566974"/>
                <a:ext cx="4536" cy="557893"/>
              </a:xfrm>
              <a:prstGeom prst="straightConnector1">
                <a:avLst/>
              </a:prstGeom>
              <a:noFill/>
              <a:ln cap="flat" cmpd="sng" w="19050">
                <a:solidFill>
                  <a:schemeClr val="dk1"/>
                </a:solidFill>
                <a:prstDash val="solid"/>
                <a:round/>
                <a:headEnd len="med" w="med" type="none"/>
                <a:tailEnd len="med" w="med" type="none"/>
              </a:ln>
            </p:spPr>
          </p:cxnSp>
          <p:cxnSp>
            <p:nvCxnSpPr>
              <p:cNvPr id="2622" name="Google Shape;2622;p36"/>
              <p:cNvCxnSpPr/>
              <p:nvPr/>
            </p:nvCxnSpPr>
            <p:spPr>
              <a:xfrm flipH="1">
                <a:off x="2027659" y="2570323"/>
                <a:ext cx="4536" cy="557893"/>
              </a:xfrm>
              <a:prstGeom prst="straightConnector1">
                <a:avLst/>
              </a:prstGeom>
              <a:noFill/>
              <a:ln cap="flat" cmpd="sng" w="19050">
                <a:solidFill>
                  <a:schemeClr val="dk1"/>
                </a:solidFill>
                <a:prstDash val="solid"/>
                <a:round/>
                <a:headEnd len="med" w="med" type="none"/>
                <a:tailEnd len="med" w="med" type="none"/>
              </a:ln>
            </p:spPr>
          </p:cxnSp>
          <p:cxnSp>
            <p:nvCxnSpPr>
              <p:cNvPr id="2623" name="Google Shape;2623;p36"/>
              <p:cNvCxnSpPr/>
              <p:nvPr/>
            </p:nvCxnSpPr>
            <p:spPr>
              <a:xfrm flipH="1">
                <a:off x="2134843" y="2564600"/>
                <a:ext cx="4536" cy="557893"/>
              </a:xfrm>
              <a:prstGeom prst="straightConnector1">
                <a:avLst/>
              </a:prstGeom>
              <a:noFill/>
              <a:ln cap="flat" cmpd="sng" w="19050">
                <a:solidFill>
                  <a:schemeClr val="dk1"/>
                </a:solidFill>
                <a:prstDash val="solid"/>
                <a:round/>
                <a:headEnd len="med" w="med" type="none"/>
                <a:tailEnd len="med" w="med" type="none"/>
              </a:ln>
            </p:spPr>
          </p:cxnSp>
          <p:cxnSp>
            <p:nvCxnSpPr>
              <p:cNvPr id="2624" name="Google Shape;2624;p36"/>
              <p:cNvCxnSpPr/>
              <p:nvPr/>
            </p:nvCxnSpPr>
            <p:spPr>
              <a:xfrm flipH="1">
                <a:off x="2244397" y="2566693"/>
                <a:ext cx="4536" cy="557893"/>
              </a:xfrm>
              <a:prstGeom prst="straightConnector1">
                <a:avLst/>
              </a:prstGeom>
              <a:noFill/>
              <a:ln cap="flat" cmpd="sng" w="19050">
                <a:solidFill>
                  <a:schemeClr val="dk1"/>
                </a:solidFill>
                <a:prstDash val="solid"/>
                <a:round/>
                <a:headEnd len="med" w="med" type="none"/>
                <a:tailEnd len="med" w="med" type="none"/>
              </a:ln>
            </p:spPr>
          </p:cxnSp>
          <p:cxnSp>
            <p:nvCxnSpPr>
              <p:cNvPr id="2625" name="Google Shape;2625;p36"/>
              <p:cNvCxnSpPr/>
              <p:nvPr/>
            </p:nvCxnSpPr>
            <p:spPr>
              <a:xfrm flipH="1">
                <a:off x="2365675" y="2568786"/>
                <a:ext cx="4536" cy="557893"/>
              </a:xfrm>
              <a:prstGeom prst="straightConnector1">
                <a:avLst/>
              </a:prstGeom>
              <a:noFill/>
              <a:ln cap="flat" cmpd="sng" w="19050">
                <a:solidFill>
                  <a:schemeClr val="dk1"/>
                </a:solidFill>
                <a:prstDash val="solid"/>
                <a:round/>
                <a:headEnd len="med" w="med" type="none"/>
                <a:tailEnd len="med" w="med" type="none"/>
              </a:ln>
            </p:spPr>
          </p:cxnSp>
          <p:cxnSp>
            <p:nvCxnSpPr>
              <p:cNvPr id="2626" name="Google Shape;2626;p36"/>
              <p:cNvCxnSpPr/>
              <p:nvPr/>
            </p:nvCxnSpPr>
            <p:spPr>
              <a:xfrm flipH="1">
                <a:off x="2483045" y="2566971"/>
                <a:ext cx="4536" cy="557893"/>
              </a:xfrm>
              <a:prstGeom prst="straightConnector1">
                <a:avLst/>
              </a:prstGeom>
              <a:noFill/>
              <a:ln cap="flat" cmpd="sng" w="19050">
                <a:solidFill>
                  <a:schemeClr val="dk1"/>
                </a:solidFill>
                <a:prstDash val="solid"/>
                <a:round/>
                <a:headEnd len="med" w="med" type="none"/>
                <a:tailEnd len="med" w="med" type="none"/>
              </a:ln>
            </p:spPr>
          </p:cxnSp>
        </p:grpSp>
        <p:sp>
          <p:nvSpPr>
            <p:cNvPr id="2627" name="Google Shape;2627;p36"/>
            <p:cNvSpPr/>
            <p:nvPr/>
          </p:nvSpPr>
          <p:spPr>
            <a:xfrm>
              <a:off x="2235418" y="2571262"/>
              <a:ext cx="375212" cy="552560"/>
            </a:xfrm>
            <a:prstGeom prst="rect">
              <a:avLst/>
            </a:prstGeom>
            <a:solidFill>
              <a:srgbClr val="00B050">
                <a:alpha val="70588"/>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628" name="Google Shape;2628;p36"/>
          <p:cNvGrpSpPr/>
          <p:nvPr/>
        </p:nvGrpSpPr>
        <p:grpSpPr>
          <a:xfrm>
            <a:off x="8004017" y="4563481"/>
            <a:ext cx="1292385" cy="721744"/>
            <a:chOff x="1670312" y="2562997"/>
            <a:chExt cx="940317" cy="565219"/>
          </a:xfrm>
        </p:grpSpPr>
        <p:grpSp>
          <p:nvGrpSpPr>
            <p:cNvPr id="2629" name="Google Shape;2629;p36"/>
            <p:cNvGrpSpPr/>
            <p:nvPr/>
          </p:nvGrpSpPr>
          <p:grpSpPr>
            <a:xfrm>
              <a:off x="1670312" y="2562997"/>
              <a:ext cx="929822" cy="565219"/>
              <a:chOff x="1670312" y="2562997"/>
              <a:chExt cx="929822" cy="565219"/>
            </a:xfrm>
          </p:grpSpPr>
          <p:sp>
            <p:nvSpPr>
              <p:cNvPr id="2630" name="Google Shape;2630;p36"/>
              <p:cNvSpPr/>
              <p:nvPr/>
            </p:nvSpPr>
            <p:spPr>
              <a:xfrm>
                <a:off x="1670312" y="2562997"/>
                <a:ext cx="929822" cy="563157"/>
              </a:xfrm>
              <a:prstGeom prst="rect">
                <a:avLst/>
              </a:prstGeom>
              <a:noFill/>
              <a:ln cap="flat" cmpd="sng" w="19050">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2631" name="Google Shape;2631;p36"/>
              <p:cNvCxnSpPr/>
              <p:nvPr/>
            </p:nvCxnSpPr>
            <p:spPr>
              <a:xfrm flipH="1">
                <a:off x="1786358" y="2567533"/>
                <a:ext cx="4536" cy="557893"/>
              </a:xfrm>
              <a:prstGeom prst="straightConnector1">
                <a:avLst/>
              </a:prstGeom>
              <a:noFill/>
              <a:ln cap="flat" cmpd="sng" w="19050">
                <a:solidFill>
                  <a:schemeClr val="dk1"/>
                </a:solidFill>
                <a:prstDash val="solid"/>
                <a:round/>
                <a:headEnd len="med" w="med" type="none"/>
                <a:tailEnd len="med" w="med" type="none"/>
              </a:ln>
            </p:spPr>
          </p:cxnSp>
          <p:cxnSp>
            <p:nvCxnSpPr>
              <p:cNvPr id="2632" name="Google Shape;2632;p36"/>
              <p:cNvCxnSpPr/>
              <p:nvPr/>
            </p:nvCxnSpPr>
            <p:spPr>
              <a:xfrm flipH="1">
                <a:off x="1911544" y="2566974"/>
                <a:ext cx="4536" cy="557893"/>
              </a:xfrm>
              <a:prstGeom prst="straightConnector1">
                <a:avLst/>
              </a:prstGeom>
              <a:noFill/>
              <a:ln cap="flat" cmpd="sng" w="19050">
                <a:solidFill>
                  <a:schemeClr val="dk1"/>
                </a:solidFill>
                <a:prstDash val="solid"/>
                <a:round/>
                <a:headEnd len="med" w="med" type="none"/>
                <a:tailEnd len="med" w="med" type="none"/>
              </a:ln>
            </p:spPr>
          </p:cxnSp>
          <p:cxnSp>
            <p:nvCxnSpPr>
              <p:cNvPr id="2633" name="Google Shape;2633;p36"/>
              <p:cNvCxnSpPr/>
              <p:nvPr/>
            </p:nvCxnSpPr>
            <p:spPr>
              <a:xfrm flipH="1">
                <a:off x="2027659" y="2570323"/>
                <a:ext cx="4536" cy="557893"/>
              </a:xfrm>
              <a:prstGeom prst="straightConnector1">
                <a:avLst/>
              </a:prstGeom>
              <a:noFill/>
              <a:ln cap="flat" cmpd="sng" w="19050">
                <a:solidFill>
                  <a:schemeClr val="dk1"/>
                </a:solidFill>
                <a:prstDash val="solid"/>
                <a:round/>
                <a:headEnd len="med" w="med" type="none"/>
                <a:tailEnd len="med" w="med" type="none"/>
              </a:ln>
            </p:spPr>
          </p:cxnSp>
          <p:cxnSp>
            <p:nvCxnSpPr>
              <p:cNvPr id="2634" name="Google Shape;2634;p36"/>
              <p:cNvCxnSpPr/>
              <p:nvPr/>
            </p:nvCxnSpPr>
            <p:spPr>
              <a:xfrm flipH="1">
                <a:off x="2134843" y="2564600"/>
                <a:ext cx="4536" cy="557893"/>
              </a:xfrm>
              <a:prstGeom prst="straightConnector1">
                <a:avLst/>
              </a:prstGeom>
              <a:noFill/>
              <a:ln cap="flat" cmpd="sng" w="19050">
                <a:solidFill>
                  <a:schemeClr val="dk1"/>
                </a:solidFill>
                <a:prstDash val="solid"/>
                <a:round/>
                <a:headEnd len="med" w="med" type="none"/>
                <a:tailEnd len="med" w="med" type="none"/>
              </a:ln>
            </p:spPr>
          </p:cxnSp>
          <p:cxnSp>
            <p:nvCxnSpPr>
              <p:cNvPr id="2635" name="Google Shape;2635;p36"/>
              <p:cNvCxnSpPr/>
              <p:nvPr/>
            </p:nvCxnSpPr>
            <p:spPr>
              <a:xfrm flipH="1">
                <a:off x="2244397" y="2566693"/>
                <a:ext cx="4536" cy="557893"/>
              </a:xfrm>
              <a:prstGeom prst="straightConnector1">
                <a:avLst/>
              </a:prstGeom>
              <a:noFill/>
              <a:ln cap="flat" cmpd="sng" w="19050">
                <a:solidFill>
                  <a:schemeClr val="dk1"/>
                </a:solidFill>
                <a:prstDash val="solid"/>
                <a:round/>
                <a:headEnd len="med" w="med" type="none"/>
                <a:tailEnd len="med" w="med" type="none"/>
              </a:ln>
            </p:spPr>
          </p:cxnSp>
          <p:cxnSp>
            <p:nvCxnSpPr>
              <p:cNvPr id="2636" name="Google Shape;2636;p36"/>
              <p:cNvCxnSpPr/>
              <p:nvPr/>
            </p:nvCxnSpPr>
            <p:spPr>
              <a:xfrm flipH="1">
                <a:off x="2365675" y="2568786"/>
                <a:ext cx="4536" cy="557893"/>
              </a:xfrm>
              <a:prstGeom prst="straightConnector1">
                <a:avLst/>
              </a:prstGeom>
              <a:noFill/>
              <a:ln cap="flat" cmpd="sng" w="19050">
                <a:solidFill>
                  <a:schemeClr val="dk1"/>
                </a:solidFill>
                <a:prstDash val="solid"/>
                <a:round/>
                <a:headEnd len="med" w="med" type="none"/>
                <a:tailEnd len="med" w="med" type="none"/>
              </a:ln>
            </p:spPr>
          </p:cxnSp>
          <p:cxnSp>
            <p:nvCxnSpPr>
              <p:cNvPr id="2637" name="Google Shape;2637;p36"/>
              <p:cNvCxnSpPr/>
              <p:nvPr/>
            </p:nvCxnSpPr>
            <p:spPr>
              <a:xfrm flipH="1">
                <a:off x="2483045" y="2566971"/>
                <a:ext cx="4536" cy="557893"/>
              </a:xfrm>
              <a:prstGeom prst="straightConnector1">
                <a:avLst/>
              </a:prstGeom>
              <a:noFill/>
              <a:ln cap="flat" cmpd="sng" w="19050">
                <a:solidFill>
                  <a:schemeClr val="dk1"/>
                </a:solidFill>
                <a:prstDash val="solid"/>
                <a:round/>
                <a:headEnd len="med" w="med" type="none"/>
                <a:tailEnd len="med" w="med" type="none"/>
              </a:ln>
            </p:spPr>
          </p:cxnSp>
        </p:grpSp>
        <p:sp>
          <p:nvSpPr>
            <p:cNvPr id="2638" name="Google Shape;2638;p36"/>
            <p:cNvSpPr/>
            <p:nvPr/>
          </p:nvSpPr>
          <p:spPr>
            <a:xfrm>
              <a:off x="2131937" y="2571262"/>
              <a:ext cx="478692" cy="552560"/>
            </a:xfrm>
            <a:prstGeom prst="rect">
              <a:avLst/>
            </a:prstGeom>
            <a:solidFill>
              <a:srgbClr val="3333CC">
                <a:alpha val="70588"/>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639" name="Google Shape;2639;p36"/>
          <p:cNvSpPr/>
          <p:nvPr/>
        </p:nvSpPr>
        <p:spPr>
          <a:xfrm rot="5400000">
            <a:off x="6881445" y="3717354"/>
            <a:ext cx="811706" cy="665402"/>
          </a:xfrm>
          <a:prstGeom prst="triangle">
            <a:avLst>
              <a:gd fmla="val 50000" name="adj"/>
            </a:avLst>
          </a:prstGeom>
          <a:solidFill>
            <a:schemeClr val="lt1"/>
          </a:solidFill>
          <a:ln cap="flat" cmpd="sng" w="31750">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2640" name="Google Shape;2640;p36"/>
          <p:cNvGrpSpPr/>
          <p:nvPr/>
        </p:nvGrpSpPr>
        <p:grpSpPr>
          <a:xfrm>
            <a:off x="6303665" y="3871966"/>
            <a:ext cx="567188" cy="339970"/>
            <a:chOff x="9460523" y="6049108"/>
            <a:chExt cx="567188" cy="339970"/>
          </a:xfrm>
        </p:grpSpPr>
        <p:cxnSp>
          <p:nvCxnSpPr>
            <p:cNvPr id="2641" name="Google Shape;2641;p36"/>
            <p:cNvCxnSpPr/>
            <p:nvPr/>
          </p:nvCxnSpPr>
          <p:spPr>
            <a:xfrm>
              <a:off x="9460523" y="6049108"/>
              <a:ext cx="562708" cy="0"/>
            </a:xfrm>
            <a:prstGeom prst="straightConnector1">
              <a:avLst/>
            </a:prstGeom>
            <a:noFill/>
            <a:ln cap="flat" cmpd="sng" w="38100">
              <a:solidFill>
                <a:srgbClr val="FF0000"/>
              </a:solidFill>
              <a:prstDash val="solid"/>
              <a:miter lim="800000"/>
              <a:headEnd len="sm" w="sm" type="none"/>
              <a:tailEnd len="med" w="med" type="triangle"/>
            </a:ln>
          </p:spPr>
        </p:cxnSp>
        <p:cxnSp>
          <p:nvCxnSpPr>
            <p:cNvPr id="2642" name="Google Shape;2642;p36"/>
            <p:cNvCxnSpPr/>
            <p:nvPr/>
          </p:nvCxnSpPr>
          <p:spPr>
            <a:xfrm>
              <a:off x="9461050" y="6219093"/>
              <a:ext cx="562708" cy="0"/>
            </a:xfrm>
            <a:prstGeom prst="straightConnector1">
              <a:avLst/>
            </a:prstGeom>
            <a:noFill/>
            <a:ln cap="flat" cmpd="sng" w="38100">
              <a:solidFill>
                <a:srgbClr val="00B050"/>
              </a:solidFill>
              <a:prstDash val="solid"/>
              <a:miter lim="800000"/>
              <a:headEnd len="sm" w="sm" type="none"/>
              <a:tailEnd len="med" w="med" type="triangle"/>
            </a:ln>
          </p:spPr>
        </p:cxnSp>
        <p:cxnSp>
          <p:nvCxnSpPr>
            <p:cNvPr id="2643" name="Google Shape;2643;p36"/>
            <p:cNvCxnSpPr/>
            <p:nvPr/>
          </p:nvCxnSpPr>
          <p:spPr>
            <a:xfrm>
              <a:off x="9465002" y="6389078"/>
              <a:ext cx="562708" cy="0"/>
            </a:xfrm>
            <a:prstGeom prst="straightConnector1">
              <a:avLst/>
            </a:prstGeom>
            <a:noFill/>
            <a:ln cap="flat" cmpd="sng" w="38100">
              <a:solidFill>
                <a:srgbClr val="3333CC"/>
              </a:solidFill>
              <a:prstDash val="solid"/>
              <a:miter lim="800000"/>
              <a:headEnd len="sm" w="sm" type="none"/>
              <a:tailEnd len="med" w="med" type="triangle"/>
            </a:ln>
          </p:spPr>
        </p:cxnSp>
      </p:grpSp>
      <p:grpSp>
        <p:nvGrpSpPr>
          <p:cNvPr id="2644" name="Google Shape;2644;p36"/>
          <p:cNvGrpSpPr/>
          <p:nvPr/>
        </p:nvGrpSpPr>
        <p:grpSpPr>
          <a:xfrm>
            <a:off x="11245773" y="3893738"/>
            <a:ext cx="567188" cy="339970"/>
            <a:chOff x="9460523" y="6049108"/>
            <a:chExt cx="567188" cy="339970"/>
          </a:xfrm>
        </p:grpSpPr>
        <p:cxnSp>
          <p:nvCxnSpPr>
            <p:cNvPr id="2645" name="Google Shape;2645;p36"/>
            <p:cNvCxnSpPr/>
            <p:nvPr/>
          </p:nvCxnSpPr>
          <p:spPr>
            <a:xfrm>
              <a:off x="9460523" y="6049108"/>
              <a:ext cx="562708" cy="0"/>
            </a:xfrm>
            <a:prstGeom prst="straightConnector1">
              <a:avLst/>
            </a:prstGeom>
            <a:noFill/>
            <a:ln cap="flat" cmpd="sng" w="38100">
              <a:solidFill>
                <a:srgbClr val="FF0000"/>
              </a:solidFill>
              <a:prstDash val="solid"/>
              <a:miter lim="800000"/>
              <a:headEnd len="sm" w="sm" type="none"/>
              <a:tailEnd len="med" w="med" type="triangle"/>
            </a:ln>
          </p:spPr>
        </p:cxnSp>
        <p:cxnSp>
          <p:nvCxnSpPr>
            <p:cNvPr id="2646" name="Google Shape;2646;p36"/>
            <p:cNvCxnSpPr/>
            <p:nvPr/>
          </p:nvCxnSpPr>
          <p:spPr>
            <a:xfrm>
              <a:off x="9461050" y="6219093"/>
              <a:ext cx="562708" cy="0"/>
            </a:xfrm>
            <a:prstGeom prst="straightConnector1">
              <a:avLst/>
            </a:prstGeom>
            <a:noFill/>
            <a:ln cap="flat" cmpd="sng" w="38100">
              <a:solidFill>
                <a:srgbClr val="00B050"/>
              </a:solidFill>
              <a:prstDash val="solid"/>
              <a:miter lim="800000"/>
              <a:headEnd len="sm" w="sm" type="none"/>
              <a:tailEnd len="med" w="med" type="triangle"/>
            </a:ln>
          </p:spPr>
        </p:cxnSp>
        <p:cxnSp>
          <p:nvCxnSpPr>
            <p:cNvPr id="2647" name="Google Shape;2647;p36"/>
            <p:cNvCxnSpPr/>
            <p:nvPr/>
          </p:nvCxnSpPr>
          <p:spPr>
            <a:xfrm>
              <a:off x="9465002" y="6389078"/>
              <a:ext cx="562708" cy="0"/>
            </a:xfrm>
            <a:prstGeom prst="straightConnector1">
              <a:avLst/>
            </a:prstGeom>
            <a:noFill/>
            <a:ln cap="flat" cmpd="sng" w="38100">
              <a:solidFill>
                <a:srgbClr val="3333CC"/>
              </a:solidFill>
              <a:prstDash val="solid"/>
              <a:miter lim="800000"/>
              <a:headEnd len="sm" w="sm" type="none"/>
              <a:tailEnd len="med" w="med" type="triangle"/>
            </a:ln>
          </p:spPr>
        </p:cxnSp>
      </p:grpSp>
      <p:sp>
        <p:nvSpPr>
          <p:cNvPr id="2648" name="Google Shape;2648;p36"/>
          <p:cNvSpPr txBox="1"/>
          <p:nvPr/>
        </p:nvSpPr>
        <p:spPr>
          <a:xfrm>
            <a:off x="6576771" y="4550229"/>
            <a:ext cx="990656" cy="590931"/>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classify </a:t>
            </a:r>
            <a:endParaRPr/>
          </a:p>
          <a:p>
            <a:pPr indent="0" lvl="0" marL="0" marR="0" rtl="0" algn="ctr">
              <a:lnSpc>
                <a:spcPct val="8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arrivals</a:t>
            </a:r>
            <a:endParaRPr/>
          </a:p>
        </p:txBody>
      </p:sp>
      <p:sp>
        <p:nvSpPr>
          <p:cNvPr id="2649" name="Google Shape;2649;p36"/>
          <p:cNvSpPr txBox="1"/>
          <p:nvPr/>
        </p:nvSpPr>
        <p:spPr>
          <a:xfrm>
            <a:off x="10609189" y="4515922"/>
            <a:ext cx="1332224" cy="34471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departures</a:t>
            </a:r>
            <a:endParaRPr/>
          </a:p>
        </p:txBody>
      </p:sp>
      <p:cxnSp>
        <p:nvCxnSpPr>
          <p:cNvPr id="2650" name="Google Shape;2650;p36"/>
          <p:cNvCxnSpPr>
            <a:stCxn id="2639" idx="0"/>
          </p:cNvCxnSpPr>
          <p:nvPr/>
        </p:nvCxnSpPr>
        <p:spPr>
          <a:xfrm flipH="1" rot="10800000">
            <a:off x="7619999" y="3067555"/>
            <a:ext cx="682500" cy="982500"/>
          </a:xfrm>
          <a:prstGeom prst="straightConnector1">
            <a:avLst/>
          </a:prstGeom>
          <a:noFill/>
          <a:ln cap="flat" cmpd="sng" w="38100">
            <a:solidFill>
              <a:srgbClr val="FF0000"/>
            </a:solidFill>
            <a:prstDash val="solid"/>
            <a:miter lim="800000"/>
            <a:headEnd len="sm" w="sm" type="none"/>
            <a:tailEnd len="med" w="med" type="triangle"/>
          </a:ln>
        </p:spPr>
      </p:cxnSp>
      <p:cxnSp>
        <p:nvCxnSpPr>
          <p:cNvPr id="2651" name="Google Shape;2651;p36"/>
          <p:cNvCxnSpPr/>
          <p:nvPr/>
        </p:nvCxnSpPr>
        <p:spPr>
          <a:xfrm>
            <a:off x="7635460" y="4051945"/>
            <a:ext cx="696572" cy="0"/>
          </a:xfrm>
          <a:prstGeom prst="straightConnector1">
            <a:avLst/>
          </a:prstGeom>
          <a:noFill/>
          <a:ln cap="flat" cmpd="sng" w="38100">
            <a:solidFill>
              <a:srgbClr val="00B050"/>
            </a:solidFill>
            <a:prstDash val="solid"/>
            <a:miter lim="800000"/>
            <a:headEnd len="sm" w="sm" type="none"/>
            <a:tailEnd len="med" w="med" type="triangle"/>
          </a:ln>
        </p:spPr>
      </p:cxnSp>
      <p:cxnSp>
        <p:nvCxnSpPr>
          <p:cNvPr id="2652" name="Google Shape;2652;p36"/>
          <p:cNvCxnSpPr>
            <a:stCxn id="2639" idx="0"/>
          </p:cNvCxnSpPr>
          <p:nvPr/>
        </p:nvCxnSpPr>
        <p:spPr>
          <a:xfrm>
            <a:off x="7619999" y="4050055"/>
            <a:ext cx="682200" cy="871500"/>
          </a:xfrm>
          <a:prstGeom prst="straightConnector1">
            <a:avLst/>
          </a:prstGeom>
          <a:noFill/>
          <a:ln cap="flat" cmpd="sng" w="38100">
            <a:solidFill>
              <a:srgbClr val="3333CC"/>
            </a:solidFill>
            <a:prstDash val="solid"/>
            <a:miter lim="800000"/>
            <a:headEnd len="sm" w="sm" type="none"/>
            <a:tailEnd len="med" w="med" type="triangle"/>
          </a:ln>
        </p:spPr>
      </p:cxnSp>
      <p:cxnSp>
        <p:nvCxnSpPr>
          <p:cNvPr id="2653" name="Google Shape;2653;p36"/>
          <p:cNvCxnSpPr>
            <a:stCxn id="2608" idx="3"/>
            <a:endCxn id="2654" idx="2"/>
          </p:cNvCxnSpPr>
          <p:nvPr/>
        </p:nvCxnSpPr>
        <p:spPr>
          <a:xfrm>
            <a:off x="9250094" y="3097958"/>
            <a:ext cx="664200" cy="942600"/>
          </a:xfrm>
          <a:prstGeom prst="straightConnector1">
            <a:avLst/>
          </a:prstGeom>
          <a:noFill/>
          <a:ln cap="flat" cmpd="sng" w="38100">
            <a:solidFill>
              <a:srgbClr val="FF0000"/>
            </a:solidFill>
            <a:prstDash val="solid"/>
            <a:miter lim="800000"/>
            <a:headEnd len="sm" w="sm" type="none"/>
            <a:tailEnd len="sm" w="sm" type="none"/>
          </a:ln>
        </p:spPr>
      </p:cxnSp>
      <p:cxnSp>
        <p:nvCxnSpPr>
          <p:cNvPr id="2655" name="Google Shape;2655;p36"/>
          <p:cNvCxnSpPr>
            <a:stCxn id="2630" idx="3"/>
            <a:endCxn id="2654" idx="2"/>
          </p:cNvCxnSpPr>
          <p:nvPr/>
        </p:nvCxnSpPr>
        <p:spPr>
          <a:xfrm flipH="1" rot="10800000">
            <a:off x="9281977" y="4040737"/>
            <a:ext cx="632400" cy="882300"/>
          </a:xfrm>
          <a:prstGeom prst="straightConnector1">
            <a:avLst/>
          </a:prstGeom>
          <a:noFill/>
          <a:ln cap="flat" cmpd="sng" w="38100">
            <a:solidFill>
              <a:srgbClr val="3333CC"/>
            </a:solidFill>
            <a:prstDash val="solid"/>
            <a:miter lim="800000"/>
            <a:headEnd len="sm" w="sm" type="none"/>
            <a:tailEnd len="sm" w="sm" type="none"/>
          </a:ln>
        </p:spPr>
      </p:cxnSp>
      <p:cxnSp>
        <p:nvCxnSpPr>
          <p:cNvPr id="2656" name="Google Shape;2656;p36"/>
          <p:cNvCxnSpPr>
            <a:stCxn id="2627" idx="3"/>
            <a:endCxn id="2654" idx="2"/>
          </p:cNvCxnSpPr>
          <p:nvPr/>
        </p:nvCxnSpPr>
        <p:spPr>
          <a:xfrm>
            <a:off x="9300266" y="4039538"/>
            <a:ext cx="614100" cy="1200"/>
          </a:xfrm>
          <a:prstGeom prst="straightConnector1">
            <a:avLst/>
          </a:prstGeom>
          <a:noFill/>
          <a:ln cap="flat" cmpd="sng" w="38100">
            <a:solidFill>
              <a:srgbClr val="00B050"/>
            </a:solidFill>
            <a:prstDash val="solid"/>
            <a:miter lim="800000"/>
            <a:headEnd len="sm" w="sm" type="none"/>
            <a:tailEnd len="sm" w="sm" type="none"/>
          </a:ln>
        </p:spPr>
      </p:cxnSp>
      <p:grpSp>
        <p:nvGrpSpPr>
          <p:cNvPr id="2657" name="Google Shape;2657;p36"/>
          <p:cNvGrpSpPr/>
          <p:nvPr/>
        </p:nvGrpSpPr>
        <p:grpSpPr>
          <a:xfrm>
            <a:off x="9914343" y="3604072"/>
            <a:ext cx="877582" cy="1252645"/>
            <a:chOff x="9827263" y="3125100"/>
            <a:chExt cx="877582" cy="1252645"/>
          </a:xfrm>
        </p:grpSpPr>
        <p:sp>
          <p:nvSpPr>
            <p:cNvPr id="2654" name="Google Shape;2654;p36"/>
            <p:cNvSpPr/>
            <p:nvPr/>
          </p:nvSpPr>
          <p:spPr>
            <a:xfrm>
              <a:off x="9827263" y="3125100"/>
              <a:ext cx="877582" cy="873172"/>
            </a:xfrm>
            <a:prstGeom prst="ellipse">
              <a:avLst/>
            </a:prstGeom>
            <a:solidFill>
              <a:srgbClr val="FFFFFF"/>
            </a:solidFill>
            <a:ln cap="flat" cmpd="sng" w="28575">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58" name="Google Shape;2658;p36"/>
            <p:cNvSpPr txBox="1"/>
            <p:nvPr/>
          </p:nvSpPr>
          <p:spPr>
            <a:xfrm>
              <a:off x="9952468" y="4033035"/>
              <a:ext cx="554960" cy="34471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link</a:t>
              </a:r>
              <a:endParaRPr/>
            </a:p>
          </p:txBody>
        </p:sp>
        <p:sp>
          <p:nvSpPr>
            <p:cNvPr id="2659" name="Google Shape;2659;p36"/>
            <p:cNvSpPr txBox="1"/>
            <p:nvPr/>
          </p:nvSpPr>
          <p:spPr>
            <a:xfrm>
              <a:off x="10086588" y="3391108"/>
              <a:ext cx="351378" cy="395173"/>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R</a:t>
              </a:r>
              <a:endParaRPr/>
            </a:p>
          </p:txBody>
        </p:sp>
      </p:grpSp>
      <p:sp>
        <p:nvSpPr>
          <p:cNvPr id="2660" name="Google Shape;2660;p36"/>
          <p:cNvSpPr/>
          <p:nvPr/>
        </p:nvSpPr>
        <p:spPr>
          <a:xfrm>
            <a:off x="9470570" y="2939143"/>
            <a:ext cx="348343" cy="2177143"/>
          </a:xfrm>
          <a:prstGeom prst="ellipse">
            <a:avLst/>
          </a:prstGeom>
          <a:noFill/>
          <a:ln cap="flat" cmpd="sng" w="412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661" name="Google Shape;2661;p36"/>
          <p:cNvSpPr/>
          <p:nvPr/>
        </p:nvSpPr>
        <p:spPr>
          <a:xfrm>
            <a:off x="9716218" y="3095651"/>
            <a:ext cx="195532" cy="58659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2662" name="Google Shape;2662;p36"/>
          <p:cNvCxnSpPr/>
          <p:nvPr/>
        </p:nvCxnSpPr>
        <p:spPr>
          <a:xfrm rot="10800000">
            <a:off x="9812751" y="3556958"/>
            <a:ext cx="0" cy="261257"/>
          </a:xfrm>
          <a:prstGeom prst="straightConnector1">
            <a:avLst/>
          </a:prstGeom>
          <a:noFill/>
          <a:ln cap="flat" cmpd="sng" w="38100">
            <a:solidFill>
              <a:schemeClr val="dk1"/>
            </a:solidFill>
            <a:prstDash val="solid"/>
            <a:miter lim="800000"/>
            <a:headEnd len="sm" w="sm" type="none"/>
            <a:tailEnd len="med" w="med" type="triangle"/>
          </a:ln>
        </p:spPr>
      </p:cxnSp>
      <p:sp>
        <p:nvSpPr>
          <p:cNvPr id="2663" name="Google Shape;2663;p36"/>
          <p:cNvSpPr txBox="1"/>
          <p:nvPr/>
        </p:nvSpPr>
        <p:spPr>
          <a:xfrm>
            <a:off x="-228600" y="4301650"/>
            <a:ext cx="5858400" cy="2347500"/>
          </a:xfrm>
          <a:prstGeom prst="rect">
            <a:avLst/>
          </a:prstGeom>
          <a:noFill/>
          <a:ln>
            <a:noFill/>
          </a:ln>
        </p:spPr>
        <p:txBody>
          <a:bodyPr anchorCtr="0" anchor="t" bIns="45700" lIns="91425" spcFirstLastPara="1" rIns="91425" wrap="square" tIns="45700">
            <a:noAutofit/>
          </a:bodyPr>
          <a:lstStyle/>
          <a:p>
            <a:pPr indent="-198437" lvl="0" marL="461963" marR="0" rtl="0" algn="l">
              <a:lnSpc>
                <a:spcPct val="90000"/>
              </a:lnSpc>
              <a:spcBef>
                <a:spcPts val="0"/>
              </a:spcBef>
              <a:spcAft>
                <a:spcPts val="0"/>
              </a:spcAft>
              <a:buClr>
                <a:srgbClr val="0000A3"/>
              </a:buClr>
              <a:buSzPts val="2800"/>
              <a:buFont typeface="Noto Sans Symbols"/>
              <a:buChar char="▪"/>
            </a:pPr>
            <a:r>
              <a:rPr lang="en-US" sz="2800">
                <a:latin typeface="Calibri"/>
                <a:ea typeface="Calibri"/>
                <a:cs typeface="Calibri"/>
                <a:sym typeface="Calibri"/>
              </a:rPr>
              <a:t>ο </a:t>
            </a:r>
            <a:r>
              <a:rPr b="0" i="0" lang="en-US" sz="2800" u="none" cap="none" strike="noStrike">
                <a:solidFill>
                  <a:srgbClr val="000000"/>
                </a:solidFill>
                <a:latin typeface="Calibri"/>
                <a:ea typeface="Calibri"/>
                <a:cs typeface="Calibri"/>
                <a:sym typeface="Calibri"/>
              </a:rPr>
              <a:t>server </a:t>
            </a:r>
            <a:r>
              <a:rPr lang="en-US" sz="2800">
                <a:latin typeface="Calibri"/>
                <a:ea typeface="Calibri"/>
                <a:cs typeface="Calibri"/>
                <a:sym typeface="Calibri"/>
              </a:rPr>
              <a:t>κυκλικά</a:t>
            </a:r>
            <a:r>
              <a:rPr b="0" i="0" lang="en-US" sz="2800" u="none" cap="none" strike="noStrike">
                <a:solidFill>
                  <a:srgbClr val="000000"/>
                </a:solidFill>
                <a:latin typeface="Calibri"/>
                <a:ea typeface="Calibri"/>
                <a:cs typeface="Calibri"/>
                <a:sym typeface="Calibri"/>
              </a:rPr>
              <a:t>, </a:t>
            </a:r>
            <a:r>
              <a:rPr lang="en-US" sz="2800">
                <a:latin typeface="Calibri"/>
                <a:ea typeface="Calibri"/>
                <a:cs typeface="Calibri"/>
                <a:sym typeface="Calibri"/>
              </a:rPr>
              <a:t>σαρώνει </a:t>
            </a:r>
            <a:r>
              <a:rPr lang="en-US" sz="2800">
                <a:latin typeface="Calibri"/>
                <a:ea typeface="Calibri"/>
                <a:cs typeface="Calibri"/>
                <a:sym typeface="Calibri"/>
              </a:rPr>
              <a:t>επανειλημμένα</a:t>
            </a:r>
            <a:r>
              <a:rPr b="0" i="0" lang="en-US" sz="2800" u="none" cap="none" strike="noStrike">
                <a:solidFill>
                  <a:srgbClr val="000000"/>
                </a:solidFill>
                <a:latin typeface="Calibri"/>
                <a:ea typeface="Calibri"/>
                <a:cs typeface="Calibri"/>
                <a:sym typeface="Calibri"/>
              </a:rPr>
              <a:t> </a:t>
            </a:r>
            <a:r>
              <a:rPr lang="en-US" sz="2800">
                <a:latin typeface="Calibri"/>
                <a:ea typeface="Calibri"/>
                <a:cs typeface="Calibri"/>
                <a:sym typeface="Calibri"/>
              </a:rPr>
              <a:t>τις ουρές των κλάσεων</a:t>
            </a:r>
            <a:r>
              <a:rPr b="0" i="0" lang="en-US" sz="2800" u="none" cap="none" strike="noStrike">
                <a:solidFill>
                  <a:srgbClr val="000000"/>
                </a:solidFill>
                <a:latin typeface="Calibri"/>
                <a:ea typeface="Calibri"/>
                <a:cs typeface="Calibri"/>
                <a:sym typeface="Calibri"/>
              </a:rPr>
              <a:t>, </a:t>
            </a:r>
            <a:r>
              <a:rPr lang="en-US" sz="2800">
                <a:latin typeface="Calibri"/>
                <a:ea typeface="Calibri"/>
                <a:cs typeface="Calibri"/>
                <a:sym typeface="Calibri"/>
              </a:rPr>
              <a:t>στέλνοντας ένα </a:t>
            </a:r>
            <a:r>
              <a:rPr lang="en-US" sz="2800">
                <a:latin typeface="Calibri"/>
                <a:ea typeface="Calibri"/>
                <a:cs typeface="Calibri"/>
                <a:sym typeface="Calibri"/>
              </a:rPr>
              <a:t>ολοκληρωμένο</a:t>
            </a:r>
            <a:r>
              <a:rPr lang="en-US" sz="2800">
                <a:latin typeface="Calibri"/>
                <a:ea typeface="Calibri"/>
                <a:cs typeface="Calibri"/>
                <a:sym typeface="Calibri"/>
              </a:rPr>
              <a:t> πακέτο από κάθε κλάση</a:t>
            </a:r>
            <a:r>
              <a:rPr b="0" i="0" lang="en-US" sz="2800" u="none" cap="none" strike="noStrike">
                <a:solidFill>
                  <a:srgbClr val="000000"/>
                </a:solidFill>
                <a:latin typeface="Calibri"/>
                <a:ea typeface="Calibri"/>
                <a:cs typeface="Calibri"/>
                <a:sym typeface="Calibri"/>
              </a:rPr>
              <a:t> (</a:t>
            </a:r>
            <a:r>
              <a:rPr lang="en-US" sz="2800">
                <a:latin typeface="Calibri"/>
                <a:ea typeface="Calibri"/>
                <a:cs typeface="Calibri"/>
                <a:sym typeface="Calibri"/>
              </a:rPr>
              <a:t>αν είναι διαθέσιμο</a:t>
            </a:r>
            <a:r>
              <a:rPr b="0" i="0" lang="en-US" sz="2800" u="none" cap="none" strike="noStrike">
                <a:solidFill>
                  <a:srgbClr val="000000"/>
                </a:solidFill>
                <a:latin typeface="Calibri"/>
                <a:ea typeface="Calibri"/>
                <a:cs typeface="Calibri"/>
                <a:sym typeface="Calibri"/>
              </a:rPr>
              <a:t>) </a:t>
            </a:r>
            <a:r>
              <a:rPr lang="en-US" sz="2800">
                <a:latin typeface="Calibri"/>
                <a:ea typeface="Calibri"/>
                <a:cs typeface="Calibri"/>
                <a:sym typeface="Calibri"/>
              </a:rPr>
              <a:t>με τη σειρά</a:t>
            </a:r>
            <a:endParaRPr sz="2800"/>
          </a:p>
        </p:txBody>
      </p:sp>
      <p:sp>
        <p:nvSpPr>
          <p:cNvPr id="2664" name="Google Shape;2664;p36"/>
          <p:cNvSpPr/>
          <p:nvPr/>
        </p:nvSpPr>
        <p:spPr>
          <a:xfrm>
            <a:off x="4419600" y="5203371"/>
            <a:ext cx="5203371" cy="762000"/>
          </a:xfrm>
          <a:custGeom>
            <a:rect b="b" l="l" r="r" t="t"/>
            <a:pathLst>
              <a:path extrusionOk="0" h="762000" w="5203371">
                <a:moveTo>
                  <a:pt x="0" y="762000"/>
                </a:moveTo>
                <a:lnTo>
                  <a:pt x="5203371" y="762000"/>
                </a:lnTo>
                <a:lnTo>
                  <a:pt x="5203371" y="0"/>
                </a:lnTo>
              </a:path>
            </a:pathLst>
          </a:cu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665" name="Google Shape;2665;p36"/>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3"/>
                                        </p:tgtEl>
                                        <p:attrNameLst>
                                          <p:attrName>style.visibility</p:attrName>
                                        </p:attrNameLst>
                                      </p:cBhvr>
                                      <p:to>
                                        <p:strVal val="visible"/>
                                      </p:to>
                                    </p:set>
                                    <p:animEffect filter="fade" transition="in">
                                      <p:cBhvr>
                                        <p:cTn dur="500"/>
                                        <p:tgtEl>
                                          <p:spTgt spid="266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660"/>
                                        </p:tgtEl>
                                        <p:attrNameLst>
                                          <p:attrName>style.visibility</p:attrName>
                                        </p:attrNameLst>
                                      </p:cBhvr>
                                      <p:to>
                                        <p:strVal val="visible"/>
                                      </p:to>
                                    </p:set>
                                    <p:animEffect filter="fade" transition="in">
                                      <p:cBhvr>
                                        <p:cTn dur="500"/>
                                        <p:tgtEl>
                                          <p:spTgt spid="2660"/>
                                        </p:tgtEl>
                                      </p:cBhvr>
                                    </p:animEffect>
                                  </p:childTnLst>
                                </p:cTn>
                              </p:par>
                              <p:par>
                                <p:cTn fill="hold" nodeType="withEffect" presetClass="entr" presetID="10" presetSubtype="0">
                                  <p:stCondLst>
                                    <p:cond delay="0"/>
                                  </p:stCondLst>
                                  <p:childTnLst>
                                    <p:set>
                                      <p:cBhvr>
                                        <p:cTn dur="1" fill="hold">
                                          <p:stCondLst>
                                            <p:cond delay="0"/>
                                          </p:stCondLst>
                                        </p:cTn>
                                        <p:tgtEl>
                                          <p:spTgt spid="2664"/>
                                        </p:tgtEl>
                                        <p:attrNameLst>
                                          <p:attrName>style.visibility</p:attrName>
                                        </p:attrNameLst>
                                      </p:cBhvr>
                                      <p:to>
                                        <p:strVal val="visible"/>
                                      </p:to>
                                    </p:set>
                                    <p:animEffect filter="fade" transition="in">
                                      <p:cBhvr>
                                        <p:cTn dur="500"/>
                                        <p:tgtEl>
                                          <p:spTgt spid="2664"/>
                                        </p:tgtEl>
                                      </p:cBhvr>
                                    </p:animEffect>
                                  </p:childTnLst>
                                </p:cTn>
                              </p:par>
                              <p:par>
                                <p:cTn fill="hold" nodeType="withEffect" presetClass="entr" presetID="10" presetSubtype="0">
                                  <p:stCondLst>
                                    <p:cond delay="0"/>
                                  </p:stCondLst>
                                  <p:childTnLst>
                                    <p:set>
                                      <p:cBhvr>
                                        <p:cTn dur="1" fill="hold">
                                          <p:stCondLst>
                                            <p:cond delay="0"/>
                                          </p:stCondLst>
                                        </p:cTn>
                                        <p:tgtEl>
                                          <p:spTgt spid="2662"/>
                                        </p:tgtEl>
                                        <p:attrNameLst>
                                          <p:attrName>style.visibility</p:attrName>
                                        </p:attrNameLst>
                                      </p:cBhvr>
                                      <p:to>
                                        <p:strVal val="visible"/>
                                      </p:to>
                                    </p:set>
                                    <p:animEffect filter="fade" transition="in">
                                      <p:cBhvr>
                                        <p:cTn dur="500"/>
                                        <p:tgtEl>
                                          <p:spTgt spid="26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0" name="Shape 2670"/>
        <p:cNvGrpSpPr/>
        <p:nvPr/>
      </p:nvGrpSpPr>
      <p:grpSpPr>
        <a:xfrm>
          <a:off x="0" y="0"/>
          <a:ext cx="0" cy="0"/>
          <a:chOff x="0" y="0"/>
          <a:chExt cx="0" cy="0"/>
        </a:xfrm>
      </p:grpSpPr>
      <p:sp>
        <p:nvSpPr>
          <p:cNvPr id="2671" name="Google Shape;2671;p37"/>
          <p:cNvSpPr txBox="1"/>
          <p:nvPr>
            <p:ph idx="1" type="body"/>
          </p:nvPr>
        </p:nvSpPr>
        <p:spPr>
          <a:xfrm>
            <a:off x="-49995" y="1692388"/>
            <a:ext cx="5558100" cy="1116000"/>
          </a:xfrm>
          <a:prstGeom prst="rect">
            <a:avLst/>
          </a:prstGeom>
          <a:noFill/>
          <a:ln>
            <a:noFill/>
          </a:ln>
        </p:spPr>
        <p:txBody>
          <a:bodyPr anchorCtr="0" anchor="t" bIns="45700" lIns="91425" spcFirstLastPara="1" rIns="91425" wrap="square" tIns="45700">
            <a:normAutofit/>
          </a:bodyPr>
          <a:lstStyle/>
          <a:p>
            <a:pPr indent="-222250" lvl="0" marL="352425" rtl="0" algn="l">
              <a:lnSpc>
                <a:spcPct val="90000"/>
              </a:lnSpc>
              <a:spcBef>
                <a:spcPts val="0"/>
              </a:spcBef>
              <a:spcAft>
                <a:spcPts val="0"/>
              </a:spcAft>
              <a:buSzPts val="3200"/>
              <a:buNone/>
            </a:pPr>
            <a:r>
              <a:rPr i="1" lang="en-US">
                <a:solidFill>
                  <a:srgbClr val="CC0000"/>
                </a:solidFill>
              </a:rPr>
              <a:t>Weighted Fair Queuing (WFQ): </a:t>
            </a:r>
            <a:endParaRPr/>
          </a:p>
          <a:p>
            <a:pPr indent="-258762" lvl="0" marL="582613" rtl="0" algn="l">
              <a:lnSpc>
                <a:spcPct val="90000"/>
              </a:lnSpc>
              <a:spcBef>
                <a:spcPts val="1000"/>
              </a:spcBef>
              <a:spcAft>
                <a:spcPts val="0"/>
              </a:spcAft>
              <a:buSzPts val="2800"/>
              <a:buChar char="▪"/>
            </a:pPr>
            <a:r>
              <a:rPr lang="en-US"/>
              <a:t>γενίκευση του </a:t>
            </a:r>
            <a:r>
              <a:rPr lang="en-US"/>
              <a:t>Round Robin</a:t>
            </a:r>
            <a:endParaRPr/>
          </a:p>
        </p:txBody>
      </p:sp>
      <p:sp>
        <p:nvSpPr>
          <p:cNvPr id="2672" name="Google Shape;2672;p37"/>
          <p:cNvSpPr txBox="1"/>
          <p:nvPr>
            <p:ph type="title"/>
          </p:nvPr>
        </p:nvSpPr>
        <p:spPr>
          <a:xfrm>
            <a:off x="0" y="311150"/>
            <a:ext cx="11353800" cy="894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A3"/>
              </a:buClr>
              <a:buSzPts val="4400"/>
              <a:buFont typeface="Calibri"/>
              <a:buNone/>
            </a:pPr>
            <a:r>
              <a:rPr lang="en-US"/>
              <a:t>Πολιτικές χρονοπρογραμματισμού</a:t>
            </a:r>
            <a:r>
              <a:rPr lang="en-US"/>
              <a:t>: weighted fair queueing</a:t>
            </a:r>
            <a:endParaRPr/>
          </a:p>
        </p:txBody>
      </p:sp>
      <p:cxnSp>
        <p:nvCxnSpPr>
          <p:cNvPr id="2673" name="Google Shape;2673;p37"/>
          <p:cNvCxnSpPr/>
          <p:nvPr/>
        </p:nvCxnSpPr>
        <p:spPr>
          <a:xfrm>
            <a:off x="10755082" y="4071258"/>
            <a:ext cx="457200" cy="0"/>
          </a:xfrm>
          <a:prstGeom prst="straightConnector1">
            <a:avLst/>
          </a:prstGeom>
          <a:noFill/>
          <a:ln cap="flat" cmpd="sng" w="38100">
            <a:solidFill>
              <a:schemeClr val="dk1"/>
            </a:solidFill>
            <a:prstDash val="solid"/>
            <a:miter lim="800000"/>
            <a:headEnd len="sm" w="sm" type="none"/>
            <a:tailEnd len="sm" w="sm" type="none"/>
          </a:ln>
        </p:spPr>
      </p:cxnSp>
      <p:grpSp>
        <p:nvGrpSpPr>
          <p:cNvPr id="2674" name="Google Shape;2674;p37"/>
          <p:cNvGrpSpPr/>
          <p:nvPr/>
        </p:nvGrpSpPr>
        <p:grpSpPr>
          <a:xfrm>
            <a:off x="7990116" y="2719344"/>
            <a:ext cx="1310150" cy="2565881"/>
            <a:chOff x="8117411" y="2240372"/>
            <a:chExt cx="1444110" cy="2565881"/>
          </a:xfrm>
        </p:grpSpPr>
        <p:grpSp>
          <p:nvGrpSpPr>
            <p:cNvPr id="2675" name="Google Shape;2675;p37"/>
            <p:cNvGrpSpPr/>
            <p:nvPr/>
          </p:nvGrpSpPr>
          <p:grpSpPr>
            <a:xfrm>
              <a:off x="8117411" y="2240372"/>
              <a:ext cx="1404483" cy="760001"/>
              <a:chOff x="1670312" y="2562997"/>
              <a:chExt cx="940317" cy="565219"/>
            </a:xfrm>
          </p:grpSpPr>
          <p:grpSp>
            <p:nvGrpSpPr>
              <p:cNvPr id="2676" name="Google Shape;2676;p37"/>
              <p:cNvGrpSpPr/>
              <p:nvPr/>
            </p:nvGrpSpPr>
            <p:grpSpPr>
              <a:xfrm>
                <a:off x="1670312" y="2562997"/>
                <a:ext cx="929822" cy="565219"/>
                <a:chOff x="1670312" y="2562997"/>
                <a:chExt cx="929822" cy="565219"/>
              </a:xfrm>
            </p:grpSpPr>
            <p:sp>
              <p:nvSpPr>
                <p:cNvPr id="2677" name="Google Shape;2677;p37"/>
                <p:cNvSpPr/>
                <p:nvPr/>
              </p:nvSpPr>
              <p:spPr>
                <a:xfrm>
                  <a:off x="1670312" y="2562997"/>
                  <a:ext cx="929822" cy="563157"/>
                </a:xfrm>
                <a:prstGeom prst="rect">
                  <a:avLst/>
                </a:prstGeom>
                <a:noFill/>
                <a:ln cap="flat" cmpd="sng" w="19050">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2678" name="Google Shape;2678;p37"/>
                <p:cNvCxnSpPr/>
                <p:nvPr/>
              </p:nvCxnSpPr>
              <p:spPr>
                <a:xfrm flipH="1">
                  <a:off x="1786358" y="2567533"/>
                  <a:ext cx="4536" cy="557893"/>
                </a:xfrm>
                <a:prstGeom prst="straightConnector1">
                  <a:avLst/>
                </a:prstGeom>
                <a:noFill/>
                <a:ln cap="flat" cmpd="sng" w="19050">
                  <a:solidFill>
                    <a:schemeClr val="dk1"/>
                  </a:solidFill>
                  <a:prstDash val="solid"/>
                  <a:round/>
                  <a:headEnd len="med" w="med" type="none"/>
                  <a:tailEnd len="med" w="med" type="none"/>
                </a:ln>
              </p:spPr>
            </p:cxnSp>
            <p:cxnSp>
              <p:nvCxnSpPr>
                <p:cNvPr id="2679" name="Google Shape;2679;p37"/>
                <p:cNvCxnSpPr/>
                <p:nvPr/>
              </p:nvCxnSpPr>
              <p:spPr>
                <a:xfrm flipH="1">
                  <a:off x="1911544" y="2566974"/>
                  <a:ext cx="4536" cy="557893"/>
                </a:xfrm>
                <a:prstGeom prst="straightConnector1">
                  <a:avLst/>
                </a:prstGeom>
                <a:noFill/>
                <a:ln cap="flat" cmpd="sng" w="19050">
                  <a:solidFill>
                    <a:schemeClr val="dk1"/>
                  </a:solidFill>
                  <a:prstDash val="solid"/>
                  <a:round/>
                  <a:headEnd len="med" w="med" type="none"/>
                  <a:tailEnd len="med" w="med" type="none"/>
                </a:ln>
              </p:spPr>
            </p:cxnSp>
            <p:cxnSp>
              <p:nvCxnSpPr>
                <p:cNvPr id="2680" name="Google Shape;2680;p37"/>
                <p:cNvCxnSpPr/>
                <p:nvPr/>
              </p:nvCxnSpPr>
              <p:spPr>
                <a:xfrm flipH="1">
                  <a:off x="2027659" y="2570323"/>
                  <a:ext cx="4536" cy="557893"/>
                </a:xfrm>
                <a:prstGeom prst="straightConnector1">
                  <a:avLst/>
                </a:prstGeom>
                <a:noFill/>
                <a:ln cap="flat" cmpd="sng" w="19050">
                  <a:solidFill>
                    <a:schemeClr val="dk1"/>
                  </a:solidFill>
                  <a:prstDash val="solid"/>
                  <a:round/>
                  <a:headEnd len="med" w="med" type="none"/>
                  <a:tailEnd len="med" w="med" type="none"/>
                </a:ln>
              </p:spPr>
            </p:cxnSp>
            <p:cxnSp>
              <p:nvCxnSpPr>
                <p:cNvPr id="2681" name="Google Shape;2681;p37"/>
                <p:cNvCxnSpPr/>
                <p:nvPr/>
              </p:nvCxnSpPr>
              <p:spPr>
                <a:xfrm flipH="1">
                  <a:off x="2134843" y="2564600"/>
                  <a:ext cx="4536" cy="557893"/>
                </a:xfrm>
                <a:prstGeom prst="straightConnector1">
                  <a:avLst/>
                </a:prstGeom>
                <a:noFill/>
                <a:ln cap="flat" cmpd="sng" w="19050">
                  <a:solidFill>
                    <a:schemeClr val="dk1"/>
                  </a:solidFill>
                  <a:prstDash val="solid"/>
                  <a:round/>
                  <a:headEnd len="med" w="med" type="none"/>
                  <a:tailEnd len="med" w="med" type="none"/>
                </a:ln>
              </p:spPr>
            </p:cxnSp>
            <p:cxnSp>
              <p:nvCxnSpPr>
                <p:cNvPr id="2682" name="Google Shape;2682;p37"/>
                <p:cNvCxnSpPr/>
                <p:nvPr/>
              </p:nvCxnSpPr>
              <p:spPr>
                <a:xfrm flipH="1">
                  <a:off x="2244397" y="2566693"/>
                  <a:ext cx="4536" cy="557893"/>
                </a:xfrm>
                <a:prstGeom prst="straightConnector1">
                  <a:avLst/>
                </a:prstGeom>
                <a:noFill/>
                <a:ln cap="flat" cmpd="sng" w="19050">
                  <a:solidFill>
                    <a:schemeClr val="dk1"/>
                  </a:solidFill>
                  <a:prstDash val="solid"/>
                  <a:round/>
                  <a:headEnd len="med" w="med" type="none"/>
                  <a:tailEnd len="med" w="med" type="none"/>
                </a:ln>
              </p:spPr>
            </p:cxnSp>
            <p:cxnSp>
              <p:nvCxnSpPr>
                <p:cNvPr id="2683" name="Google Shape;2683;p37"/>
                <p:cNvCxnSpPr/>
                <p:nvPr/>
              </p:nvCxnSpPr>
              <p:spPr>
                <a:xfrm flipH="1">
                  <a:off x="2365675" y="2568786"/>
                  <a:ext cx="4536" cy="557893"/>
                </a:xfrm>
                <a:prstGeom prst="straightConnector1">
                  <a:avLst/>
                </a:prstGeom>
                <a:noFill/>
                <a:ln cap="flat" cmpd="sng" w="19050">
                  <a:solidFill>
                    <a:schemeClr val="dk1"/>
                  </a:solidFill>
                  <a:prstDash val="solid"/>
                  <a:round/>
                  <a:headEnd len="med" w="med" type="none"/>
                  <a:tailEnd len="med" w="med" type="none"/>
                </a:ln>
              </p:spPr>
            </p:cxnSp>
            <p:cxnSp>
              <p:nvCxnSpPr>
                <p:cNvPr id="2684" name="Google Shape;2684;p37"/>
                <p:cNvCxnSpPr/>
                <p:nvPr/>
              </p:nvCxnSpPr>
              <p:spPr>
                <a:xfrm flipH="1">
                  <a:off x="2483045" y="2566971"/>
                  <a:ext cx="4536" cy="557893"/>
                </a:xfrm>
                <a:prstGeom prst="straightConnector1">
                  <a:avLst/>
                </a:prstGeom>
                <a:noFill/>
                <a:ln cap="flat" cmpd="sng" w="19050">
                  <a:solidFill>
                    <a:schemeClr val="dk1"/>
                  </a:solidFill>
                  <a:prstDash val="solid"/>
                  <a:round/>
                  <a:headEnd len="med" w="med" type="none"/>
                  <a:tailEnd len="med" w="med" type="none"/>
                </a:ln>
              </p:spPr>
            </p:cxnSp>
          </p:grpSp>
          <p:sp>
            <p:nvSpPr>
              <p:cNvPr id="2685" name="Google Shape;2685;p37"/>
              <p:cNvSpPr/>
              <p:nvPr/>
            </p:nvSpPr>
            <p:spPr>
              <a:xfrm>
                <a:off x="1916862" y="2571262"/>
                <a:ext cx="693767" cy="552560"/>
              </a:xfrm>
              <a:prstGeom prst="rect">
                <a:avLst/>
              </a:prstGeom>
              <a:solidFill>
                <a:srgbClr val="FF0000">
                  <a:alpha val="70588"/>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686" name="Google Shape;2686;p37"/>
            <p:cNvGrpSpPr/>
            <p:nvPr/>
          </p:nvGrpSpPr>
          <p:grpSpPr>
            <a:xfrm>
              <a:off x="8136990" y="3176315"/>
              <a:ext cx="1424531" cy="763274"/>
              <a:chOff x="1670312" y="2562997"/>
              <a:chExt cx="940318" cy="565219"/>
            </a:xfrm>
          </p:grpSpPr>
          <p:grpSp>
            <p:nvGrpSpPr>
              <p:cNvPr id="2687" name="Google Shape;2687;p37"/>
              <p:cNvGrpSpPr/>
              <p:nvPr/>
            </p:nvGrpSpPr>
            <p:grpSpPr>
              <a:xfrm>
                <a:off x="1670312" y="2562997"/>
                <a:ext cx="929822" cy="565219"/>
                <a:chOff x="1670312" y="2562997"/>
                <a:chExt cx="929822" cy="565219"/>
              </a:xfrm>
            </p:grpSpPr>
            <p:sp>
              <p:nvSpPr>
                <p:cNvPr id="2688" name="Google Shape;2688;p37"/>
                <p:cNvSpPr/>
                <p:nvPr/>
              </p:nvSpPr>
              <p:spPr>
                <a:xfrm>
                  <a:off x="1670312" y="2562997"/>
                  <a:ext cx="929822" cy="563157"/>
                </a:xfrm>
                <a:prstGeom prst="rect">
                  <a:avLst/>
                </a:prstGeom>
                <a:noFill/>
                <a:ln cap="flat" cmpd="sng" w="19050">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2689" name="Google Shape;2689;p37"/>
                <p:cNvCxnSpPr/>
                <p:nvPr/>
              </p:nvCxnSpPr>
              <p:spPr>
                <a:xfrm flipH="1">
                  <a:off x="1786358" y="2567533"/>
                  <a:ext cx="4536" cy="557893"/>
                </a:xfrm>
                <a:prstGeom prst="straightConnector1">
                  <a:avLst/>
                </a:prstGeom>
                <a:noFill/>
                <a:ln cap="flat" cmpd="sng" w="19050">
                  <a:solidFill>
                    <a:schemeClr val="dk1"/>
                  </a:solidFill>
                  <a:prstDash val="solid"/>
                  <a:round/>
                  <a:headEnd len="med" w="med" type="none"/>
                  <a:tailEnd len="med" w="med" type="none"/>
                </a:ln>
              </p:spPr>
            </p:cxnSp>
            <p:cxnSp>
              <p:nvCxnSpPr>
                <p:cNvPr id="2690" name="Google Shape;2690;p37"/>
                <p:cNvCxnSpPr/>
                <p:nvPr/>
              </p:nvCxnSpPr>
              <p:spPr>
                <a:xfrm flipH="1">
                  <a:off x="1911544" y="2566974"/>
                  <a:ext cx="4536" cy="557893"/>
                </a:xfrm>
                <a:prstGeom prst="straightConnector1">
                  <a:avLst/>
                </a:prstGeom>
                <a:noFill/>
                <a:ln cap="flat" cmpd="sng" w="19050">
                  <a:solidFill>
                    <a:schemeClr val="dk1"/>
                  </a:solidFill>
                  <a:prstDash val="solid"/>
                  <a:round/>
                  <a:headEnd len="med" w="med" type="none"/>
                  <a:tailEnd len="med" w="med" type="none"/>
                </a:ln>
              </p:spPr>
            </p:cxnSp>
            <p:cxnSp>
              <p:nvCxnSpPr>
                <p:cNvPr id="2691" name="Google Shape;2691;p37"/>
                <p:cNvCxnSpPr/>
                <p:nvPr/>
              </p:nvCxnSpPr>
              <p:spPr>
                <a:xfrm flipH="1">
                  <a:off x="2027659" y="2570323"/>
                  <a:ext cx="4536" cy="557893"/>
                </a:xfrm>
                <a:prstGeom prst="straightConnector1">
                  <a:avLst/>
                </a:prstGeom>
                <a:noFill/>
                <a:ln cap="flat" cmpd="sng" w="19050">
                  <a:solidFill>
                    <a:schemeClr val="dk1"/>
                  </a:solidFill>
                  <a:prstDash val="solid"/>
                  <a:round/>
                  <a:headEnd len="med" w="med" type="none"/>
                  <a:tailEnd len="med" w="med" type="none"/>
                </a:ln>
              </p:spPr>
            </p:cxnSp>
            <p:cxnSp>
              <p:nvCxnSpPr>
                <p:cNvPr id="2692" name="Google Shape;2692;p37"/>
                <p:cNvCxnSpPr/>
                <p:nvPr/>
              </p:nvCxnSpPr>
              <p:spPr>
                <a:xfrm flipH="1">
                  <a:off x="2134843" y="2564600"/>
                  <a:ext cx="4536" cy="557893"/>
                </a:xfrm>
                <a:prstGeom prst="straightConnector1">
                  <a:avLst/>
                </a:prstGeom>
                <a:noFill/>
                <a:ln cap="flat" cmpd="sng" w="19050">
                  <a:solidFill>
                    <a:schemeClr val="dk1"/>
                  </a:solidFill>
                  <a:prstDash val="solid"/>
                  <a:round/>
                  <a:headEnd len="med" w="med" type="none"/>
                  <a:tailEnd len="med" w="med" type="none"/>
                </a:ln>
              </p:spPr>
            </p:cxnSp>
            <p:cxnSp>
              <p:nvCxnSpPr>
                <p:cNvPr id="2693" name="Google Shape;2693;p37"/>
                <p:cNvCxnSpPr/>
                <p:nvPr/>
              </p:nvCxnSpPr>
              <p:spPr>
                <a:xfrm flipH="1">
                  <a:off x="2244397" y="2566693"/>
                  <a:ext cx="4536" cy="557893"/>
                </a:xfrm>
                <a:prstGeom prst="straightConnector1">
                  <a:avLst/>
                </a:prstGeom>
                <a:noFill/>
                <a:ln cap="flat" cmpd="sng" w="19050">
                  <a:solidFill>
                    <a:schemeClr val="dk1"/>
                  </a:solidFill>
                  <a:prstDash val="solid"/>
                  <a:round/>
                  <a:headEnd len="med" w="med" type="none"/>
                  <a:tailEnd len="med" w="med" type="none"/>
                </a:ln>
              </p:spPr>
            </p:cxnSp>
            <p:cxnSp>
              <p:nvCxnSpPr>
                <p:cNvPr id="2694" name="Google Shape;2694;p37"/>
                <p:cNvCxnSpPr/>
                <p:nvPr/>
              </p:nvCxnSpPr>
              <p:spPr>
                <a:xfrm flipH="1">
                  <a:off x="2365675" y="2568786"/>
                  <a:ext cx="4536" cy="557893"/>
                </a:xfrm>
                <a:prstGeom prst="straightConnector1">
                  <a:avLst/>
                </a:prstGeom>
                <a:noFill/>
                <a:ln cap="flat" cmpd="sng" w="19050">
                  <a:solidFill>
                    <a:schemeClr val="dk1"/>
                  </a:solidFill>
                  <a:prstDash val="solid"/>
                  <a:round/>
                  <a:headEnd len="med" w="med" type="none"/>
                  <a:tailEnd len="med" w="med" type="none"/>
                </a:ln>
              </p:spPr>
            </p:cxnSp>
            <p:cxnSp>
              <p:nvCxnSpPr>
                <p:cNvPr id="2695" name="Google Shape;2695;p37"/>
                <p:cNvCxnSpPr/>
                <p:nvPr/>
              </p:nvCxnSpPr>
              <p:spPr>
                <a:xfrm flipH="1">
                  <a:off x="2483045" y="2566971"/>
                  <a:ext cx="4536" cy="557893"/>
                </a:xfrm>
                <a:prstGeom prst="straightConnector1">
                  <a:avLst/>
                </a:prstGeom>
                <a:noFill/>
                <a:ln cap="flat" cmpd="sng" w="19050">
                  <a:solidFill>
                    <a:schemeClr val="dk1"/>
                  </a:solidFill>
                  <a:prstDash val="solid"/>
                  <a:round/>
                  <a:headEnd len="med" w="med" type="none"/>
                  <a:tailEnd len="med" w="med" type="none"/>
                </a:ln>
              </p:spPr>
            </p:cxnSp>
          </p:grpSp>
          <p:sp>
            <p:nvSpPr>
              <p:cNvPr id="2696" name="Google Shape;2696;p37"/>
              <p:cNvSpPr/>
              <p:nvPr/>
            </p:nvSpPr>
            <p:spPr>
              <a:xfrm>
                <a:off x="2235418" y="2571262"/>
                <a:ext cx="375212" cy="552560"/>
              </a:xfrm>
              <a:prstGeom prst="rect">
                <a:avLst/>
              </a:prstGeom>
              <a:solidFill>
                <a:srgbClr val="00B050">
                  <a:alpha val="70588"/>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697" name="Google Shape;2697;p37"/>
            <p:cNvGrpSpPr/>
            <p:nvPr/>
          </p:nvGrpSpPr>
          <p:grpSpPr>
            <a:xfrm>
              <a:off x="8132733" y="4084509"/>
              <a:ext cx="1424529" cy="721744"/>
              <a:chOff x="1670312" y="2562997"/>
              <a:chExt cx="940317" cy="565219"/>
            </a:xfrm>
          </p:grpSpPr>
          <p:grpSp>
            <p:nvGrpSpPr>
              <p:cNvPr id="2698" name="Google Shape;2698;p37"/>
              <p:cNvGrpSpPr/>
              <p:nvPr/>
            </p:nvGrpSpPr>
            <p:grpSpPr>
              <a:xfrm>
                <a:off x="1670312" y="2562997"/>
                <a:ext cx="929822" cy="565219"/>
                <a:chOff x="1670312" y="2562997"/>
                <a:chExt cx="929822" cy="565219"/>
              </a:xfrm>
            </p:grpSpPr>
            <p:sp>
              <p:nvSpPr>
                <p:cNvPr id="2699" name="Google Shape;2699;p37"/>
                <p:cNvSpPr/>
                <p:nvPr/>
              </p:nvSpPr>
              <p:spPr>
                <a:xfrm>
                  <a:off x="1670312" y="2562997"/>
                  <a:ext cx="929822" cy="563157"/>
                </a:xfrm>
                <a:prstGeom prst="rect">
                  <a:avLst/>
                </a:prstGeom>
                <a:noFill/>
                <a:ln cap="flat" cmpd="sng" w="19050">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2700" name="Google Shape;2700;p37"/>
                <p:cNvCxnSpPr/>
                <p:nvPr/>
              </p:nvCxnSpPr>
              <p:spPr>
                <a:xfrm flipH="1">
                  <a:off x="1786358" y="2567533"/>
                  <a:ext cx="4536" cy="557893"/>
                </a:xfrm>
                <a:prstGeom prst="straightConnector1">
                  <a:avLst/>
                </a:prstGeom>
                <a:noFill/>
                <a:ln cap="flat" cmpd="sng" w="19050">
                  <a:solidFill>
                    <a:schemeClr val="dk1"/>
                  </a:solidFill>
                  <a:prstDash val="solid"/>
                  <a:round/>
                  <a:headEnd len="med" w="med" type="none"/>
                  <a:tailEnd len="med" w="med" type="none"/>
                </a:ln>
              </p:spPr>
            </p:cxnSp>
            <p:cxnSp>
              <p:nvCxnSpPr>
                <p:cNvPr id="2701" name="Google Shape;2701;p37"/>
                <p:cNvCxnSpPr/>
                <p:nvPr/>
              </p:nvCxnSpPr>
              <p:spPr>
                <a:xfrm flipH="1">
                  <a:off x="1911544" y="2566974"/>
                  <a:ext cx="4536" cy="557893"/>
                </a:xfrm>
                <a:prstGeom prst="straightConnector1">
                  <a:avLst/>
                </a:prstGeom>
                <a:noFill/>
                <a:ln cap="flat" cmpd="sng" w="19050">
                  <a:solidFill>
                    <a:schemeClr val="dk1"/>
                  </a:solidFill>
                  <a:prstDash val="solid"/>
                  <a:round/>
                  <a:headEnd len="med" w="med" type="none"/>
                  <a:tailEnd len="med" w="med" type="none"/>
                </a:ln>
              </p:spPr>
            </p:cxnSp>
            <p:cxnSp>
              <p:nvCxnSpPr>
                <p:cNvPr id="2702" name="Google Shape;2702;p37"/>
                <p:cNvCxnSpPr/>
                <p:nvPr/>
              </p:nvCxnSpPr>
              <p:spPr>
                <a:xfrm flipH="1">
                  <a:off x="2027659" y="2570323"/>
                  <a:ext cx="4536" cy="557893"/>
                </a:xfrm>
                <a:prstGeom prst="straightConnector1">
                  <a:avLst/>
                </a:prstGeom>
                <a:noFill/>
                <a:ln cap="flat" cmpd="sng" w="19050">
                  <a:solidFill>
                    <a:schemeClr val="dk1"/>
                  </a:solidFill>
                  <a:prstDash val="solid"/>
                  <a:round/>
                  <a:headEnd len="med" w="med" type="none"/>
                  <a:tailEnd len="med" w="med" type="none"/>
                </a:ln>
              </p:spPr>
            </p:cxnSp>
            <p:cxnSp>
              <p:nvCxnSpPr>
                <p:cNvPr id="2703" name="Google Shape;2703;p37"/>
                <p:cNvCxnSpPr/>
                <p:nvPr/>
              </p:nvCxnSpPr>
              <p:spPr>
                <a:xfrm flipH="1">
                  <a:off x="2134843" y="2564600"/>
                  <a:ext cx="4536" cy="557893"/>
                </a:xfrm>
                <a:prstGeom prst="straightConnector1">
                  <a:avLst/>
                </a:prstGeom>
                <a:noFill/>
                <a:ln cap="flat" cmpd="sng" w="19050">
                  <a:solidFill>
                    <a:schemeClr val="dk1"/>
                  </a:solidFill>
                  <a:prstDash val="solid"/>
                  <a:round/>
                  <a:headEnd len="med" w="med" type="none"/>
                  <a:tailEnd len="med" w="med" type="none"/>
                </a:ln>
              </p:spPr>
            </p:cxnSp>
            <p:cxnSp>
              <p:nvCxnSpPr>
                <p:cNvPr id="2704" name="Google Shape;2704;p37"/>
                <p:cNvCxnSpPr/>
                <p:nvPr/>
              </p:nvCxnSpPr>
              <p:spPr>
                <a:xfrm flipH="1">
                  <a:off x="2244397" y="2566693"/>
                  <a:ext cx="4536" cy="557893"/>
                </a:xfrm>
                <a:prstGeom prst="straightConnector1">
                  <a:avLst/>
                </a:prstGeom>
                <a:noFill/>
                <a:ln cap="flat" cmpd="sng" w="19050">
                  <a:solidFill>
                    <a:schemeClr val="dk1"/>
                  </a:solidFill>
                  <a:prstDash val="solid"/>
                  <a:round/>
                  <a:headEnd len="med" w="med" type="none"/>
                  <a:tailEnd len="med" w="med" type="none"/>
                </a:ln>
              </p:spPr>
            </p:cxnSp>
            <p:cxnSp>
              <p:nvCxnSpPr>
                <p:cNvPr id="2705" name="Google Shape;2705;p37"/>
                <p:cNvCxnSpPr/>
                <p:nvPr/>
              </p:nvCxnSpPr>
              <p:spPr>
                <a:xfrm flipH="1">
                  <a:off x="2365675" y="2568786"/>
                  <a:ext cx="4536" cy="557893"/>
                </a:xfrm>
                <a:prstGeom prst="straightConnector1">
                  <a:avLst/>
                </a:prstGeom>
                <a:noFill/>
                <a:ln cap="flat" cmpd="sng" w="19050">
                  <a:solidFill>
                    <a:schemeClr val="dk1"/>
                  </a:solidFill>
                  <a:prstDash val="solid"/>
                  <a:round/>
                  <a:headEnd len="med" w="med" type="none"/>
                  <a:tailEnd len="med" w="med" type="none"/>
                </a:ln>
              </p:spPr>
            </p:cxnSp>
            <p:cxnSp>
              <p:nvCxnSpPr>
                <p:cNvPr id="2706" name="Google Shape;2706;p37"/>
                <p:cNvCxnSpPr/>
                <p:nvPr/>
              </p:nvCxnSpPr>
              <p:spPr>
                <a:xfrm flipH="1">
                  <a:off x="2483045" y="2566971"/>
                  <a:ext cx="4536" cy="557893"/>
                </a:xfrm>
                <a:prstGeom prst="straightConnector1">
                  <a:avLst/>
                </a:prstGeom>
                <a:noFill/>
                <a:ln cap="flat" cmpd="sng" w="19050">
                  <a:solidFill>
                    <a:schemeClr val="dk1"/>
                  </a:solidFill>
                  <a:prstDash val="solid"/>
                  <a:round/>
                  <a:headEnd len="med" w="med" type="none"/>
                  <a:tailEnd len="med" w="med" type="none"/>
                </a:ln>
              </p:spPr>
            </p:cxnSp>
          </p:grpSp>
          <p:sp>
            <p:nvSpPr>
              <p:cNvPr id="2707" name="Google Shape;2707;p37"/>
              <p:cNvSpPr/>
              <p:nvPr/>
            </p:nvSpPr>
            <p:spPr>
              <a:xfrm>
                <a:off x="2131937" y="2571262"/>
                <a:ext cx="478692" cy="552560"/>
              </a:xfrm>
              <a:prstGeom prst="rect">
                <a:avLst/>
              </a:prstGeom>
              <a:solidFill>
                <a:srgbClr val="3333CC">
                  <a:alpha val="70588"/>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sp>
        <p:nvSpPr>
          <p:cNvPr id="2708" name="Google Shape;2708;p37"/>
          <p:cNvSpPr/>
          <p:nvPr/>
        </p:nvSpPr>
        <p:spPr>
          <a:xfrm rot="5400000">
            <a:off x="6881445" y="3717354"/>
            <a:ext cx="811706" cy="665402"/>
          </a:xfrm>
          <a:prstGeom prst="triangle">
            <a:avLst>
              <a:gd fmla="val 50000" name="adj"/>
            </a:avLst>
          </a:prstGeom>
          <a:solidFill>
            <a:schemeClr val="lt1"/>
          </a:solidFill>
          <a:ln cap="flat" cmpd="sng" w="31750">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2709" name="Google Shape;2709;p37"/>
          <p:cNvGrpSpPr/>
          <p:nvPr/>
        </p:nvGrpSpPr>
        <p:grpSpPr>
          <a:xfrm>
            <a:off x="6303665" y="3871966"/>
            <a:ext cx="567188" cy="339970"/>
            <a:chOff x="9460523" y="6049108"/>
            <a:chExt cx="567188" cy="339970"/>
          </a:xfrm>
        </p:grpSpPr>
        <p:cxnSp>
          <p:nvCxnSpPr>
            <p:cNvPr id="2710" name="Google Shape;2710;p37"/>
            <p:cNvCxnSpPr/>
            <p:nvPr/>
          </p:nvCxnSpPr>
          <p:spPr>
            <a:xfrm>
              <a:off x="9460523" y="6049108"/>
              <a:ext cx="562708" cy="0"/>
            </a:xfrm>
            <a:prstGeom prst="straightConnector1">
              <a:avLst/>
            </a:prstGeom>
            <a:noFill/>
            <a:ln cap="flat" cmpd="sng" w="38100">
              <a:solidFill>
                <a:srgbClr val="FF0000"/>
              </a:solidFill>
              <a:prstDash val="solid"/>
              <a:miter lim="800000"/>
              <a:headEnd len="sm" w="sm" type="none"/>
              <a:tailEnd len="med" w="med" type="triangle"/>
            </a:ln>
          </p:spPr>
        </p:cxnSp>
        <p:cxnSp>
          <p:nvCxnSpPr>
            <p:cNvPr id="2711" name="Google Shape;2711;p37"/>
            <p:cNvCxnSpPr/>
            <p:nvPr/>
          </p:nvCxnSpPr>
          <p:spPr>
            <a:xfrm>
              <a:off x="9461050" y="6219093"/>
              <a:ext cx="562708" cy="0"/>
            </a:xfrm>
            <a:prstGeom prst="straightConnector1">
              <a:avLst/>
            </a:prstGeom>
            <a:noFill/>
            <a:ln cap="flat" cmpd="sng" w="38100">
              <a:solidFill>
                <a:srgbClr val="00B050"/>
              </a:solidFill>
              <a:prstDash val="solid"/>
              <a:miter lim="800000"/>
              <a:headEnd len="sm" w="sm" type="none"/>
              <a:tailEnd len="med" w="med" type="triangle"/>
            </a:ln>
          </p:spPr>
        </p:cxnSp>
        <p:cxnSp>
          <p:nvCxnSpPr>
            <p:cNvPr id="2712" name="Google Shape;2712;p37"/>
            <p:cNvCxnSpPr/>
            <p:nvPr/>
          </p:nvCxnSpPr>
          <p:spPr>
            <a:xfrm>
              <a:off x="9465002" y="6389078"/>
              <a:ext cx="562708" cy="0"/>
            </a:xfrm>
            <a:prstGeom prst="straightConnector1">
              <a:avLst/>
            </a:prstGeom>
            <a:noFill/>
            <a:ln cap="flat" cmpd="sng" w="38100">
              <a:solidFill>
                <a:srgbClr val="3333CC"/>
              </a:solidFill>
              <a:prstDash val="solid"/>
              <a:miter lim="800000"/>
              <a:headEnd len="sm" w="sm" type="none"/>
              <a:tailEnd len="med" w="med" type="triangle"/>
            </a:ln>
          </p:spPr>
        </p:cxnSp>
      </p:grpSp>
      <p:grpSp>
        <p:nvGrpSpPr>
          <p:cNvPr id="2713" name="Google Shape;2713;p37"/>
          <p:cNvGrpSpPr/>
          <p:nvPr/>
        </p:nvGrpSpPr>
        <p:grpSpPr>
          <a:xfrm>
            <a:off x="11245773" y="3893738"/>
            <a:ext cx="567188" cy="339970"/>
            <a:chOff x="9460523" y="6049108"/>
            <a:chExt cx="567188" cy="339970"/>
          </a:xfrm>
        </p:grpSpPr>
        <p:cxnSp>
          <p:nvCxnSpPr>
            <p:cNvPr id="2714" name="Google Shape;2714;p37"/>
            <p:cNvCxnSpPr/>
            <p:nvPr/>
          </p:nvCxnSpPr>
          <p:spPr>
            <a:xfrm>
              <a:off x="9460523" y="6049108"/>
              <a:ext cx="562708" cy="0"/>
            </a:xfrm>
            <a:prstGeom prst="straightConnector1">
              <a:avLst/>
            </a:prstGeom>
            <a:noFill/>
            <a:ln cap="flat" cmpd="sng" w="38100">
              <a:solidFill>
                <a:srgbClr val="FF0000"/>
              </a:solidFill>
              <a:prstDash val="solid"/>
              <a:miter lim="800000"/>
              <a:headEnd len="sm" w="sm" type="none"/>
              <a:tailEnd len="med" w="med" type="triangle"/>
            </a:ln>
          </p:spPr>
        </p:cxnSp>
        <p:cxnSp>
          <p:nvCxnSpPr>
            <p:cNvPr id="2715" name="Google Shape;2715;p37"/>
            <p:cNvCxnSpPr/>
            <p:nvPr/>
          </p:nvCxnSpPr>
          <p:spPr>
            <a:xfrm>
              <a:off x="9461050" y="6219093"/>
              <a:ext cx="562708" cy="0"/>
            </a:xfrm>
            <a:prstGeom prst="straightConnector1">
              <a:avLst/>
            </a:prstGeom>
            <a:noFill/>
            <a:ln cap="flat" cmpd="sng" w="38100">
              <a:solidFill>
                <a:srgbClr val="00B050"/>
              </a:solidFill>
              <a:prstDash val="solid"/>
              <a:miter lim="800000"/>
              <a:headEnd len="sm" w="sm" type="none"/>
              <a:tailEnd len="med" w="med" type="triangle"/>
            </a:ln>
          </p:spPr>
        </p:cxnSp>
        <p:cxnSp>
          <p:nvCxnSpPr>
            <p:cNvPr id="2716" name="Google Shape;2716;p37"/>
            <p:cNvCxnSpPr/>
            <p:nvPr/>
          </p:nvCxnSpPr>
          <p:spPr>
            <a:xfrm>
              <a:off x="9465002" y="6389078"/>
              <a:ext cx="562708" cy="0"/>
            </a:xfrm>
            <a:prstGeom prst="straightConnector1">
              <a:avLst/>
            </a:prstGeom>
            <a:noFill/>
            <a:ln cap="flat" cmpd="sng" w="38100">
              <a:solidFill>
                <a:srgbClr val="3333CC"/>
              </a:solidFill>
              <a:prstDash val="solid"/>
              <a:miter lim="800000"/>
              <a:headEnd len="sm" w="sm" type="none"/>
              <a:tailEnd len="med" w="med" type="triangle"/>
            </a:ln>
          </p:spPr>
        </p:cxnSp>
      </p:grpSp>
      <p:sp>
        <p:nvSpPr>
          <p:cNvPr id="2717" name="Google Shape;2717;p37"/>
          <p:cNvSpPr txBox="1"/>
          <p:nvPr/>
        </p:nvSpPr>
        <p:spPr>
          <a:xfrm>
            <a:off x="6576771" y="4550229"/>
            <a:ext cx="990656" cy="590931"/>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classify </a:t>
            </a:r>
            <a:endParaRPr/>
          </a:p>
          <a:p>
            <a:pPr indent="0" lvl="0" marL="0" marR="0" rtl="0" algn="ctr">
              <a:lnSpc>
                <a:spcPct val="8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arrivals</a:t>
            </a:r>
            <a:endParaRPr/>
          </a:p>
        </p:txBody>
      </p:sp>
      <p:sp>
        <p:nvSpPr>
          <p:cNvPr id="2718" name="Google Shape;2718;p37"/>
          <p:cNvSpPr txBox="1"/>
          <p:nvPr/>
        </p:nvSpPr>
        <p:spPr>
          <a:xfrm>
            <a:off x="10609189" y="4515922"/>
            <a:ext cx="1332224" cy="34471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departures</a:t>
            </a:r>
            <a:endParaRPr/>
          </a:p>
        </p:txBody>
      </p:sp>
      <p:cxnSp>
        <p:nvCxnSpPr>
          <p:cNvPr id="2719" name="Google Shape;2719;p37"/>
          <p:cNvCxnSpPr>
            <a:stCxn id="2708" idx="0"/>
          </p:cNvCxnSpPr>
          <p:nvPr/>
        </p:nvCxnSpPr>
        <p:spPr>
          <a:xfrm flipH="1" rot="10800000">
            <a:off x="7619999" y="3067555"/>
            <a:ext cx="682500" cy="982500"/>
          </a:xfrm>
          <a:prstGeom prst="straightConnector1">
            <a:avLst/>
          </a:prstGeom>
          <a:noFill/>
          <a:ln cap="flat" cmpd="sng" w="38100">
            <a:solidFill>
              <a:srgbClr val="FF0000"/>
            </a:solidFill>
            <a:prstDash val="solid"/>
            <a:miter lim="800000"/>
            <a:headEnd len="sm" w="sm" type="none"/>
            <a:tailEnd len="med" w="med" type="triangle"/>
          </a:ln>
        </p:spPr>
      </p:cxnSp>
      <p:cxnSp>
        <p:nvCxnSpPr>
          <p:cNvPr id="2720" name="Google Shape;2720;p37"/>
          <p:cNvCxnSpPr/>
          <p:nvPr/>
        </p:nvCxnSpPr>
        <p:spPr>
          <a:xfrm>
            <a:off x="7635460" y="4051945"/>
            <a:ext cx="696572" cy="0"/>
          </a:xfrm>
          <a:prstGeom prst="straightConnector1">
            <a:avLst/>
          </a:prstGeom>
          <a:noFill/>
          <a:ln cap="flat" cmpd="sng" w="38100">
            <a:solidFill>
              <a:srgbClr val="00B050"/>
            </a:solidFill>
            <a:prstDash val="solid"/>
            <a:miter lim="800000"/>
            <a:headEnd len="sm" w="sm" type="none"/>
            <a:tailEnd len="med" w="med" type="triangle"/>
          </a:ln>
        </p:spPr>
      </p:cxnSp>
      <p:cxnSp>
        <p:nvCxnSpPr>
          <p:cNvPr id="2721" name="Google Shape;2721;p37"/>
          <p:cNvCxnSpPr>
            <a:stCxn id="2708" idx="0"/>
          </p:cNvCxnSpPr>
          <p:nvPr/>
        </p:nvCxnSpPr>
        <p:spPr>
          <a:xfrm>
            <a:off x="7619999" y="4050055"/>
            <a:ext cx="682200" cy="871500"/>
          </a:xfrm>
          <a:prstGeom prst="straightConnector1">
            <a:avLst/>
          </a:prstGeom>
          <a:noFill/>
          <a:ln cap="flat" cmpd="sng" w="38100">
            <a:solidFill>
              <a:srgbClr val="3333CC"/>
            </a:solidFill>
            <a:prstDash val="solid"/>
            <a:miter lim="800000"/>
            <a:headEnd len="sm" w="sm" type="none"/>
            <a:tailEnd len="med" w="med" type="triangle"/>
          </a:ln>
        </p:spPr>
      </p:cxnSp>
      <p:cxnSp>
        <p:nvCxnSpPr>
          <p:cNvPr id="2722" name="Google Shape;2722;p37"/>
          <p:cNvCxnSpPr>
            <a:stCxn id="2677" idx="3"/>
            <a:endCxn id="2723" idx="2"/>
          </p:cNvCxnSpPr>
          <p:nvPr/>
        </p:nvCxnSpPr>
        <p:spPr>
          <a:xfrm>
            <a:off x="9250093" y="3097958"/>
            <a:ext cx="664200" cy="942600"/>
          </a:xfrm>
          <a:prstGeom prst="straightConnector1">
            <a:avLst/>
          </a:prstGeom>
          <a:noFill/>
          <a:ln cap="flat" cmpd="sng" w="38100">
            <a:solidFill>
              <a:srgbClr val="FF0000"/>
            </a:solidFill>
            <a:prstDash val="solid"/>
            <a:miter lim="800000"/>
            <a:headEnd len="sm" w="sm" type="none"/>
            <a:tailEnd len="sm" w="sm" type="none"/>
          </a:ln>
        </p:spPr>
      </p:cxnSp>
      <p:cxnSp>
        <p:nvCxnSpPr>
          <p:cNvPr id="2724" name="Google Shape;2724;p37"/>
          <p:cNvCxnSpPr>
            <a:stCxn id="2699" idx="3"/>
            <a:endCxn id="2723" idx="2"/>
          </p:cNvCxnSpPr>
          <p:nvPr/>
        </p:nvCxnSpPr>
        <p:spPr>
          <a:xfrm flipH="1" rot="10800000">
            <a:off x="9281977" y="4040737"/>
            <a:ext cx="632400" cy="882300"/>
          </a:xfrm>
          <a:prstGeom prst="straightConnector1">
            <a:avLst/>
          </a:prstGeom>
          <a:noFill/>
          <a:ln cap="flat" cmpd="sng" w="38100">
            <a:solidFill>
              <a:srgbClr val="3333CC"/>
            </a:solidFill>
            <a:prstDash val="solid"/>
            <a:miter lim="800000"/>
            <a:headEnd len="sm" w="sm" type="none"/>
            <a:tailEnd len="sm" w="sm" type="none"/>
          </a:ln>
        </p:spPr>
      </p:cxnSp>
      <p:cxnSp>
        <p:nvCxnSpPr>
          <p:cNvPr id="2725" name="Google Shape;2725;p37"/>
          <p:cNvCxnSpPr>
            <a:stCxn id="2696" idx="3"/>
            <a:endCxn id="2723" idx="2"/>
          </p:cNvCxnSpPr>
          <p:nvPr/>
        </p:nvCxnSpPr>
        <p:spPr>
          <a:xfrm>
            <a:off x="9300266" y="4039538"/>
            <a:ext cx="614100" cy="1200"/>
          </a:xfrm>
          <a:prstGeom prst="straightConnector1">
            <a:avLst/>
          </a:prstGeom>
          <a:noFill/>
          <a:ln cap="flat" cmpd="sng" w="38100">
            <a:solidFill>
              <a:srgbClr val="00B050"/>
            </a:solidFill>
            <a:prstDash val="solid"/>
            <a:miter lim="800000"/>
            <a:headEnd len="sm" w="sm" type="none"/>
            <a:tailEnd len="sm" w="sm" type="none"/>
          </a:ln>
        </p:spPr>
      </p:cxnSp>
      <p:grpSp>
        <p:nvGrpSpPr>
          <p:cNvPr id="2726" name="Google Shape;2726;p37"/>
          <p:cNvGrpSpPr/>
          <p:nvPr/>
        </p:nvGrpSpPr>
        <p:grpSpPr>
          <a:xfrm>
            <a:off x="9914343" y="3604072"/>
            <a:ext cx="877582" cy="1252645"/>
            <a:chOff x="9827263" y="3125100"/>
            <a:chExt cx="877582" cy="1252645"/>
          </a:xfrm>
        </p:grpSpPr>
        <p:sp>
          <p:nvSpPr>
            <p:cNvPr id="2723" name="Google Shape;2723;p37"/>
            <p:cNvSpPr/>
            <p:nvPr/>
          </p:nvSpPr>
          <p:spPr>
            <a:xfrm>
              <a:off x="9827263" y="3125100"/>
              <a:ext cx="877582" cy="873172"/>
            </a:xfrm>
            <a:prstGeom prst="ellipse">
              <a:avLst/>
            </a:prstGeom>
            <a:solidFill>
              <a:srgbClr val="FFFFFF"/>
            </a:solidFill>
            <a:ln cap="flat" cmpd="sng" w="28575">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27" name="Google Shape;2727;p37"/>
            <p:cNvSpPr txBox="1"/>
            <p:nvPr/>
          </p:nvSpPr>
          <p:spPr>
            <a:xfrm>
              <a:off x="9952468" y="4033035"/>
              <a:ext cx="554960" cy="34471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link</a:t>
              </a:r>
              <a:endParaRPr/>
            </a:p>
          </p:txBody>
        </p:sp>
        <p:sp>
          <p:nvSpPr>
            <p:cNvPr id="2728" name="Google Shape;2728;p37"/>
            <p:cNvSpPr txBox="1"/>
            <p:nvPr/>
          </p:nvSpPr>
          <p:spPr>
            <a:xfrm>
              <a:off x="10086588" y="3391108"/>
              <a:ext cx="351378" cy="395173"/>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R</a:t>
              </a:r>
              <a:endParaRPr/>
            </a:p>
          </p:txBody>
        </p:sp>
      </p:grpSp>
      <p:grpSp>
        <p:nvGrpSpPr>
          <p:cNvPr id="2729" name="Google Shape;2729;p37"/>
          <p:cNvGrpSpPr/>
          <p:nvPr/>
        </p:nvGrpSpPr>
        <p:grpSpPr>
          <a:xfrm>
            <a:off x="8807568" y="2894368"/>
            <a:ext cx="1104182" cy="2221918"/>
            <a:chOff x="8807568" y="2894368"/>
            <a:chExt cx="1104182" cy="2221918"/>
          </a:xfrm>
        </p:grpSpPr>
        <p:grpSp>
          <p:nvGrpSpPr>
            <p:cNvPr id="2730" name="Google Shape;2730;p37"/>
            <p:cNvGrpSpPr/>
            <p:nvPr/>
          </p:nvGrpSpPr>
          <p:grpSpPr>
            <a:xfrm>
              <a:off x="9470570" y="2939143"/>
              <a:ext cx="441180" cy="2177143"/>
              <a:chOff x="9470570" y="2939143"/>
              <a:chExt cx="441180" cy="2177143"/>
            </a:xfrm>
          </p:grpSpPr>
          <p:sp>
            <p:nvSpPr>
              <p:cNvPr id="2731" name="Google Shape;2731;p37"/>
              <p:cNvSpPr/>
              <p:nvPr/>
            </p:nvSpPr>
            <p:spPr>
              <a:xfrm>
                <a:off x="9470570" y="2939143"/>
                <a:ext cx="348343" cy="2177143"/>
              </a:xfrm>
              <a:prstGeom prst="ellipse">
                <a:avLst/>
              </a:prstGeom>
              <a:noFill/>
              <a:ln cap="flat" cmpd="sng" w="412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732" name="Google Shape;2732;p37"/>
              <p:cNvSpPr/>
              <p:nvPr/>
            </p:nvSpPr>
            <p:spPr>
              <a:xfrm>
                <a:off x="9716218" y="3095651"/>
                <a:ext cx="195532" cy="58659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2733" name="Google Shape;2733;p37"/>
              <p:cNvCxnSpPr/>
              <p:nvPr/>
            </p:nvCxnSpPr>
            <p:spPr>
              <a:xfrm rot="10800000">
                <a:off x="9808687" y="3573214"/>
                <a:ext cx="0" cy="261257"/>
              </a:xfrm>
              <a:prstGeom prst="straightConnector1">
                <a:avLst/>
              </a:prstGeom>
              <a:noFill/>
              <a:ln cap="flat" cmpd="sng" w="38100">
                <a:solidFill>
                  <a:schemeClr val="dk1"/>
                </a:solidFill>
                <a:prstDash val="solid"/>
                <a:miter lim="800000"/>
                <a:headEnd len="sm" w="sm" type="none"/>
                <a:tailEnd len="med" w="med" type="triangle"/>
              </a:ln>
            </p:spPr>
          </p:cxnSp>
        </p:grpSp>
        <p:grpSp>
          <p:nvGrpSpPr>
            <p:cNvPr id="2734" name="Google Shape;2734;p37"/>
            <p:cNvGrpSpPr/>
            <p:nvPr/>
          </p:nvGrpSpPr>
          <p:grpSpPr>
            <a:xfrm>
              <a:off x="8807568" y="2894368"/>
              <a:ext cx="457076" cy="2191108"/>
              <a:chOff x="8807568" y="2894368"/>
              <a:chExt cx="457076" cy="2191108"/>
            </a:xfrm>
          </p:grpSpPr>
          <p:grpSp>
            <p:nvGrpSpPr>
              <p:cNvPr id="2735" name="Google Shape;2735;p37"/>
              <p:cNvGrpSpPr/>
              <p:nvPr/>
            </p:nvGrpSpPr>
            <p:grpSpPr>
              <a:xfrm>
                <a:off x="8807568" y="2894368"/>
                <a:ext cx="428322" cy="385312"/>
                <a:chOff x="10311441" y="2346385"/>
                <a:chExt cx="428322" cy="385312"/>
              </a:xfrm>
            </p:grpSpPr>
            <p:sp>
              <p:nvSpPr>
                <p:cNvPr id="2736" name="Google Shape;2736;p37"/>
                <p:cNvSpPr/>
                <p:nvPr/>
              </p:nvSpPr>
              <p:spPr>
                <a:xfrm>
                  <a:off x="10349891" y="2392393"/>
                  <a:ext cx="329610" cy="339304"/>
                </a:xfrm>
                <a:prstGeom prst="ellipse">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737" name="Google Shape;2737;p37"/>
                <p:cNvSpPr txBox="1"/>
                <p:nvPr/>
              </p:nvSpPr>
              <p:spPr>
                <a:xfrm>
                  <a:off x="10311441" y="2346385"/>
                  <a:ext cx="42832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w</a:t>
                  </a:r>
                  <a:r>
                    <a:rPr b="0" baseline="-25000" i="0" lang="en-US" sz="1800" u="none" cap="none" strike="noStrike">
                      <a:solidFill>
                        <a:srgbClr val="000000"/>
                      </a:solidFill>
                      <a:latin typeface="Calibri"/>
                      <a:ea typeface="Calibri"/>
                      <a:cs typeface="Calibri"/>
                      <a:sym typeface="Calibri"/>
                    </a:rPr>
                    <a:t>1</a:t>
                  </a:r>
                  <a:endParaRPr/>
                </a:p>
              </p:txBody>
            </p:sp>
          </p:grpSp>
          <p:grpSp>
            <p:nvGrpSpPr>
              <p:cNvPr id="2738" name="Google Shape;2738;p37"/>
              <p:cNvGrpSpPr/>
              <p:nvPr/>
            </p:nvGrpSpPr>
            <p:grpSpPr>
              <a:xfrm>
                <a:off x="8827696" y="3823145"/>
                <a:ext cx="428322" cy="385312"/>
                <a:chOff x="10311441" y="2346385"/>
                <a:chExt cx="428322" cy="385312"/>
              </a:xfrm>
            </p:grpSpPr>
            <p:sp>
              <p:nvSpPr>
                <p:cNvPr id="2739" name="Google Shape;2739;p37"/>
                <p:cNvSpPr/>
                <p:nvPr/>
              </p:nvSpPr>
              <p:spPr>
                <a:xfrm>
                  <a:off x="10349891" y="2392393"/>
                  <a:ext cx="329610" cy="339304"/>
                </a:xfrm>
                <a:prstGeom prst="ellipse">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740" name="Google Shape;2740;p37"/>
                <p:cNvSpPr txBox="1"/>
                <p:nvPr/>
              </p:nvSpPr>
              <p:spPr>
                <a:xfrm>
                  <a:off x="10311441" y="2346385"/>
                  <a:ext cx="42832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w</a:t>
                  </a:r>
                  <a:r>
                    <a:rPr b="0" baseline="-25000" i="0" lang="en-US" sz="1800" u="none" cap="none" strike="noStrike">
                      <a:solidFill>
                        <a:srgbClr val="000000"/>
                      </a:solidFill>
                      <a:latin typeface="Calibri"/>
                      <a:ea typeface="Calibri"/>
                      <a:cs typeface="Calibri"/>
                      <a:sym typeface="Calibri"/>
                    </a:rPr>
                    <a:t>2</a:t>
                  </a:r>
                  <a:endParaRPr/>
                </a:p>
              </p:txBody>
            </p:sp>
          </p:grpSp>
          <p:grpSp>
            <p:nvGrpSpPr>
              <p:cNvPr id="2741" name="Google Shape;2741;p37"/>
              <p:cNvGrpSpPr/>
              <p:nvPr/>
            </p:nvGrpSpPr>
            <p:grpSpPr>
              <a:xfrm>
                <a:off x="8836322" y="4700164"/>
                <a:ext cx="428322" cy="385312"/>
                <a:chOff x="10311441" y="2346385"/>
                <a:chExt cx="428322" cy="385312"/>
              </a:xfrm>
            </p:grpSpPr>
            <p:sp>
              <p:nvSpPr>
                <p:cNvPr id="2742" name="Google Shape;2742;p37"/>
                <p:cNvSpPr/>
                <p:nvPr/>
              </p:nvSpPr>
              <p:spPr>
                <a:xfrm>
                  <a:off x="10349891" y="2392393"/>
                  <a:ext cx="329610" cy="339304"/>
                </a:xfrm>
                <a:prstGeom prst="ellipse">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743" name="Google Shape;2743;p37"/>
                <p:cNvSpPr txBox="1"/>
                <p:nvPr/>
              </p:nvSpPr>
              <p:spPr>
                <a:xfrm>
                  <a:off x="10311441" y="2346385"/>
                  <a:ext cx="42832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w</a:t>
                  </a:r>
                  <a:r>
                    <a:rPr b="0" baseline="-25000" i="0" lang="en-US" sz="1800" u="none" cap="none" strike="noStrike">
                      <a:solidFill>
                        <a:srgbClr val="000000"/>
                      </a:solidFill>
                      <a:latin typeface="Calibri"/>
                      <a:ea typeface="Calibri"/>
                      <a:cs typeface="Calibri"/>
                      <a:sym typeface="Calibri"/>
                    </a:rPr>
                    <a:t>3</a:t>
                  </a:r>
                  <a:endParaRPr/>
                </a:p>
              </p:txBody>
            </p:sp>
          </p:grpSp>
        </p:grpSp>
      </p:grpSp>
      <p:grpSp>
        <p:nvGrpSpPr>
          <p:cNvPr id="2744" name="Google Shape;2744;p37"/>
          <p:cNvGrpSpPr/>
          <p:nvPr/>
        </p:nvGrpSpPr>
        <p:grpSpPr>
          <a:xfrm>
            <a:off x="1992087" y="4027715"/>
            <a:ext cx="853200" cy="1129286"/>
            <a:chOff x="6422573" y="5573486"/>
            <a:chExt cx="853200" cy="1129286"/>
          </a:xfrm>
        </p:grpSpPr>
        <p:sp>
          <p:nvSpPr>
            <p:cNvPr id="2745" name="Google Shape;2745;p37"/>
            <p:cNvSpPr txBox="1"/>
            <p:nvPr/>
          </p:nvSpPr>
          <p:spPr>
            <a:xfrm>
              <a:off x="6531429" y="5573486"/>
              <a:ext cx="540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Calibri"/>
                <a:buNone/>
              </a:pPr>
              <a:r>
                <a:rPr b="0" i="1" lang="en-US" sz="3200" u="none" cap="none" strike="noStrike">
                  <a:solidFill>
                    <a:srgbClr val="000000"/>
                  </a:solidFill>
                  <a:latin typeface="Calibri"/>
                  <a:ea typeface="Calibri"/>
                  <a:cs typeface="Calibri"/>
                  <a:sym typeface="Calibri"/>
                </a:rPr>
                <a:t>w</a:t>
              </a:r>
              <a:r>
                <a:rPr b="0" baseline="-25000" i="1" lang="en-US" sz="3200" u="none" cap="none" strike="noStrike">
                  <a:solidFill>
                    <a:srgbClr val="000000"/>
                  </a:solidFill>
                  <a:latin typeface="Calibri"/>
                  <a:ea typeface="Calibri"/>
                  <a:cs typeface="Calibri"/>
                  <a:sym typeface="Calibri"/>
                </a:rPr>
                <a:t>i</a:t>
              </a:r>
              <a:endParaRPr b="0" i="0" sz="3200" u="none" cap="none" strike="noStrike">
                <a:solidFill>
                  <a:srgbClr val="000000"/>
                </a:solidFill>
                <a:latin typeface="Calibri"/>
                <a:ea typeface="Calibri"/>
                <a:cs typeface="Calibri"/>
                <a:sym typeface="Calibri"/>
              </a:endParaRPr>
            </a:p>
          </p:txBody>
        </p:sp>
        <p:sp>
          <p:nvSpPr>
            <p:cNvPr id="2746" name="Google Shape;2746;p37"/>
            <p:cNvSpPr txBox="1"/>
            <p:nvPr/>
          </p:nvSpPr>
          <p:spPr>
            <a:xfrm>
              <a:off x="6422573" y="6117772"/>
              <a:ext cx="853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Noto Sans Symbols"/>
                <a:buNone/>
              </a:pPr>
              <a:r>
                <a:rPr b="0" i="0" lang="en-US" sz="3200" u="none" cap="none" strike="noStrike">
                  <a:solidFill>
                    <a:srgbClr val="000000"/>
                  </a:solidFill>
                  <a:latin typeface="Noto Sans Symbols"/>
                  <a:ea typeface="Noto Sans Symbols"/>
                  <a:cs typeface="Noto Sans Symbols"/>
                  <a:sym typeface="Noto Sans Symbols"/>
                </a:rPr>
                <a:t>Σ</a:t>
              </a:r>
              <a:r>
                <a:rPr b="0" baseline="-25000" i="1" lang="en-US" sz="2400" u="none" cap="none" strike="noStrike">
                  <a:solidFill>
                    <a:srgbClr val="000000"/>
                  </a:solidFill>
                  <a:latin typeface="Calibri"/>
                  <a:ea typeface="Calibri"/>
                  <a:cs typeface="Calibri"/>
                  <a:sym typeface="Calibri"/>
                </a:rPr>
                <a:t>j</a:t>
              </a:r>
              <a:r>
                <a:rPr b="0" i="1" lang="en-US" sz="3200" u="none" cap="none" strike="noStrike">
                  <a:solidFill>
                    <a:srgbClr val="000000"/>
                  </a:solidFill>
                  <a:latin typeface="Calibri"/>
                  <a:ea typeface="Calibri"/>
                  <a:cs typeface="Calibri"/>
                  <a:sym typeface="Calibri"/>
                </a:rPr>
                <a:t>w</a:t>
              </a:r>
              <a:r>
                <a:rPr b="0" baseline="-25000" i="1" lang="en-US" sz="3200" u="none" cap="none" strike="noStrike">
                  <a:solidFill>
                    <a:srgbClr val="000000"/>
                  </a:solidFill>
                  <a:latin typeface="Calibri"/>
                  <a:ea typeface="Calibri"/>
                  <a:cs typeface="Calibri"/>
                  <a:sym typeface="Calibri"/>
                </a:rPr>
                <a:t>j</a:t>
              </a:r>
              <a:endParaRPr b="0" i="0" sz="3200" u="none" cap="none" strike="noStrike">
                <a:solidFill>
                  <a:srgbClr val="000000"/>
                </a:solidFill>
                <a:latin typeface="Calibri"/>
                <a:ea typeface="Calibri"/>
                <a:cs typeface="Calibri"/>
                <a:sym typeface="Calibri"/>
              </a:endParaRPr>
            </a:p>
          </p:txBody>
        </p:sp>
        <p:cxnSp>
          <p:nvCxnSpPr>
            <p:cNvPr id="2747" name="Google Shape;2747;p37"/>
            <p:cNvCxnSpPr/>
            <p:nvPr/>
          </p:nvCxnSpPr>
          <p:spPr>
            <a:xfrm>
              <a:off x="6553200" y="6173453"/>
              <a:ext cx="478971" cy="0"/>
            </a:xfrm>
            <a:prstGeom prst="straightConnector1">
              <a:avLst/>
            </a:prstGeom>
            <a:noFill/>
            <a:ln cap="rnd" cmpd="sng" w="38100">
              <a:solidFill>
                <a:schemeClr val="dk1"/>
              </a:solidFill>
              <a:prstDash val="solid"/>
              <a:miter lim="800000"/>
              <a:headEnd len="sm" w="sm" type="none"/>
              <a:tailEnd len="sm" w="sm" type="none"/>
            </a:ln>
          </p:spPr>
        </p:cxnSp>
      </p:grpSp>
      <p:sp>
        <p:nvSpPr>
          <p:cNvPr id="2748" name="Google Shape;2748;p37"/>
          <p:cNvSpPr txBox="1"/>
          <p:nvPr/>
        </p:nvSpPr>
        <p:spPr>
          <a:xfrm>
            <a:off x="-49996" y="5154045"/>
            <a:ext cx="5558100" cy="1050900"/>
          </a:xfrm>
          <a:prstGeom prst="rect">
            <a:avLst/>
          </a:prstGeom>
          <a:noFill/>
          <a:ln>
            <a:noFill/>
          </a:ln>
        </p:spPr>
        <p:txBody>
          <a:bodyPr anchorCtr="0" anchor="t" bIns="45700" lIns="91425" spcFirstLastPara="1" rIns="91425" wrap="square" tIns="45700">
            <a:normAutofit/>
          </a:bodyPr>
          <a:lstStyle/>
          <a:p>
            <a:pPr indent="-258762" lvl="0" marL="582613" marR="0" rtl="0" algn="l">
              <a:lnSpc>
                <a:spcPct val="90000"/>
              </a:lnSpc>
              <a:spcBef>
                <a:spcPts val="0"/>
              </a:spcBef>
              <a:spcAft>
                <a:spcPts val="0"/>
              </a:spcAft>
              <a:buClr>
                <a:srgbClr val="0000A3"/>
              </a:buClr>
              <a:buSzPts val="2800"/>
              <a:buFont typeface="Noto Sans Symbols"/>
              <a:buChar char="▪"/>
            </a:pPr>
            <a:r>
              <a:rPr lang="en-US" sz="2800">
                <a:latin typeface="Calibri"/>
                <a:ea typeface="Calibri"/>
                <a:cs typeface="Calibri"/>
                <a:sym typeface="Calibri"/>
              </a:rPr>
              <a:t>εγγύηση ελάχιστου εύρους </a:t>
            </a:r>
            <a:r>
              <a:rPr lang="en-US" sz="2800">
                <a:latin typeface="Calibri"/>
                <a:ea typeface="Calibri"/>
                <a:cs typeface="Calibri"/>
                <a:sym typeface="Calibri"/>
              </a:rPr>
              <a:t>ζώνης</a:t>
            </a:r>
            <a:r>
              <a:rPr b="0" i="0" lang="en-US" sz="2800" u="none" cap="none" strike="noStrike">
                <a:solidFill>
                  <a:srgbClr val="000000"/>
                </a:solidFill>
                <a:latin typeface="Calibri"/>
                <a:ea typeface="Calibri"/>
                <a:cs typeface="Calibri"/>
                <a:sym typeface="Calibri"/>
              </a:rPr>
              <a:t> (</a:t>
            </a:r>
            <a:r>
              <a:rPr lang="en-US" sz="2800">
                <a:latin typeface="Calibri"/>
                <a:ea typeface="Calibri"/>
                <a:cs typeface="Calibri"/>
                <a:sym typeface="Calibri"/>
              </a:rPr>
              <a:t>ανά κλάση</a:t>
            </a:r>
            <a:r>
              <a:rPr b="0" i="0" lang="en-US" sz="2800" u="none" cap="none" strike="noStrike">
                <a:solidFill>
                  <a:srgbClr val="000000"/>
                </a:solidFill>
                <a:latin typeface="Calibri"/>
                <a:ea typeface="Calibri"/>
                <a:cs typeface="Calibri"/>
                <a:sym typeface="Calibri"/>
              </a:rPr>
              <a:t>)</a:t>
            </a:r>
            <a:endParaRPr sz="2800"/>
          </a:p>
        </p:txBody>
      </p:sp>
      <p:sp>
        <p:nvSpPr>
          <p:cNvPr id="2749" name="Google Shape;2749;p37"/>
          <p:cNvSpPr txBox="1"/>
          <p:nvPr/>
        </p:nvSpPr>
        <p:spPr>
          <a:xfrm>
            <a:off x="-71767" y="2740308"/>
            <a:ext cx="5558100" cy="1420800"/>
          </a:xfrm>
          <a:prstGeom prst="rect">
            <a:avLst/>
          </a:prstGeom>
          <a:noFill/>
          <a:ln>
            <a:noFill/>
          </a:ln>
        </p:spPr>
        <p:txBody>
          <a:bodyPr anchorCtr="0" anchor="t" bIns="45700" lIns="91425" spcFirstLastPara="1" rIns="91425" wrap="square" tIns="45700">
            <a:normAutofit/>
          </a:bodyPr>
          <a:lstStyle/>
          <a:p>
            <a:pPr indent="-258762" lvl="0" marL="582613" marR="0" rtl="0" algn="l">
              <a:lnSpc>
                <a:spcPct val="90000"/>
              </a:lnSpc>
              <a:spcBef>
                <a:spcPts val="0"/>
              </a:spcBef>
              <a:spcAft>
                <a:spcPts val="0"/>
              </a:spcAft>
              <a:buClr>
                <a:srgbClr val="0000A3"/>
              </a:buClr>
              <a:buSzPts val="2800"/>
              <a:buFont typeface="Noto Sans Symbols"/>
              <a:buChar char="▪"/>
            </a:pPr>
            <a:r>
              <a:rPr lang="en-US" sz="2800">
                <a:latin typeface="Calibri"/>
                <a:ea typeface="Calibri"/>
                <a:cs typeface="Calibri"/>
                <a:sym typeface="Calibri"/>
              </a:rPr>
              <a:t>κάθε κλάση</a:t>
            </a:r>
            <a:r>
              <a:rPr b="0" i="0" lang="en-US" sz="2800" u="none" cap="none" strike="noStrike">
                <a:solidFill>
                  <a:srgbClr val="000000"/>
                </a:solidFill>
                <a:latin typeface="Calibri"/>
                <a:ea typeface="Calibri"/>
                <a:cs typeface="Calibri"/>
                <a:sym typeface="Calibri"/>
              </a:rPr>
              <a:t>, </a:t>
            </a:r>
            <a:r>
              <a:rPr b="0" i="1" lang="en-US" sz="2800" u="none" cap="none" strike="noStrike">
                <a:solidFill>
                  <a:srgbClr val="000000"/>
                </a:solidFill>
                <a:latin typeface="Calibri"/>
                <a:ea typeface="Calibri"/>
                <a:cs typeface="Calibri"/>
                <a:sym typeface="Calibri"/>
              </a:rPr>
              <a:t>i, </a:t>
            </a:r>
            <a:r>
              <a:rPr lang="en-US" sz="2800">
                <a:latin typeface="Calibri"/>
                <a:ea typeface="Calibri"/>
                <a:cs typeface="Calibri"/>
                <a:sym typeface="Calibri"/>
              </a:rPr>
              <a:t>έχει βάρος</a:t>
            </a:r>
            <a:r>
              <a:rPr b="0" i="0" lang="en-US" sz="2800" u="none" cap="none" strike="noStrike">
                <a:solidFill>
                  <a:srgbClr val="000000"/>
                </a:solidFill>
                <a:latin typeface="Calibri"/>
                <a:ea typeface="Calibri"/>
                <a:cs typeface="Calibri"/>
                <a:sym typeface="Calibri"/>
              </a:rPr>
              <a:t>, </a:t>
            </a:r>
            <a:r>
              <a:rPr b="0" i="1" lang="en-US" sz="2800" u="none" cap="none" strike="noStrike">
                <a:solidFill>
                  <a:srgbClr val="000000"/>
                </a:solidFill>
                <a:latin typeface="Calibri"/>
                <a:ea typeface="Calibri"/>
                <a:cs typeface="Calibri"/>
                <a:sym typeface="Calibri"/>
              </a:rPr>
              <a:t>w</a:t>
            </a:r>
            <a:r>
              <a:rPr b="0" baseline="-25000" i="1" lang="en-US" sz="2800" u="none" cap="none" strike="noStrike">
                <a:solidFill>
                  <a:srgbClr val="000000"/>
                </a:solidFill>
                <a:latin typeface="Calibri"/>
                <a:ea typeface="Calibri"/>
                <a:cs typeface="Calibri"/>
                <a:sym typeface="Calibri"/>
              </a:rPr>
              <a:t>i</a:t>
            </a:r>
            <a:r>
              <a:rPr b="0" i="1" lang="en-US" sz="2800" u="none" cap="none" strike="noStrike">
                <a:solidFill>
                  <a:srgbClr val="000000"/>
                </a:solidFill>
                <a:latin typeface="Calibri"/>
                <a:ea typeface="Calibri"/>
                <a:cs typeface="Calibri"/>
                <a:sym typeface="Calibri"/>
              </a:rPr>
              <a:t>, </a:t>
            </a:r>
            <a:r>
              <a:rPr lang="en-US" sz="2800">
                <a:latin typeface="Calibri"/>
                <a:ea typeface="Calibri"/>
                <a:cs typeface="Calibri"/>
                <a:sym typeface="Calibri"/>
              </a:rPr>
              <a:t>και παίρνει ένα κλάσμα της υπηρεσίας σε κάθε κύκλο:</a:t>
            </a:r>
            <a:endParaRPr sz="2800"/>
          </a:p>
        </p:txBody>
      </p:sp>
      <p:sp>
        <p:nvSpPr>
          <p:cNvPr id="2750" name="Google Shape;2750;p37"/>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9"/>
                                        </p:tgtEl>
                                        <p:attrNameLst>
                                          <p:attrName>style.visibility</p:attrName>
                                        </p:attrNameLst>
                                      </p:cBhvr>
                                      <p:to>
                                        <p:strVal val="visible"/>
                                      </p:to>
                                    </p:set>
                                    <p:animEffect filter="fade" transition="in">
                                      <p:cBhvr>
                                        <p:cTn dur="500"/>
                                        <p:tgtEl>
                                          <p:spTgt spid="2729"/>
                                        </p:tgtEl>
                                      </p:cBhvr>
                                    </p:animEffect>
                                  </p:childTnLst>
                                </p:cTn>
                              </p:par>
                              <p:par>
                                <p:cTn fill="hold" nodeType="withEffect" presetClass="entr" presetID="10" presetSubtype="0">
                                  <p:stCondLst>
                                    <p:cond delay="0"/>
                                  </p:stCondLst>
                                  <p:childTnLst>
                                    <p:set>
                                      <p:cBhvr>
                                        <p:cTn dur="1" fill="hold">
                                          <p:stCondLst>
                                            <p:cond delay="0"/>
                                          </p:stCondLst>
                                        </p:cTn>
                                        <p:tgtEl>
                                          <p:spTgt spid="2744"/>
                                        </p:tgtEl>
                                        <p:attrNameLst>
                                          <p:attrName>style.visibility</p:attrName>
                                        </p:attrNameLst>
                                      </p:cBhvr>
                                      <p:to>
                                        <p:strVal val="visible"/>
                                      </p:to>
                                    </p:set>
                                    <p:animEffect filter="fade" transition="in">
                                      <p:cBhvr>
                                        <p:cTn dur="500"/>
                                        <p:tgtEl>
                                          <p:spTgt spid="2744"/>
                                        </p:tgtEl>
                                      </p:cBhvr>
                                    </p:animEffect>
                                  </p:childTnLst>
                                </p:cTn>
                              </p:par>
                              <p:par>
                                <p:cTn fill="hold" nodeType="withEffect" presetClass="entr" presetID="10" presetSubtype="0">
                                  <p:stCondLst>
                                    <p:cond delay="0"/>
                                  </p:stCondLst>
                                  <p:childTnLst>
                                    <p:set>
                                      <p:cBhvr>
                                        <p:cTn dur="1" fill="hold">
                                          <p:stCondLst>
                                            <p:cond delay="0"/>
                                          </p:stCondLst>
                                        </p:cTn>
                                        <p:tgtEl>
                                          <p:spTgt spid="2749"/>
                                        </p:tgtEl>
                                        <p:attrNameLst>
                                          <p:attrName>style.visibility</p:attrName>
                                        </p:attrNameLst>
                                      </p:cBhvr>
                                      <p:to>
                                        <p:strVal val="visible"/>
                                      </p:to>
                                    </p:set>
                                    <p:animEffect filter="fade" transition="in">
                                      <p:cBhvr>
                                        <p:cTn dur="500"/>
                                        <p:tgtEl>
                                          <p:spTgt spid="27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8"/>
                                        </p:tgtEl>
                                        <p:attrNameLst>
                                          <p:attrName>style.visibility</p:attrName>
                                        </p:attrNameLst>
                                      </p:cBhvr>
                                      <p:to>
                                        <p:strVal val="visible"/>
                                      </p:to>
                                    </p:set>
                                    <p:animEffect filter="fade" transition="in">
                                      <p:cBhvr>
                                        <p:cTn dur="500"/>
                                        <p:tgtEl>
                                          <p:spTgt spid="27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755" name="Shape 2755"/>
        <p:cNvGrpSpPr/>
        <p:nvPr/>
      </p:nvGrpSpPr>
      <p:grpSpPr>
        <a:xfrm>
          <a:off x="0" y="0"/>
          <a:ext cx="0" cy="0"/>
          <a:chOff x="0" y="0"/>
          <a:chExt cx="0" cy="0"/>
        </a:xfrm>
      </p:grpSpPr>
      <p:sp>
        <p:nvSpPr>
          <p:cNvPr id="2756" name="Google Shape;2756;p38"/>
          <p:cNvSpPr txBox="1"/>
          <p:nvPr>
            <p:ph type="title"/>
          </p:nvPr>
        </p:nvSpPr>
        <p:spPr>
          <a:xfrm>
            <a:off x="838200" y="451821"/>
            <a:ext cx="10515600" cy="89462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800"/>
              <a:buFont typeface="Calibri"/>
              <a:buNone/>
            </a:pPr>
            <a:r>
              <a:rPr lang="en-US" sz="5000"/>
              <a:t>Sidebar: Network Neutrality</a:t>
            </a:r>
            <a:endParaRPr sz="5000"/>
          </a:p>
        </p:txBody>
      </p:sp>
      <p:sp>
        <p:nvSpPr>
          <p:cNvPr id="2757" name="Google Shape;2757;p38"/>
          <p:cNvSpPr txBox="1"/>
          <p:nvPr>
            <p:ph idx="1" type="body"/>
          </p:nvPr>
        </p:nvSpPr>
        <p:spPr>
          <a:xfrm>
            <a:off x="793894" y="1421607"/>
            <a:ext cx="10607531" cy="453030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sz="3600"/>
              <a:t>What is network neutrality?</a:t>
            </a:r>
            <a:endParaRPr/>
          </a:p>
          <a:p>
            <a:pPr indent="-338138" lvl="1" marL="520700" rtl="0" algn="l">
              <a:lnSpc>
                <a:spcPct val="100000"/>
              </a:lnSpc>
              <a:spcBef>
                <a:spcPts val="500"/>
              </a:spcBef>
              <a:spcAft>
                <a:spcPts val="0"/>
              </a:spcAft>
              <a:buSzPts val="3200"/>
              <a:buFont typeface="Noto Sans Symbols"/>
              <a:buChar char="▪"/>
            </a:pPr>
            <a:r>
              <a:rPr i="1" lang="en-US" sz="3200">
                <a:solidFill>
                  <a:srgbClr val="010F90"/>
                </a:solidFill>
              </a:rPr>
              <a:t>technical: </a:t>
            </a:r>
            <a:r>
              <a:rPr lang="en-US" sz="3200"/>
              <a:t>how an ISP should share/allocation its resources</a:t>
            </a:r>
            <a:endParaRPr/>
          </a:p>
          <a:p>
            <a:pPr indent="-279400" lvl="1" marL="922338" rtl="0" algn="l">
              <a:lnSpc>
                <a:spcPct val="100000"/>
              </a:lnSpc>
              <a:spcBef>
                <a:spcPts val="500"/>
              </a:spcBef>
              <a:spcAft>
                <a:spcPts val="0"/>
              </a:spcAft>
              <a:buSzPts val="2800"/>
              <a:buChar char="•"/>
            </a:pPr>
            <a:r>
              <a:rPr lang="en-US" sz="2800"/>
              <a:t>packet scheduling, buffer management are the </a:t>
            </a:r>
            <a:r>
              <a:rPr i="1" lang="en-US" sz="2800"/>
              <a:t>mechanisms</a:t>
            </a:r>
            <a:endParaRPr/>
          </a:p>
          <a:p>
            <a:pPr indent="-282575" lvl="1" marL="465138" rtl="0" algn="l">
              <a:lnSpc>
                <a:spcPct val="100000"/>
              </a:lnSpc>
              <a:spcBef>
                <a:spcPts val="500"/>
              </a:spcBef>
              <a:spcAft>
                <a:spcPts val="0"/>
              </a:spcAft>
              <a:buSzPts val="3200"/>
              <a:buFont typeface="Noto Sans Symbols"/>
              <a:buChar char="▪"/>
            </a:pPr>
            <a:r>
              <a:rPr i="1" lang="en-US" sz="3200">
                <a:solidFill>
                  <a:srgbClr val="0000A3"/>
                </a:solidFill>
              </a:rPr>
              <a:t>social, economic  </a:t>
            </a:r>
            <a:r>
              <a:rPr lang="en-US" sz="3200"/>
              <a:t>principles </a:t>
            </a:r>
            <a:endParaRPr/>
          </a:p>
          <a:p>
            <a:pPr indent="-292100" lvl="2" marL="922338" rtl="0" algn="l">
              <a:lnSpc>
                <a:spcPct val="100000"/>
              </a:lnSpc>
              <a:spcBef>
                <a:spcPts val="500"/>
              </a:spcBef>
              <a:spcAft>
                <a:spcPts val="0"/>
              </a:spcAft>
              <a:buClr>
                <a:srgbClr val="0000A3"/>
              </a:buClr>
              <a:buSzPts val="2800"/>
              <a:buChar char="•"/>
            </a:pPr>
            <a:r>
              <a:rPr lang="en-US" sz="2800"/>
              <a:t>protecting free speech</a:t>
            </a:r>
            <a:endParaRPr/>
          </a:p>
          <a:p>
            <a:pPr indent="-292100" lvl="2" marL="922338" rtl="0" algn="l">
              <a:lnSpc>
                <a:spcPct val="100000"/>
              </a:lnSpc>
              <a:spcBef>
                <a:spcPts val="500"/>
              </a:spcBef>
              <a:spcAft>
                <a:spcPts val="0"/>
              </a:spcAft>
              <a:buClr>
                <a:srgbClr val="0000A3"/>
              </a:buClr>
              <a:buSzPts val="2800"/>
              <a:buChar char="•"/>
            </a:pPr>
            <a:r>
              <a:rPr lang="en-US" sz="2800"/>
              <a:t>encouraging innovation, competition</a:t>
            </a:r>
            <a:endParaRPr/>
          </a:p>
          <a:p>
            <a:pPr indent="-282575" lvl="1" marL="465138" rtl="0" algn="l">
              <a:lnSpc>
                <a:spcPct val="100000"/>
              </a:lnSpc>
              <a:spcBef>
                <a:spcPts val="500"/>
              </a:spcBef>
              <a:spcAft>
                <a:spcPts val="0"/>
              </a:spcAft>
              <a:buSzPts val="3200"/>
              <a:buFont typeface="Noto Sans Symbols"/>
              <a:buChar char="▪"/>
            </a:pPr>
            <a:r>
              <a:rPr lang="en-US" sz="3200"/>
              <a:t>enforced</a:t>
            </a:r>
            <a:r>
              <a:rPr i="1" lang="en-US" sz="3200"/>
              <a:t> </a:t>
            </a:r>
            <a:r>
              <a:rPr i="1" lang="en-US" sz="3200">
                <a:solidFill>
                  <a:srgbClr val="0000A3"/>
                </a:solidFill>
              </a:rPr>
              <a:t>legal</a:t>
            </a:r>
            <a:r>
              <a:rPr i="1" lang="en-US" sz="3200"/>
              <a:t> </a:t>
            </a:r>
            <a:r>
              <a:rPr lang="en-US" sz="3200"/>
              <a:t>rules and policies</a:t>
            </a:r>
            <a:endParaRPr/>
          </a:p>
        </p:txBody>
      </p:sp>
      <p:sp>
        <p:nvSpPr>
          <p:cNvPr id="2758" name="Google Shape;2758;p38"/>
          <p:cNvSpPr txBox="1"/>
          <p:nvPr/>
        </p:nvSpPr>
        <p:spPr>
          <a:xfrm>
            <a:off x="1197032" y="5702531"/>
            <a:ext cx="936012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2800"/>
              <a:buFont typeface="Calibri"/>
              <a:buNone/>
            </a:pPr>
            <a:r>
              <a:rPr b="0" i="1" lang="en-US" sz="2800" u="none" cap="none" strike="noStrike">
                <a:solidFill>
                  <a:srgbClr val="C00000"/>
                </a:solidFill>
                <a:latin typeface="Calibri"/>
                <a:ea typeface="Calibri"/>
                <a:cs typeface="Calibri"/>
                <a:sym typeface="Calibri"/>
              </a:rPr>
              <a:t>Different countries have different “takes” on network neutrality</a:t>
            </a:r>
            <a:endParaRPr/>
          </a:p>
        </p:txBody>
      </p:sp>
      <p:sp>
        <p:nvSpPr>
          <p:cNvPr id="2759" name="Google Shape;2759;p38"/>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57">
                                            <p:txEl>
                                              <p:pRg end="0" st="0"/>
                                            </p:txEl>
                                          </p:spTgt>
                                        </p:tgtEl>
                                        <p:attrNameLst>
                                          <p:attrName>style.visibility</p:attrName>
                                        </p:attrNameLst>
                                      </p:cBhvr>
                                      <p:to>
                                        <p:strVal val="visible"/>
                                      </p:to>
                                    </p:set>
                                    <p:animEffect filter="fade" transition="in">
                                      <p:cBhvr>
                                        <p:cTn dur="500"/>
                                        <p:tgtEl>
                                          <p:spTgt spid="2757">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757">
                                            <p:txEl>
                                              <p:pRg end="1" st="1"/>
                                            </p:txEl>
                                          </p:spTgt>
                                        </p:tgtEl>
                                        <p:attrNameLst>
                                          <p:attrName>style.visibility</p:attrName>
                                        </p:attrNameLst>
                                      </p:cBhvr>
                                      <p:to>
                                        <p:strVal val="visible"/>
                                      </p:to>
                                    </p:set>
                                    <p:animEffect filter="fade" transition="in">
                                      <p:cBhvr>
                                        <p:cTn dur="500"/>
                                        <p:tgtEl>
                                          <p:spTgt spid="2757">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757">
                                            <p:txEl>
                                              <p:pRg end="2" st="2"/>
                                            </p:txEl>
                                          </p:spTgt>
                                        </p:tgtEl>
                                        <p:attrNameLst>
                                          <p:attrName>style.visibility</p:attrName>
                                        </p:attrNameLst>
                                      </p:cBhvr>
                                      <p:to>
                                        <p:strVal val="visible"/>
                                      </p:to>
                                    </p:set>
                                    <p:animEffect filter="fade" transition="in">
                                      <p:cBhvr>
                                        <p:cTn dur="500"/>
                                        <p:tgtEl>
                                          <p:spTgt spid="2757">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757">
                                            <p:txEl>
                                              <p:pRg end="3" st="3"/>
                                            </p:txEl>
                                          </p:spTgt>
                                        </p:tgtEl>
                                        <p:attrNameLst>
                                          <p:attrName>style.visibility</p:attrName>
                                        </p:attrNameLst>
                                      </p:cBhvr>
                                      <p:to>
                                        <p:strVal val="visible"/>
                                      </p:to>
                                    </p:set>
                                    <p:animEffect filter="fade" transition="in">
                                      <p:cBhvr>
                                        <p:cTn dur="500"/>
                                        <p:tgtEl>
                                          <p:spTgt spid="2757">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2757">
                                            <p:txEl>
                                              <p:pRg end="4" st="4"/>
                                            </p:txEl>
                                          </p:spTgt>
                                        </p:tgtEl>
                                        <p:attrNameLst>
                                          <p:attrName>style.visibility</p:attrName>
                                        </p:attrNameLst>
                                      </p:cBhvr>
                                      <p:to>
                                        <p:strVal val="visible"/>
                                      </p:to>
                                    </p:set>
                                    <p:animEffect filter="fade" transition="in">
                                      <p:cBhvr>
                                        <p:cTn dur="500"/>
                                        <p:tgtEl>
                                          <p:spTgt spid="2757">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2757">
                                            <p:txEl>
                                              <p:pRg end="5" st="5"/>
                                            </p:txEl>
                                          </p:spTgt>
                                        </p:tgtEl>
                                        <p:attrNameLst>
                                          <p:attrName>style.visibility</p:attrName>
                                        </p:attrNameLst>
                                      </p:cBhvr>
                                      <p:to>
                                        <p:strVal val="visible"/>
                                      </p:to>
                                    </p:set>
                                    <p:animEffect filter="fade" transition="in">
                                      <p:cBhvr>
                                        <p:cTn dur="500"/>
                                        <p:tgtEl>
                                          <p:spTgt spid="2757">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2757">
                                            <p:txEl>
                                              <p:pRg end="6" st="6"/>
                                            </p:txEl>
                                          </p:spTgt>
                                        </p:tgtEl>
                                        <p:attrNameLst>
                                          <p:attrName>style.visibility</p:attrName>
                                        </p:attrNameLst>
                                      </p:cBhvr>
                                      <p:to>
                                        <p:strVal val="visible"/>
                                      </p:to>
                                    </p:set>
                                    <p:animEffect filter="fade" transition="in">
                                      <p:cBhvr>
                                        <p:cTn dur="500"/>
                                        <p:tgtEl>
                                          <p:spTgt spid="275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8"/>
                                        </p:tgtEl>
                                        <p:attrNameLst>
                                          <p:attrName>style.visibility</p:attrName>
                                        </p:attrNameLst>
                                      </p:cBhvr>
                                      <p:to>
                                        <p:strVal val="visible"/>
                                      </p:to>
                                    </p:set>
                                    <p:animEffect filter="fade" transition="in">
                                      <p:cBhvr>
                                        <p:cTn dur="500"/>
                                        <p:tgtEl>
                                          <p:spTgt spid="27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764" name="Shape 2764"/>
        <p:cNvGrpSpPr/>
        <p:nvPr/>
      </p:nvGrpSpPr>
      <p:grpSpPr>
        <a:xfrm>
          <a:off x="0" y="0"/>
          <a:ext cx="0" cy="0"/>
          <a:chOff x="0" y="0"/>
          <a:chExt cx="0" cy="0"/>
        </a:xfrm>
      </p:grpSpPr>
      <p:sp>
        <p:nvSpPr>
          <p:cNvPr id="2765" name="Google Shape;2765;p39"/>
          <p:cNvSpPr txBox="1"/>
          <p:nvPr>
            <p:ph type="title"/>
          </p:nvPr>
        </p:nvSpPr>
        <p:spPr>
          <a:xfrm>
            <a:off x="838200" y="451821"/>
            <a:ext cx="10515600" cy="89462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800"/>
              <a:buFont typeface="Calibri"/>
              <a:buNone/>
            </a:pPr>
            <a:r>
              <a:rPr lang="en-US" sz="4800"/>
              <a:t>Sidebar: Network Neutrality</a:t>
            </a:r>
            <a:endParaRPr/>
          </a:p>
        </p:txBody>
      </p:sp>
      <p:sp>
        <p:nvSpPr>
          <p:cNvPr id="2766" name="Google Shape;2766;p39"/>
          <p:cNvSpPr txBox="1"/>
          <p:nvPr>
            <p:ph idx="1" type="body"/>
          </p:nvPr>
        </p:nvSpPr>
        <p:spPr>
          <a:xfrm>
            <a:off x="877455" y="1787020"/>
            <a:ext cx="10758487" cy="46482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800"/>
              <a:buNone/>
            </a:pPr>
            <a:r>
              <a:rPr lang="en-US"/>
              <a:t>2015 US FCC </a:t>
            </a:r>
            <a:r>
              <a:rPr i="1" lang="en-US"/>
              <a:t>Order on Protecting and Promoting an Open Internet: </a:t>
            </a:r>
            <a:r>
              <a:rPr lang="en-US"/>
              <a:t>three “clear, bright line” rules:</a:t>
            </a:r>
            <a:endParaRPr/>
          </a:p>
          <a:p>
            <a:pPr indent="-222250" lvl="0" marL="352425" rtl="0" algn="l">
              <a:lnSpc>
                <a:spcPct val="100000"/>
              </a:lnSpc>
              <a:spcBef>
                <a:spcPts val="1000"/>
              </a:spcBef>
              <a:spcAft>
                <a:spcPts val="0"/>
              </a:spcAft>
              <a:buSzPts val="3200"/>
              <a:buChar char="▪"/>
            </a:pPr>
            <a:r>
              <a:rPr lang="en-US" sz="3200">
                <a:solidFill>
                  <a:srgbClr val="010F90"/>
                </a:solidFill>
              </a:rPr>
              <a:t>no blocking </a:t>
            </a:r>
            <a:r>
              <a:rPr lang="en-US"/>
              <a:t>… “shall not block lawful content, applications, services, or non-harmful devices, subject to reasonable network management.”</a:t>
            </a:r>
            <a:endParaRPr/>
          </a:p>
          <a:p>
            <a:pPr indent="-222250" lvl="0" marL="352425" rtl="0" algn="l">
              <a:lnSpc>
                <a:spcPct val="100000"/>
              </a:lnSpc>
              <a:spcBef>
                <a:spcPts val="1000"/>
              </a:spcBef>
              <a:spcAft>
                <a:spcPts val="0"/>
              </a:spcAft>
              <a:buSzPts val="3200"/>
              <a:buChar char="▪"/>
            </a:pPr>
            <a:r>
              <a:rPr lang="en-US" sz="3200">
                <a:solidFill>
                  <a:srgbClr val="010F90"/>
                </a:solidFill>
              </a:rPr>
              <a:t>no throttling  </a:t>
            </a:r>
            <a:r>
              <a:rPr lang="en-US"/>
              <a:t>… “shall not impair or degrade lawful Internet traffic on the basis of Internet content, application, or service, or use of a non-harmful device, subject to reasonable network management.”</a:t>
            </a:r>
            <a:endParaRPr/>
          </a:p>
          <a:p>
            <a:pPr indent="-222250" lvl="0" marL="352425" rtl="0" algn="l">
              <a:lnSpc>
                <a:spcPct val="100000"/>
              </a:lnSpc>
              <a:spcBef>
                <a:spcPts val="1000"/>
              </a:spcBef>
              <a:spcAft>
                <a:spcPts val="0"/>
              </a:spcAft>
              <a:buSzPts val="3200"/>
              <a:buChar char="▪"/>
            </a:pPr>
            <a:r>
              <a:rPr lang="en-US" sz="3200">
                <a:solidFill>
                  <a:srgbClr val="010F90"/>
                </a:solidFill>
              </a:rPr>
              <a:t>no paid prioritization. </a:t>
            </a:r>
            <a:r>
              <a:rPr lang="en-US"/>
              <a:t>… “shall not engage in paid prioritization”</a:t>
            </a:r>
            <a:endParaRPr/>
          </a:p>
          <a:p>
            <a:pPr indent="0" lvl="0" marL="0" rtl="0" algn="l">
              <a:lnSpc>
                <a:spcPct val="90000"/>
              </a:lnSpc>
              <a:spcBef>
                <a:spcPts val="1000"/>
              </a:spcBef>
              <a:spcAft>
                <a:spcPts val="0"/>
              </a:spcAft>
              <a:buSzPts val="2800"/>
              <a:buNone/>
            </a:pPr>
            <a:r>
              <a:t/>
            </a:r>
            <a:endParaRPr/>
          </a:p>
        </p:txBody>
      </p:sp>
      <p:sp>
        <p:nvSpPr>
          <p:cNvPr id="2767" name="Google Shape;2767;p39"/>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4"/>
          <p:cNvSpPr txBox="1"/>
          <p:nvPr>
            <p:ph type="title"/>
          </p:nvPr>
        </p:nvSpPr>
        <p:spPr>
          <a:xfrm>
            <a:off x="-499" y="213125"/>
            <a:ext cx="11238600" cy="894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A3"/>
              </a:buClr>
              <a:buSzPts val="4400"/>
              <a:buFont typeface="Calibri"/>
              <a:buNone/>
            </a:pPr>
            <a:r>
              <a:rPr lang="en-US"/>
              <a:t>Επίπεδο δικτύου </a:t>
            </a:r>
            <a:r>
              <a:rPr lang="en-US"/>
              <a:t>υπηρεσίες και πρωτόκολλα</a:t>
            </a:r>
            <a:endParaRPr/>
          </a:p>
        </p:txBody>
      </p:sp>
      <p:sp>
        <p:nvSpPr>
          <p:cNvPr id="65" name="Google Shape;65;p4"/>
          <p:cNvSpPr txBox="1"/>
          <p:nvPr/>
        </p:nvSpPr>
        <p:spPr>
          <a:xfrm>
            <a:off x="-181175" y="1062825"/>
            <a:ext cx="6804600" cy="5284200"/>
          </a:xfrm>
          <a:prstGeom prst="rect">
            <a:avLst/>
          </a:prstGeom>
          <a:noFill/>
          <a:ln>
            <a:noFill/>
          </a:ln>
        </p:spPr>
        <p:txBody>
          <a:bodyPr anchorCtr="0" anchor="t" bIns="45700" lIns="91425" spcFirstLastPara="1" rIns="91425" wrap="square" tIns="45700">
            <a:noAutofit/>
          </a:bodyPr>
          <a:lstStyle/>
          <a:p>
            <a:pPr indent="-238125" lvl="0" marL="404813" marR="0" rtl="0" algn="l">
              <a:lnSpc>
                <a:spcPct val="90000"/>
              </a:lnSpc>
              <a:spcBef>
                <a:spcPts val="0"/>
              </a:spcBef>
              <a:spcAft>
                <a:spcPts val="0"/>
              </a:spcAft>
              <a:buClr>
                <a:srgbClr val="0000A3"/>
              </a:buClr>
              <a:buSzPts val="2200"/>
              <a:buFont typeface="Noto Sans Symbols"/>
              <a:buChar char="▪"/>
            </a:pPr>
            <a:r>
              <a:rPr lang="en-US" sz="2200">
                <a:latin typeface="Calibri"/>
                <a:ea typeface="Calibri"/>
                <a:cs typeface="Calibri"/>
                <a:sym typeface="Calibri"/>
              </a:rPr>
              <a:t>μεταφορά πακέτων από έναν υπολογιστή αποστολής σε έναν υπολογιστή λήψης</a:t>
            </a:r>
            <a:endParaRPr sz="2200"/>
          </a:p>
          <a:p>
            <a:pPr indent="-209232" lvl="1" marL="695325" marR="0" rtl="0" algn="l">
              <a:lnSpc>
                <a:spcPct val="90000"/>
              </a:lnSpc>
              <a:spcBef>
                <a:spcPts val="600"/>
              </a:spcBef>
              <a:spcAft>
                <a:spcPts val="0"/>
              </a:spcAft>
              <a:buClr>
                <a:srgbClr val="0000A3"/>
              </a:buClr>
              <a:buSzPts val="2200"/>
              <a:buFont typeface="Arial"/>
              <a:buChar char="•"/>
            </a:pPr>
            <a:r>
              <a:rPr lang="en-US" sz="2200">
                <a:solidFill>
                  <a:srgbClr val="0013A3"/>
                </a:solidFill>
                <a:latin typeface="Calibri"/>
                <a:ea typeface="Calibri"/>
                <a:cs typeface="Calibri"/>
                <a:sym typeface="Calibri"/>
              </a:rPr>
              <a:t>αποστολέας</a:t>
            </a:r>
            <a:r>
              <a:rPr b="0" i="0" lang="en-US" sz="2200" u="none" cap="none" strike="noStrike">
                <a:solidFill>
                  <a:srgbClr val="0013A3"/>
                </a:solidFill>
                <a:latin typeface="Calibri"/>
                <a:ea typeface="Calibri"/>
                <a:cs typeface="Calibri"/>
                <a:sym typeface="Calibri"/>
              </a:rPr>
              <a:t>: </a:t>
            </a:r>
            <a:r>
              <a:rPr lang="en-US" sz="2200">
                <a:latin typeface="Calibri"/>
                <a:ea typeface="Calibri"/>
                <a:cs typeface="Calibri"/>
                <a:sym typeface="Calibri"/>
              </a:rPr>
              <a:t>ενθυλακώνει</a:t>
            </a:r>
            <a:r>
              <a:rPr lang="en-US" sz="2200">
                <a:latin typeface="Calibri"/>
                <a:ea typeface="Calibri"/>
                <a:cs typeface="Calibri"/>
                <a:sym typeface="Calibri"/>
              </a:rPr>
              <a:t> τα πακέτα σε δεδομενογράμματα</a:t>
            </a:r>
            <a:r>
              <a:rPr b="0" i="0" lang="en-US" sz="2200" u="none" cap="none" strike="noStrike">
                <a:solidFill>
                  <a:srgbClr val="000000"/>
                </a:solidFill>
                <a:latin typeface="Calibri"/>
                <a:ea typeface="Calibri"/>
                <a:cs typeface="Calibri"/>
                <a:sym typeface="Calibri"/>
              </a:rPr>
              <a:t>, </a:t>
            </a:r>
            <a:r>
              <a:rPr lang="en-US" sz="2200">
                <a:latin typeface="Calibri"/>
                <a:ea typeface="Calibri"/>
                <a:cs typeface="Calibri"/>
                <a:sym typeface="Calibri"/>
              </a:rPr>
              <a:t>και τα περνάει στο επίπεδο ζεύξης</a:t>
            </a:r>
            <a:endParaRPr sz="2200"/>
          </a:p>
          <a:p>
            <a:pPr indent="-209232" lvl="1" marL="695325" marR="0" rtl="0" algn="l">
              <a:lnSpc>
                <a:spcPct val="90000"/>
              </a:lnSpc>
              <a:spcBef>
                <a:spcPts val="600"/>
              </a:spcBef>
              <a:spcAft>
                <a:spcPts val="0"/>
              </a:spcAft>
              <a:buClr>
                <a:srgbClr val="0000A3"/>
              </a:buClr>
              <a:buSzPts val="2200"/>
              <a:buFont typeface="Arial"/>
              <a:buChar char="•"/>
            </a:pPr>
            <a:r>
              <a:rPr lang="en-US" sz="2200">
                <a:solidFill>
                  <a:srgbClr val="0013A3"/>
                </a:solidFill>
                <a:latin typeface="Calibri"/>
                <a:ea typeface="Calibri"/>
                <a:cs typeface="Calibri"/>
                <a:sym typeface="Calibri"/>
              </a:rPr>
              <a:t>δέκτης</a:t>
            </a:r>
            <a:r>
              <a:rPr b="0" i="0" lang="en-US" sz="2200" u="none" cap="none" strike="noStrike">
                <a:solidFill>
                  <a:srgbClr val="0013A3"/>
                </a:solidFill>
                <a:latin typeface="Calibri"/>
                <a:ea typeface="Calibri"/>
                <a:cs typeface="Calibri"/>
                <a:sym typeface="Calibri"/>
              </a:rPr>
              <a:t>: </a:t>
            </a:r>
            <a:r>
              <a:rPr lang="en-US" sz="2200">
                <a:latin typeface="Calibri"/>
                <a:ea typeface="Calibri"/>
                <a:cs typeface="Calibri"/>
                <a:sym typeface="Calibri"/>
              </a:rPr>
              <a:t>παραδίδει τα πακέτα στο πρωτόκολλο επιπέδου μεταφοράς</a:t>
            </a:r>
            <a:endParaRPr sz="2200"/>
          </a:p>
          <a:p>
            <a:pPr indent="-249873" lvl="0" marL="404813" marR="0" rtl="0" algn="l">
              <a:lnSpc>
                <a:spcPct val="90000"/>
              </a:lnSpc>
              <a:spcBef>
                <a:spcPts val="1000"/>
              </a:spcBef>
              <a:spcAft>
                <a:spcPts val="0"/>
              </a:spcAft>
              <a:buClr>
                <a:srgbClr val="0000A3"/>
              </a:buClr>
              <a:buSzPts val="2200"/>
              <a:buFont typeface="Noto Sans Symbols"/>
              <a:buChar char="▪"/>
            </a:pPr>
            <a:r>
              <a:rPr lang="en-US" sz="2200">
                <a:latin typeface="Calibri"/>
                <a:ea typeface="Calibri"/>
                <a:cs typeface="Calibri"/>
                <a:sym typeface="Calibri"/>
              </a:rPr>
              <a:t>τα πρωτόκολλα επιπέδου </a:t>
            </a:r>
            <a:r>
              <a:rPr lang="en-US" sz="2200">
                <a:latin typeface="Calibri"/>
                <a:ea typeface="Calibri"/>
                <a:cs typeface="Calibri"/>
                <a:sym typeface="Calibri"/>
              </a:rPr>
              <a:t>δικτύου</a:t>
            </a:r>
            <a:r>
              <a:rPr lang="en-US" sz="2200">
                <a:latin typeface="Calibri"/>
                <a:ea typeface="Calibri"/>
                <a:cs typeface="Calibri"/>
                <a:sym typeface="Calibri"/>
              </a:rPr>
              <a:t> βρίσκονται σε κάθε συσκευή του </a:t>
            </a:r>
            <a:r>
              <a:rPr lang="en-US" sz="2200">
                <a:latin typeface="Calibri"/>
                <a:ea typeface="Calibri"/>
                <a:cs typeface="Calibri"/>
                <a:sym typeface="Calibri"/>
              </a:rPr>
              <a:t>διαδικτύου</a:t>
            </a:r>
            <a:r>
              <a:rPr b="0" i="0" lang="en-US" sz="2200" u="none" cap="none" strike="noStrike">
                <a:solidFill>
                  <a:srgbClr val="000000"/>
                </a:solidFill>
                <a:latin typeface="Calibri"/>
                <a:ea typeface="Calibri"/>
                <a:cs typeface="Calibri"/>
                <a:sym typeface="Calibri"/>
              </a:rPr>
              <a:t>: </a:t>
            </a:r>
            <a:r>
              <a:rPr lang="en-US" sz="2200">
                <a:latin typeface="Calibri"/>
                <a:ea typeface="Calibri"/>
                <a:cs typeface="Calibri"/>
                <a:sym typeface="Calibri"/>
              </a:rPr>
              <a:t>τερματικά</a:t>
            </a:r>
            <a:r>
              <a:rPr b="0" i="0" lang="en-US" sz="2200" u="none" cap="none" strike="noStrike">
                <a:solidFill>
                  <a:srgbClr val="000000"/>
                </a:solidFill>
                <a:latin typeface="Calibri"/>
                <a:ea typeface="Calibri"/>
                <a:cs typeface="Calibri"/>
                <a:sym typeface="Calibri"/>
              </a:rPr>
              <a:t>, </a:t>
            </a:r>
            <a:r>
              <a:rPr lang="en-US" sz="2200">
                <a:latin typeface="Calibri"/>
                <a:ea typeface="Calibri"/>
                <a:cs typeface="Calibri"/>
                <a:sym typeface="Calibri"/>
              </a:rPr>
              <a:t>δρομολογητές</a:t>
            </a:r>
            <a:endParaRPr sz="2200"/>
          </a:p>
          <a:p>
            <a:pPr indent="-249873" lvl="0" marL="404813" marR="0" rtl="0" algn="l">
              <a:lnSpc>
                <a:spcPct val="90000"/>
              </a:lnSpc>
              <a:spcBef>
                <a:spcPts val="1000"/>
              </a:spcBef>
              <a:spcAft>
                <a:spcPts val="0"/>
              </a:spcAft>
              <a:buClr>
                <a:srgbClr val="0000A3"/>
              </a:buClr>
              <a:buSzPts val="2200"/>
              <a:buFont typeface="Noto Sans Symbols"/>
              <a:buChar char="▪"/>
            </a:pPr>
            <a:r>
              <a:rPr lang="en-US" sz="2200">
                <a:solidFill>
                  <a:srgbClr val="C00000"/>
                </a:solidFill>
                <a:latin typeface="Calibri"/>
                <a:ea typeface="Calibri"/>
                <a:cs typeface="Calibri"/>
                <a:sym typeface="Calibri"/>
              </a:rPr>
              <a:t>δρομολογητές</a:t>
            </a:r>
            <a:r>
              <a:rPr b="0" i="0" lang="en-US" sz="2200" u="none" cap="none" strike="noStrike">
                <a:solidFill>
                  <a:srgbClr val="000000"/>
                </a:solidFill>
                <a:latin typeface="Calibri"/>
                <a:ea typeface="Calibri"/>
                <a:cs typeface="Calibri"/>
                <a:sym typeface="Calibri"/>
              </a:rPr>
              <a:t>:</a:t>
            </a:r>
            <a:endParaRPr sz="2200"/>
          </a:p>
          <a:p>
            <a:pPr indent="-279082" lvl="1" marL="695325" marR="0" rtl="0" algn="l">
              <a:lnSpc>
                <a:spcPct val="99000"/>
              </a:lnSpc>
              <a:spcBef>
                <a:spcPts val="600"/>
              </a:spcBef>
              <a:spcAft>
                <a:spcPts val="0"/>
              </a:spcAft>
              <a:buClr>
                <a:srgbClr val="0000A3"/>
              </a:buClr>
              <a:buSzPts val="2200"/>
              <a:buFont typeface="Arial"/>
              <a:buChar char="•"/>
            </a:pPr>
            <a:r>
              <a:rPr lang="en-US" sz="2200">
                <a:latin typeface="Calibri"/>
                <a:ea typeface="Calibri"/>
                <a:cs typeface="Calibri"/>
                <a:sym typeface="Calibri"/>
              </a:rPr>
              <a:t>εξετάζει όλα τα πεδία της κεφαλίδας σε κάθε δεδομενόγραμμα</a:t>
            </a:r>
            <a:r>
              <a:rPr b="0" i="0" lang="en-US" sz="2200" u="none" cap="none" strike="noStrike">
                <a:solidFill>
                  <a:srgbClr val="000000"/>
                </a:solidFill>
                <a:latin typeface="Calibri"/>
                <a:ea typeface="Calibri"/>
                <a:cs typeface="Calibri"/>
                <a:sym typeface="Calibri"/>
              </a:rPr>
              <a:t> IP </a:t>
            </a:r>
            <a:r>
              <a:rPr lang="en-US" sz="2200">
                <a:latin typeface="Calibri"/>
                <a:ea typeface="Calibri"/>
                <a:cs typeface="Calibri"/>
                <a:sym typeface="Calibri"/>
              </a:rPr>
              <a:t>περνώντας από αυτό</a:t>
            </a:r>
            <a:endParaRPr sz="2200"/>
          </a:p>
          <a:p>
            <a:pPr indent="-279082" lvl="1" marL="695325" marR="0" rtl="0" algn="l">
              <a:lnSpc>
                <a:spcPct val="99000"/>
              </a:lnSpc>
              <a:spcBef>
                <a:spcPts val="600"/>
              </a:spcBef>
              <a:spcAft>
                <a:spcPts val="0"/>
              </a:spcAft>
              <a:buClr>
                <a:srgbClr val="0000A3"/>
              </a:buClr>
              <a:buSzPts val="2200"/>
              <a:buFont typeface="Arial"/>
              <a:buChar char="•"/>
            </a:pPr>
            <a:r>
              <a:rPr lang="en-US" sz="2200">
                <a:latin typeface="Calibri"/>
                <a:ea typeface="Calibri"/>
                <a:cs typeface="Calibri"/>
                <a:sym typeface="Calibri"/>
              </a:rPr>
              <a:t>μεταφέρουν τα δεδομενογράμματα απο την θύρα εισόδου στην θύρα εξόδου για να μεταφέρουν τα δεδομενογράμματα </a:t>
            </a:r>
            <a:r>
              <a:rPr b="0" i="0" lang="en-US" sz="2200" u="none" cap="none" strike="noStrike">
                <a:solidFill>
                  <a:srgbClr val="000000"/>
                </a:solidFill>
                <a:latin typeface="Calibri"/>
                <a:ea typeface="Calibri"/>
                <a:cs typeface="Calibri"/>
                <a:sym typeface="Calibri"/>
              </a:rPr>
              <a:t> </a:t>
            </a:r>
            <a:r>
              <a:rPr lang="en-US" sz="2200">
                <a:latin typeface="Calibri"/>
                <a:ea typeface="Calibri"/>
                <a:cs typeface="Calibri"/>
                <a:sym typeface="Calibri"/>
              </a:rPr>
              <a:t>από άκρο σε άκρο</a:t>
            </a:r>
            <a:endParaRPr sz="2200"/>
          </a:p>
        </p:txBody>
      </p:sp>
      <p:sp>
        <p:nvSpPr>
          <p:cNvPr id="66" name="Google Shape;66;p4"/>
          <p:cNvSpPr/>
          <p:nvPr/>
        </p:nvSpPr>
        <p:spPr>
          <a:xfrm>
            <a:off x="8985188" y="3065778"/>
            <a:ext cx="1124807" cy="1337915"/>
          </a:xfrm>
          <a:custGeom>
            <a:rect b="b" l="l" r="r" t="t"/>
            <a:pathLst>
              <a:path extrusionOk="0" h="1800235" w="1549812">
                <a:moveTo>
                  <a:pt x="343858" y="616342"/>
                </a:moveTo>
                <a:cubicBezTo>
                  <a:pt x="219011" y="776579"/>
                  <a:pt x="109545" y="812281"/>
                  <a:pt x="71474" y="993617"/>
                </a:cubicBezTo>
                <a:cubicBezTo>
                  <a:pt x="33403" y="1174953"/>
                  <a:pt x="-89757" y="1561356"/>
                  <a:pt x="115432" y="1704358"/>
                </a:cubicBezTo>
                <a:cubicBezTo>
                  <a:pt x="320621" y="1847360"/>
                  <a:pt x="1156371" y="1810039"/>
                  <a:pt x="1389496" y="1724347"/>
                </a:cubicBezTo>
                <a:cubicBezTo>
                  <a:pt x="1622621" y="1638655"/>
                  <a:pt x="1540497" y="1322590"/>
                  <a:pt x="1514186" y="1190207"/>
                </a:cubicBezTo>
                <a:cubicBezTo>
                  <a:pt x="1487875" y="1057824"/>
                  <a:pt x="1240336" y="1148914"/>
                  <a:pt x="1231629" y="930051"/>
                </a:cubicBezTo>
                <a:cubicBezTo>
                  <a:pt x="1248292" y="693847"/>
                  <a:pt x="1498710" y="656286"/>
                  <a:pt x="1509771" y="523246"/>
                </a:cubicBezTo>
                <a:cubicBezTo>
                  <a:pt x="1520832" y="390206"/>
                  <a:pt x="1431655" y="305130"/>
                  <a:pt x="1297997" y="131808"/>
                </a:cubicBezTo>
                <a:cubicBezTo>
                  <a:pt x="1189251" y="36824"/>
                  <a:pt x="979579" y="-48562"/>
                  <a:pt x="820556" y="32194"/>
                </a:cubicBezTo>
                <a:cubicBezTo>
                  <a:pt x="661533" y="112950"/>
                  <a:pt x="468705" y="456105"/>
                  <a:pt x="343858" y="616342"/>
                </a:cubicBezTo>
                <a:close/>
              </a:path>
            </a:pathLst>
          </a:custGeom>
          <a:solidFill>
            <a:srgbClr val="9CDF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7" name="Google Shape;67;p4"/>
          <p:cNvSpPr/>
          <p:nvPr/>
        </p:nvSpPr>
        <p:spPr>
          <a:xfrm>
            <a:off x="7274076" y="1826035"/>
            <a:ext cx="1736725" cy="1317704"/>
          </a:xfrm>
          <a:custGeom>
            <a:rect b="b" l="l" r="r" t="t"/>
            <a:pathLst>
              <a:path extrusionOk="0" h="675" w="1036">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9CDFF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68" name="Google Shape;68;p4"/>
          <p:cNvGrpSpPr/>
          <p:nvPr/>
        </p:nvGrpSpPr>
        <p:grpSpPr>
          <a:xfrm>
            <a:off x="7205350" y="3289251"/>
            <a:ext cx="1458912" cy="933450"/>
            <a:chOff x="2889" y="1631"/>
            <a:chExt cx="980" cy="743"/>
          </a:xfrm>
        </p:grpSpPr>
        <p:sp>
          <p:nvSpPr>
            <p:cNvPr id="69" name="Google Shape;69;p4"/>
            <p:cNvSpPr/>
            <p:nvPr/>
          </p:nvSpPr>
          <p:spPr>
            <a:xfrm>
              <a:off x="3046" y="1841"/>
              <a:ext cx="663" cy="533"/>
            </a:xfrm>
            <a:prstGeom prst="rect">
              <a:avLst/>
            </a:prstGeom>
            <a:solidFill>
              <a:srgbClr val="9CDF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0" name="Google Shape;70;p4"/>
            <p:cNvSpPr/>
            <p:nvPr/>
          </p:nvSpPr>
          <p:spPr>
            <a:xfrm>
              <a:off x="2889" y="1631"/>
              <a:ext cx="980" cy="253"/>
            </a:xfrm>
            <a:prstGeom prst="triangle">
              <a:avLst>
                <a:gd fmla="val 50000" name="adj"/>
              </a:avLst>
            </a:prstGeom>
            <a:solidFill>
              <a:srgbClr val="9CDF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Noto Sans Symbols"/>
                <a:buNone/>
              </a:pPr>
              <a:r>
                <a:t/>
              </a:r>
              <a:endParaRPr b="0" i="0" sz="2400" u="none" cap="none" strike="noStrike">
                <a:solidFill>
                  <a:srgbClr val="00CCFF"/>
                </a:solidFill>
                <a:latin typeface="Arial"/>
                <a:ea typeface="Arial"/>
                <a:cs typeface="Arial"/>
                <a:sym typeface="Arial"/>
              </a:endParaRPr>
            </a:p>
          </p:txBody>
        </p:sp>
      </p:grpSp>
      <p:sp>
        <p:nvSpPr>
          <p:cNvPr id="71" name="Google Shape;71;p4"/>
          <p:cNvSpPr/>
          <p:nvPr/>
        </p:nvSpPr>
        <p:spPr>
          <a:xfrm>
            <a:off x="7712401" y="4683134"/>
            <a:ext cx="3079750" cy="1665288"/>
          </a:xfrm>
          <a:custGeom>
            <a:rect b="b" l="l" r="r" t="t"/>
            <a:pathLst>
              <a:path extrusionOk="0" h="1049" w="1940">
                <a:moveTo>
                  <a:pt x="952" y="26"/>
                </a:moveTo>
                <a:cubicBezTo>
                  <a:pt x="867" y="45"/>
                  <a:pt x="832" y="118"/>
                  <a:pt x="755" y="125"/>
                </a:cubicBezTo>
                <a:cubicBezTo>
                  <a:pt x="678" y="132"/>
                  <a:pt x="587" y="72"/>
                  <a:pt x="488" y="68"/>
                </a:cubicBezTo>
                <a:cubicBezTo>
                  <a:pt x="389" y="64"/>
                  <a:pt x="237" y="48"/>
                  <a:pt x="158" y="101"/>
                </a:cubicBezTo>
                <a:cubicBezTo>
                  <a:pt x="79" y="154"/>
                  <a:pt x="28" y="298"/>
                  <a:pt x="14" y="389"/>
                </a:cubicBezTo>
                <a:cubicBezTo>
                  <a:pt x="0" y="480"/>
                  <a:pt x="25" y="595"/>
                  <a:pt x="71" y="648"/>
                </a:cubicBezTo>
                <a:cubicBezTo>
                  <a:pt x="117" y="701"/>
                  <a:pt x="205" y="665"/>
                  <a:pt x="288" y="706"/>
                </a:cubicBezTo>
                <a:cubicBezTo>
                  <a:pt x="371" y="747"/>
                  <a:pt x="450" y="842"/>
                  <a:pt x="568" y="893"/>
                </a:cubicBezTo>
                <a:cubicBezTo>
                  <a:pt x="686" y="944"/>
                  <a:pt x="852" y="991"/>
                  <a:pt x="996" y="1014"/>
                </a:cubicBezTo>
                <a:cubicBezTo>
                  <a:pt x="1140" y="1036"/>
                  <a:pt x="1309" y="1049"/>
                  <a:pt x="1433" y="1031"/>
                </a:cubicBezTo>
                <a:cubicBezTo>
                  <a:pt x="1557" y="1012"/>
                  <a:pt x="1657" y="960"/>
                  <a:pt x="1739" y="907"/>
                </a:cubicBezTo>
                <a:cubicBezTo>
                  <a:pt x="1821" y="855"/>
                  <a:pt x="1906" y="824"/>
                  <a:pt x="1923" y="714"/>
                </a:cubicBezTo>
                <a:cubicBezTo>
                  <a:pt x="1940" y="604"/>
                  <a:pt x="1898" y="350"/>
                  <a:pt x="1839" y="251"/>
                </a:cubicBezTo>
                <a:cubicBezTo>
                  <a:pt x="1780" y="151"/>
                  <a:pt x="1662" y="153"/>
                  <a:pt x="1566" y="114"/>
                </a:cubicBezTo>
                <a:cubicBezTo>
                  <a:pt x="1470" y="76"/>
                  <a:pt x="1365" y="30"/>
                  <a:pt x="1263" y="15"/>
                </a:cubicBezTo>
                <a:cubicBezTo>
                  <a:pt x="1161" y="0"/>
                  <a:pt x="1037" y="8"/>
                  <a:pt x="952" y="26"/>
                </a:cubicBezTo>
                <a:close/>
              </a:path>
            </a:pathLst>
          </a:custGeom>
          <a:solidFill>
            <a:srgbClr val="9CDFF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2" name="Google Shape;72;p4"/>
          <p:cNvSpPr txBox="1"/>
          <p:nvPr/>
        </p:nvSpPr>
        <p:spPr>
          <a:xfrm>
            <a:off x="7679274" y="1488461"/>
            <a:ext cx="133940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Noto Sans Symbols"/>
              <a:buNone/>
            </a:pPr>
            <a:r>
              <a:rPr b="0" i="0" lang="en-US" sz="1400" u="none" cap="none" strike="noStrike">
                <a:solidFill>
                  <a:srgbClr val="000000"/>
                </a:solidFill>
                <a:latin typeface="Calibri"/>
                <a:ea typeface="Calibri"/>
                <a:cs typeface="Calibri"/>
                <a:sym typeface="Calibri"/>
              </a:rPr>
              <a:t>mobile network</a:t>
            </a:r>
            <a:endParaRPr/>
          </a:p>
        </p:txBody>
      </p:sp>
      <p:sp>
        <p:nvSpPr>
          <p:cNvPr id="73" name="Google Shape;73;p4"/>
          <p:cNvSpPr txBox="1"/>
          <p:nvPr/>
        </p:nvSpPr>
        <p:spPr>
          <a:xfrm>
            <a:off x="7306908" y="5779775"/>
            <a:ext cx="1195135" cy="441275"/>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Clr>
                <a:srgbClr val="000000"/>
              </a:buClr>
              <a:buSzPts val="1400"/>
              <a:buFont typeface="Noto Sans Symbols"/>
              <a:buNone/>
            </a:pPr>
            <a:r>
              <a:rPr b="0" i="0" lang="en-US" sz="1400" u="none" cap="none" strike="noStrike">
                <a:solidFill>
                  <a:srgbClr val="000000"/>
                </a:solidFill>
                <a:latin typeface="Calibri"/>
                <a:ea typeface="Calibri"/>
                <a:cs typeface="Calibri"/>
                <a:sym typeface="Calibri"/>
              </a:rPr>
              <a:t>enterprise</a:t>
            </a:r>
            <a:endParaRPr/>
          </a:p>
          <a:p>
            <a:pPr indent="0" lvl="0" marL="0" marR="0" rtl="0" algn="l">
              <a:lnSpc>
                <a:spcPct val="80000"/>
              </a:lnSpc>
              <a:spcBef>
                <a:spcPts val="0"/>
              </a:spcBef>
              <a:spcAft>
                <a:spcPts val="0"/>
              </a:spcAft>
              <a:buClr>
                <a:srgbClr val="000000"/>
              </a:buClr>
              <a:buSzPts val="1400"/>
              <a:buFont typeface="Noto Sans Symbols"/>
              <a:buNone/>
            </a:pPr>
            <a:r>
              <a:rPr b="0" i="0" lang="en-US" sz="1400" u="none" cap="none" strike="noStrike">
                <a:solidFill>
                  <a:srgbClr val="000000"/>
                </a:solidFill>
                <a:latin typeface="Calibri"/>
                <a:ea typeface="Calibri"/>
                <a:cs typeface="Calibri"/>
                <a:sym typeface="Calibri"/>
              </a:rPr>
              <a:t>          network</a:t>
            </a:r>
            <a:endParaRPr/>
          </a:p>
        </p:txBody>
      </p:sp>
      <p:sp>
        <p:nvSpPr>
          <p:cNvPr id="74" name="Google Shape;74;p4"/>
          <p:cNvSpPr/>
          <p:nvPr/>
        </p:nvSpPr>
        <p:spPr>
          <a:xfrm>
            <a:off x="10222146" y="3179540"/>
            <a:ext cx="1273167" cy="1935748"/>
          </a:xfrm>
          <a:custGeom>
            <a:rect b="b" l="l" r="r" t="t"/>
            <a:pathLst>
              <a:path extrusionOk="0" h="1952840" w="1447873">
                <a:moveTo>
                  <a:pt x="35803" y="439993"/>
                </a:moveTo>
                <a:cubicBezTo>
                  <a:pt x="-891" y="618304"/>
                  <a:pt x="-14075" y="936031"/>
                  <a:pt x="18740" y="1122579"/>
                </a:cubicBezTo>
                <a:cubicBezTo>
                  <a:pt x="51555" y="1309127"/>
                  <a:pt x="47344" y="1425517"/>
                  <a:pt x="232695" y="1559284"/>
                </a:cubicBezTo>
                <a:cubicBezTo>
                  <a:pt x="418046" y="1693051"/>
                  <a:pt x="930426" y="1882091"/>
                  <a:pt x="1130848" y="1925181"/>
                </a:cubicBezTo>
                <a:cubicBezTo>
                  <a:pt x="1331270" y="1968271"/>
                  <a:pt x="1391533" y="1979726"/>
                  <a:pt x="1435226" y="1817827"/>
                </a:cubicBezTo>
                <a:cubicBezTo>
                  <a:pt x="1478919" y="1655928"/>
                  <a:pt x="1395587" y="1244347"/>
                  <a:pt x="1393007" y="953785"/>
                </a:cubicBezTo>
                <a:cubicBezTo>
                  <a:pt x="1390427" y="663223"/>
                  <a:pt x="1458740" y="183063"/>
                  <a:pt x="1419747" y="74455"/>
                </a:cubicBezTo>
                <a:cubicBezTo>
                  <a:pt x="1380754" y="-34153"/>
                  <a:pt x="469560" y="-8212"/>
                  <a:pt x="238903" y="52711"/>
                </a:cubicBezTo>
                <a:cubicBezTo>
                  <a:pt x="8246" y="113634"/>
                  <a:pt x="72497" y="261682"/>
                  <a:pt x="35803" y="439993"/>
                </a:cubicBezTo>
                <a:close/>
              </a:path>
            </a:pathLst>
          </a:custGeom>
          <a:gradFill>
            <a:gsLst>
              <a:gs pos="0">
                <a:srgbClr val="9CDFF9"/>
              </a:gs>
              <a:gs pos="58999">
                <a:srgbClr val="DDEAF6"/>
              </a:gs>
              <a:gs pos="100000">
                <a:schemeClr val="lt1"/>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75" name="Google Shape;75;p4"/>
          <p:cNvGrpSpPr/>
          <p:nvPr/>
        </p:nvGrpSpPr>
        <p:grpSpPr>
          <a:xfrm>
            <a:off x="10837700" y="3928050"/>
            <a:ext cx="687393" cy="721548"/>
            <a:chOff x="5203089" y="1751190"/>
            <a:chExt cx="858331" cy="662414"/>
          </a:xfrm>
        </p:grpSpPr>
        <p:sp>
          <p:nvSpPr>
            <p:cNvPr id="76" name="Google Shape;76;p4"/>
            <p:cNvSpPr/>
            <p:nvPr/>
          </p:nvSpPr>
          <p:spPr>
            <a:xfrm>
              <a:off x="5536769" y="1751190"/>
              <a:ext cx="524651" cy="662124"/>
            </a:xfrm>
            <a:custGeom>
              <a:rect b="b" l="l" r="r" t="t"/>
              <a:pathLst>
                <a:path extrusionOk="0" h="662124" w="524651">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cap="flat" cmpd="sng" w="12700">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7" name="Google Shape;77;p4"/>
            <p:cNvSpPr/>
            <p:nvPr/>
          </p:nvSpPr>
          <p:spPr>
            <a:xfrm>
              <a:off x="5203089" y="1921244"/>
              <a:ext cx="651290" cy="492070"/>
            </a:xfrm>
            <a:custGeom>
              <a:rect b="b" l="l" r="r" t="t"/>
              <a:pathLst>
                <a:path extrusionOk="0" h="492070" w="651290">
                  <a:moveTo>
                    <a:pt x="3618" y="492070"/>
                  </a:moveTo>
                  <a:lnTo>
                    <a:pt x="0" y="141108"/>
                  </a:lnTo>
                  <a:lnTo>
                    <a:pt x="423338" y="0"/>
                  </a:lnTo>
                  <a:lnTo>
                    <a:pt x="647672" y="57891"/>
                  </a:lnTo>
                  <a:lnTo>
                    <a:pt x="651290" y="492070"/>
                  </a:lnTo>
                  <a:lnTo>
                    <a:pt x="3618" y="492070"/>
                  </a:lnTo>
                  <a:close/>
                </a:path>
              </a:pathLst>
            </a:custGeom>
            <a:solidFill>
              <a:srgbClr val="E0EBF1"/>
            </a:solidFill>
            <a:ln cap="flat" cmpd="sng" w="12700">
              <a:solidFill>
                <a:srgbClr val="0000A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78" name="Google Shape;78;p4"/>
            <p:cNvCxnSpPr/>
            <p:nvPr/>
          </p:nvCxnSpPr>
          <p:spPr>
            <a:xfrm flipH="1" rot="10800000">
              <a:off x="5270526" y="2029553"/>
              <a:ext cx="295249" cy="73468"/>
            </a:xfrm>
            <a:prstGeom prst="straightConnector1">
              <a:avLst/>
            </a:prstGeom>
            <a:noFill/>
            <a:ln cap="flat" cmpd="sng" w="44450">
              <a:solidFill>
                <a:schemeClr val="lt1"/>
              </a:solidFill>
              <a:prstDash val="solid"/>
              <a:miter lim="800000"/>
              <a:headEnd len="sm" w="sm" type="none"/>
              <a:tailEnd len="sm" w="sm" type="none"/>
            </a:ln>
          </p:spPr>
        </p:cxnSp>
        <p:cxnSp>
          <p:nvCxnSpPr>
            <p:cNvPr id="79" name="Google Shape;79;p4"/>
            <p:cNvCxnSpPr/>
            <p:nvPr/>
          </p:nvCxnSpPr>
          <p:spPr>
            <a:xfrm flipH="1" rot="10800000">
              <a:off x="5275406" y="2261710"/>
              <a:ext cx="290369" cy="16752"/>
            </a:xfrm>
            <a:prstGeom prst="straightConnector1">
              <a:avLst/>
            </a:prstGeom>
            <a:noFill/>
            <a:ln cap="flat" cmpd="sng" w="44450">
              <a:solidFill>
                <a:schemeClr val="lt1"/>
              </a:solidFill>
              <a:prstDash val="solid"/>
              <a:miter lim="800000"/>
              <a:headEnd len="sm" w="sm" type="none"/>
              <a:tailEnd len="sm" w="sm" type="none"/>
            </a:ln>
          </p:spPr>
        </p:cxnSp>
        <p:cxnSp>
          <p:nvCxnSpPr>
            <p:cNvPr id="80" name="Google Shape;80;p4"/>
            <p:cNvCxnSpPr/>
            <p:nvPr/>
          </p:nvCxnSpPr>
          <p:spPr>
            <a:xfrm flipH="1" rot="10800000">
              <a:off x="5275406" y="2151772"/>
              <a:ext cx="290369" cy="48402"/>
            </a:xfrm>
            <a:prstGeom prst="straightConnector1">
              <a:avLst/>
            </a:prstGeom>
            <a:noFill/>
            <a:ln cap="flat" cmpd="sng" w="44450">
              <a:solidFill>
                <a:schemeClr val="lt1"/>
              </a:solidFill>
              <a:prstDash val="solid"/>
              <a:miter lim="800000"/>
              <a:headEnd len="sm" w="sm" type="none"/>
              <a:tailEnd len="sm" w="sm" type="none"/>
            </a:ln>
          </p:spPr>
        </p:cxnSp>
        <p:cxnSp>
          <p:nvCxnSpPr>
            <p:cNvPr id="81" name="Google Shape;81;p4"/>
            <p:cNvCxnSpPr/>
            <p:nvPr/>
          </p:nvCxnSpPr>
          <p:spPr>
            <a:xfrm>
              <a:off x="5270094" y="2354086"/>
              <a:ext cx="295681" cy="0"/>
            </a:xfrm>
            <a:prstGeom prst="straightConnector1">
              <a:avLst/>
            </a:prstGeom>
            <a:noFill/>
            <a:ln cap="flat" cmpd="sng" w="44450">
              <a:solidFill>
                <a:schemeClr val="lt1"/>
              </a:solidFill>
              <a:prstDash val="solid"/>
              <a:miter lim="800000"/>
              <a:headEnd len="sm" w="sm" type="none"/>
              <a:tailEnd len="sm" w="sm" type="none"/>
            </a:ln>
          </p:spPr>
        </p:cxnSp>
        <p:cxnSp>
          <p:nvCxnSpPr>
            <p:cNvPr id="82" name="Google Shape;82;p4"/>
            <p:cNvCxnSpPr/>
            <p:nvPr/>
          </p:nvCxnSpPr>
          <p:spPr>
            <a:xfrm rot="10800000">
              <a:off x="5950242" y="1866900"/>
              <a:ext cx="0" cy="465273"/>
            </a:xfrm>
            <a:prstGeom prst="straightConnector1">
              <a:avLst/>
            </a:prstGeom>
            <a:noFill/>
            <a:ln cap="flat" cmpd="sng" w="44450">
              <a:solidFill>
                <a:schemeClr val="lt1"/>
              </a:solidFill>
              <a:prstDash val="dash"/>
              <a:miter lim="800000"/>
              <a:headEnd len="sm" w="sm" type="none"/>
              <a:tailEnd len="sm" w="sm" type="none"/>
            </a:ln>
          </p:spPr>
        </p:cxnSp>
        <p:cxnSp>
          <p:nvCxnSpPr>
            <p:cNvPr id="83" name="Google Shape;83;p4"/>
            <p:cNvCxnSpPr/>
            <p:nvPr/>
          </p:nvCxnSpPr>
          <p:spPr>
            <a:xfrm>
              <a:off x="5628589" y="1936750"/>
              <a:ext cx="0" cy="476854"/>
            </a:xfrm>
            <a:prstGeom prst="straightConnector1">
              <a:avLst/>
            </a:prstGeom>
            <a:noFill/>
            <a:ln cap="flat" cmpd="sng" w="15875">
              <a:solidFill>
                <a:srgbClr val="0000A8"/>
              </a:solidFill>
              <a:prstDash val="solid"/>
              <a:miter lim="800000"/>
              <a:headEnd len="sm" w="sm" type="none"/>
              <a:tailEnd len="sm" w="sm" type="none"/>
            </a:ln>
          </p:spPr>
        </p:cxnSp>
      </p:grpSp>
      <p:grpSp>
        <p:nvGrpSpPr>
          <p:cNvPr id="84" name="Google Shape;84;p4"/>
          <p:cNvGrpSpPr/>
          <p:nvPr/>
        </p:nvGrpSpPr>
        <p:grpSpPr>
          <a:xfrm>
            <a:off x="10771171" y="3194171"/>
            <a:ext cx="594613" cy="648336"/>
            <a:chOff x="5203089" y="1751190"/>
            <a:chExt cx="858331" cy="662414"/>
          </a:xfrm>
        </p:grpSpPr>
        <p:sp>
          <p:nvSpPr>
            <p:cNvPr id="85" name="Google Shape;85;p4"/>
            <p:cNvSpPr/>
            <p:nvPr/>
          </p:nvSpPr>
          <p:spPr>
            <a:xfrm>
              <a:off x="5536769" y="1751190"/>
              <a:ext cx="524651" cy="662124"/>
            </a:xfrm>
            <a:custGeom>
              <a:rect b="b" l="l" r="r" t="t"/>
              <a:pathLst>
                <a:path extrusionOk="0" h="662124" w="524651">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cap="flat" cmpd="sng" w="12700">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6" name="Google Shape;86;p4"/>
            <p:cNvSpPr/>
            <p:nvPr/>
          </p:nvSpPr>
          <p:spPr>
            <a:xfrm>
              <a:off x="5203089" y="1921244"/>
              <a:ext cx="651290" cy="492070"/>
            </a:xfrm>
            <a:custGeom>
              <a:rect b="b" l="l" r="r" t="t"/>
              <a:pathLst>
                <a:path extrusionOk="0" h="492070" w="651290">
                  <a:moveTo>
                    <a:pt x="3618" y="492070"/>
                  </a:moveTo>
                  <a:lnTo>
                    <a:pt x="0" y="141108"/>
                  </a:lnTo>
                  <a:lnTo>
                    <a:pt x="423338" y="0"/>
                  </a:lnTo>
                  <a:lnTo>
                    <a:pt x="647672" y="57891"/>
                  </a:lnTo>
                  <a:lnTo>
                    <a:pt x="651290" y="492070"/>
                  </a:lnTo>
                  <a:lnTo>
                    <a:pt x="3618" y="492070"/>
                  </a:lnTo>
                  <a:close/>
                </a:path>
              </a:pathLst>
            </a:custGeom>
            <a:solidFill>
              <a:srgbClr val="E0EBF1"/>
            </a:solidFill>
            <a:ln cap="flat" cmpd="sng" w="12700">
              <a:solidFill>
                <a:srgbClr val="0000A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87" name="Google Shape;87;p4"/>
            <p:cNvCxnSpPr/>
            <p:nvPr/>
          </p:nvCxnSpPr>
          <p:spPr>
            <a:xfrm flipH="1" rot="10800000">
              <a:off x="5270526" y="2029553"/>
              <a:ext cx="295249" cy="73468"/>
            </a:xfrm>
            <a:prstGeom prst="straightConnector1">
              <a:avLst/>
            </a:prstGeom>
            <a:noFill/>
            <a:ln cap="flat" cmpd="sng" w="44450">
              <a:solidFill>
                <a:schemeClr val="lt1"/>
              </a:solidFill>
              <a:prstDash val="solid"/>
              <a:miter lim="800000"/>
              <a:headEnd len="sm" w="sm" type="none"/>
              <a:tailEnd len="sm" w="sm" type="none"/>
            </a:ln>
          </p:spPr>
        </p:cxnSp>
        <p:cxnSp>
          <p:nvCxnSpPr>
            <p:cNvPr id="88" name="Google Shape;88;p4"/>
            <p:cNvCxnSpPr/>
            <p:nvPr/>
          </p:nvCxnSpPr>
          <p:spPr>
            <a:xfrm flipH="1" rot="10800000">
              <a:off x="5275406" y="2261710"/>
              <a:ext cx="290369" cy="16752"/>
            </a:xfrm>
            <a:prstGeom prst="straightConnector1">
              <a:avLst/>
            </a:prstGeom>
            <a:noFill/>
            <a:ln cap="flat" cmpd="sng" w="44450">
              <a:solidFill>
                <a:schemeClr val="lt1"/>
              </a:solidFill>
              <a:prstDash val="solid"/>
              <a:miter lim="800000"/>
              <a:headEnd len="sm" w="sm" type="none"/>
              <a:tailEnd len="sm" w="sm" type="none"/>
            </a:ln>
          </p:spPr>
        </p:cxnSp>
        <p:cxnSp>
          <p:nvCxnSpPr>
            <p:cNvPr id="89" name="Google Shape;89;p4"/>
            <p:cNvCxnSpPr/>
            <p:nvPr/>
          </p:nvCxnSpPr>
          <p:spPr>
            <a:xfrm flipH="1" rot="10800000">
              <a:off x="5275406" y="2151772"/>
              <a:ext cx="290369" cy="48402"/>
            </a:xfrm>
            <a:prstGeom prst="straightConnector1">
              <a:avLst/>
            </a:prstGeom>
            <a:noFill/>
            <a:ln cap="flat" cmpd="sng" w="44450">
              <a:solidFill>
                <a:schemeClr val="lt1"/>
              </a:solidFill>
              <a:prstDash val="solid"/>
              <a:miter lim="800000"/>
              <a:headEnd len="sm" w="sm" type="none"/>
              <a:tailEnd len="sm" w="sm" type="none"/>
            </a:ln>
          </p:spPr>
        </p:cxnSp>
        <p:cxnSp>
          <p:nvCxnSpPr>
            <p:cNvPr id="90" name="Google Shape;90;p4"/>
            <p:cNvCxnSpPr/>
            <p:nvPr/>
          </p:nvCxnSpPr>
          <p:spPr>
            <a:xfrm>
              <a:off x="5270094" y="2354086"/>
              <a:ext cx="295681" cy="0"/>
            </a:xfrm>
            <a:prstGeom prst="straightConnector1">
              <a:avLst/>
            </a:prstGeom>
            <a:noFill/>
            <a:ln cap="flat" cmpd="sng" w="44450">
              <a:solidFill>
                <a:schemeClr val="lt1"/>
              </a:solidFill>
              <a:prstDash val="solid"/>
              <a:miter lim="800000"/>
              <a:headEnd len="sm" w="sm" type="none"/>
              <a:tailEnd len="sm" w="sm" type="none"/>
            </a:ln>
          </p:spPr>
        </p:cxnSp>
        <p:cxnSp>
          <p:nvCxnSpPr>
            <p:cNvPr id="91" name="Google Shape;91;p4"/>
            <p:cNvCxnSpPr/>
            <p:nvPr/>
          </p:nvCxnSpPr>
          <p:spPr>
            <a:xfrm rot="10800000">
              <a:off x="5950242" y="1866900"/>
              <a:ext cx="0" cy="465273"/>
            </a:xfrm>
            <a:prstGeom prst="straightConnector1">
              <a:avLst/>
            </a:prstGeom>
            <a:noFill/>
            <a:ln cap="flat" cmpd="sng" w="44450">
              <a:solidFill>
                <a:schemeClr val="lt1"/>
              </a:solidFill>
              <a:prstDash val="dash"/>
              <a:miter lim="800000"/>
              <a:headEnd len="sm" w="sm" type="none"/>
              <a:tailEnd len="sm" w="sm" type="none"/>
            </a:ln>
          </p:spPr>
        </p:cxnSp>
        <p:cxnSp>
          <p:nvCxnSpPr>
            <p:cNvPr id="92" name="Google Shape;92;p4"/>
            <p:cNvCxnSpPr/>
            <p:nvPr/>
          </p:nvCxnSpPr>
          <p:spPr>
            <a:xfrm>
              <a:off x="5628589" y="1936750"/>
              <a:ext cx="0" cy="476854"/>
            </a:xfrm>
            <a:prstGeom prst="straightConnector1">
              <a:avLst/>
            </a:prstGeom>
            <a:noFill/>
            <a:ln cap="flat" cmpd="sng" w="15875">
              <a:solidFill>
                <a:srgbClr val="0000A8"/>
              </a:solidFill>
              <a:prstDash val="solid"/>
              <a:miter lim="800000"/>
              <a:headEnd len="sm" w="sm" type="none"/>
              <a:tailEnd len="sm" w="sm" type="none"/>
            </a:ln>
          </p:spPr>
        </p:cxnSp>
      </p:grpSp>
      <p:sp>
        <p:nvSpPr>
          <p:cNvPr id="93" name="Google Shape;93;p4"/>
          <p:cNvSpPr/>
          <p:nvPr/>
        </p:nvSpPr>
        <p:spPr>
          <a:xfrm>
            <a:off x="9540813" y="1782042"/>
            <a:ext cx="1497864" cy="1386455"/>
          </a:xfrm>
          <a:custGeom>
            <a:rect b="b" l="l" r="r" t="t"/>
            <a:pathLst>
              <a:path extrusionOk="0" h="1796376" w="1634267">
                <a:moveTo>
                  <a:pt x="147252" y="113266"/>
                </a:moveTo>
                <a:cubicBezTo>
                  <a:pt x="-139307" y="245497"/>
                  <a:pt x="69849" y="655289"/>
                  <a:pt x="131452" y="927943"/>
                </a:cubicBezTo>
                <a:cubicBezTo>
                  <a:pt x="193055" y="1200597"/>
                  <a:pt x="345759" y="1645108"/>
                  <a:pt x="516868" y="1749191"/>
                </a:cubicBezTo>
                <a:cubicBezTo>
                  <a:pt x="687977" y="1853274"/>
                  <a:pt x="1013294" y="1784070"/>
                  <a:pt x="1158108" y="1552442"/>
                </a:cubicBezTo>
                <a:cubicBezTo>
                  <a:pt x="1302922" y="1320814"/>
                  <a:pt x="1525272" y="1647197"/>
                  <a:pt x="1598914" y="1498556"/>
                </a:cubicBezTo>
                <a:cubicBezTo>
                  <a:pt x="1672556" y="1349916"/>
                  <a:pt x="1609877" y="897136"/>
                  <a:pt x="1599962" y="660599"/>
                </a:cubicBezTo>
                <a:cubicBezTo>
                  <a:pt x="1590047" y="424062"/>
                  <a:pt x="1578419" y="187943"/>
                  <a:pt x="1539426" y="79335"/>
                </a:cubicBezTo>
                <a:cubicBezTo>
                  <a:pt x="1500433" y="-29273"/>
                  <a:pt x="1202565" y="3293"/>
                  <a:pt x="970536" y="8948"/>
                </a:cubicBezTo>
                <a:cubicBezTo>
                  <a:pt x="738507" y="14603"/>
                  <a:pt x="433811" y="-18965"/>
                  <a:pt x="147252" y="113266"/>
                </a:cubicBezTo>
                <a:close/>
              </a:path>
            </a:pathLst>
          </a:custGeom>
          <a:gradFill>
            <a:gsLst>
              <a:gs pos="0">
                <a:srgbClr val="9CDFF9"/>
              </a:gs>
              <a:gs pos="57000">
                <a:srgbClr val="DDEAF6"/>
              </a:gs>
              <a:gs pos="100000">
                <a:schemeClr val="lt1"/>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4" name="Google Shape;94;p4"/>
          <p:cNvSpPr txBox="1"/>
          <p:nvPr/>
        </p:nvSpPr>
        <p:spPr>
          <a:xfrm>
            <a:off x="9427201" y="1851195"/>
            <a:ext cx="1725088" cy="2862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national or global ISP</a:t>
            </a:r>
            <a:endParaRPr/>
          </a:p>
        </p:txBody>
      </p:sp>
      <p:sp>
        <p:nvSpPr>
          <p:cNvPr id="95" name="Google Shape;95;p4"/>
          <p:cNvSpPr/>
          <p:nvPr/>
        </p:nvSpPr>
        <p:spPr>
          <a:xfrm>
            <a:off x="9279068" y="3677908"/>
            <a:ext cx="305749" cy="197847"/>
          </a:xfrm>
          <a:prstGeom prst="rect">
            <a:avLst/>
          </a:prstGeom>
          <a:solidFill>
            <a:srgbClr val="9CDF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6" name="Google Shape;96;p4"/>
          <p:cNvSpPr txBox="1"/>
          <p:nvPr/>
        </p:nvSpPr>
        <p:spPr>
          <a:xfrm>
            <a:off x="10917767" y="4677937"/>
            <a:ext cx="813043" cy="38318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1050"/>
              <a:buFont typeface="Calibri"/>
              <a:buNone/>
            </a:pPr>
            <a:r>
              <a:rPr b="0" i="0" lang="en-US" sz="1050" u="none" cap="none" strike="noStrike">
                <a:solidFill>
                  <a:srgbClr val="000000"/>
                </a:solidFill>
                <a:latin typeface="Calibri"/>
                <a:ea typeface="Calibri"/>
                <a:cs typeface="Calibri"/>
                <a:sym typeface="Calibri"/>
              </a:rPr>
              <a:t>datacenter </a:t>
            </a:r>
            <a:endParaRPr/>
          </a:p>
          <a:p>
            <a:pPr indent="0" lvl="0" marL="0" marR="0" rtl="0" algn="l">
              <a:lnSpc>
                <a:spcPct val="90000"/>
              </a:lnSpc>
              <a:spcBef>
                <a:spcPts val="0"/>
              </a:spcBef>
              <a:spcAft>
                <a:spcPts val="0"/>
              </a:spcAft>
              <a:buClr>
                <a:srgbClr val="000000"/>
              </a:buClr>
              <a:buSzPts val="1050"/>
              <a:buFont typeface="Calibri"/>
              <a:buNone/>
            </a:pPr>
            <a:r>
              <a:rPr b="0" i="0" lang="en-US" sz="1050" u="none" cap="none" strike="noStrike">
                <a:solidFill>
                  <a:srgbClr val="000000"/>
                </a:solidFill>
                <a:latin typeface="Calibri"/>
                <a:ea typeface="Calibri"/>
                <a:cs typeface="Calibri"/>
                <a:sym typeface="Calibri"/>
              </a:rPr>
              <a:t>network</a:t>
            </a:r>
            <a:endParaRPr/>
          </a:p>
        </p:txBody>
      </p:sp>
      <p:cxnSp>
        <p:nvCxnSpPr>
          <p:cNvPr id="97" name="Google Shape;97;p4"/>
          <p:cNvCxnSpPr/>
          <p:nvPr/>
        </p:nvCxnSpPr>
        <p:spPr>
          <a:xfrm rot="10800000">
            <a:off x="10559920" y="3580125"/>
            <a:ext cx="412964" cy="63712"/>
          </a:xfrm>
          <a:prstGeom prst="straightConnector1">
            <a:avLst/>
          </a:prstGeom>
          <a:noFill/>
          <a:ln cap="flat" cmpd="sng" w="9525">
            <a:solidFill>
              <a:schemeClr val="dk1"/>
            </a:solidFill>
            <a:prstDash val="solid"/>
            <a:miter lim="800000"/>
            <a:headEnd len="sm" w="sm" type="none"/>
            <a:tailEnd len="sm" w="sm" type="none"/>
          </a:ln>
        </p:spPr>
      </p:cxnSp>
      <p:cxnSp>
        <p:nvCxnSpPr>
          <p:cNvPr id="98" name="Google Shape;98;p4"/>
          <p:cNvCxnSpPr/>
          <p:nvPr/>
        </p:nvCxnSpPr>
        <p:spPr>
          <a:xfrm rot="10800000">
            <a:off x="10660835" y="3640684"/>
            <a:ext cx="345866" cy="738975"/>
          </a:xfrm>
          <a:prstGeom prst="straightConnector1">
            <a:avLst/>
          </a:prstGeom>
          <a:noFill/>
          <a:ln cap="flat" cmpd="sng" w="9525">
            <a:solidFill>
              <a:schemeClr val="dk1"/>
            </a:solidFill>
            <a:prstDash val="solid"/>
            <a:miter lim="800000"/>
            <a:headEnd len="sm" w="sm" type="none"/>
            <a:tailEnd len="sm" w="sm" type="none"/>
          </a:ln>
        </p:spPr>
      </p:cxnSp>
      <p:cxnSp>
        <p:nvCxnSpPr>
          <p:cNvPr id="99" name="Google Shape;99;p4"/>
          <p:cNvCxnSpPr/>
          <p:nvPr/>
        </p:nvCxnSpPr>
        <p:spPr>
          <a:xfrm flipH="1" rot="10800000">
            <a:off x="10636897" y="3633421"/>
            <a:ext cx="335987" cy="395340"/>
          </a:xfrm>
          <a:prstGeom prst="straightConnector1">
            <a:avLst/>
          </a:prstGeom>
          <a:noFill/>
          <a:ln cap="flat" cmpd="sng" w="9525">
            <a:solidFill>
              <a:schemeClr val="dk1"/>
            </a:solidFill>
            <a:prstDash val="solid"/>
            <a:miter lim="800000"/>
            <a:headEnd len="sm" w="sm" type="none"/>
            <a:tailEnd len="sm" w="sm" type="none"/>
          </a:ln>
        </p:spPr>
      </p:cxnSp>
      <p:cxnSp>
        <p:nvCxnSpPr>
          <p:cNvPr id="100" name="Google Shape;100;p4"/>
          <p:cNvCxnSpPr/>
          <p:nvPr/>
        </p:nvCxnSpPr>
        <p:spPr>
          <a:xfrm rot="10800000">
            <a:off x="10570774" y="3594896"/>
            <a:ext cx="1" cy="485748"/>
          </a:xfrm>
          <a:prstGeom prst="straightConnector1">
            <a:avLst/>
          </a:prstGeom>
          <a:noFill/>
          <a:ln cap="flat" cmpd="sng" w="9525">
            <a:solidFill>
              <a:schemeClr val="dk1"/>
            </a:solidFill>
            <a:prstDash val="solid"/>
            <a:miter lim="800000"/>
            <a:headEnd len="sm" w="sm" type="none"/>
            <a:tailEnd len="sm" w="sm" type="none"/>
          </a:ln>
        </p:spPr>
      </p:cxnSp>
      <p:cxnSp>
        <p:nvCxnSpPr>
          <p:cNvPr id="101" name="Google Shape;101;p4"/>
          <p:cNvCxnSpPr/>
          <p:nvPr/>
        </p:nvCxnSpPr>
        <p:spPr>
          <a:xfrm rot="10800000">
            <a:off x="10550620" y="4071642"/>
            <a:ext cx="508543" cy="348647"/>
          </a:xfrm>
          <a:prstGeom prst="straightConnector1">
            <a:avLst/>
          </a:prstGeom>
          <a:noFill/>
          <a:ln cap="flat" cmpd="sng" w="9525">
            <a:solidFill>
              <a:schemeClr val="dk1"/>
            </a:solidFill>
            <a:prstDash val="solid"/>
            <a:miter lim="800000"/>
            <a:headEnd len="sm" w="sm" type="none"/>
            <a:tailEnd len="sm" w="sm" type="none"/>
          </a:ln>
        </p:spPr>
      </p:cxnSp>
      <p:cxnSp>
        <p:nvCxnSpPr>
          <p:cNvPr id="102" name="Google Shape;102;p4"/>
          <p:cNvCxnSpPr/>
          <p:nvPr/>
        </p:nvCxnSpPr>
        <p:spPr>
          <a:xfrm rot="10800000">
            <a:off x="9895195" y="4087742"/>
            <a:ext cx="655425" cy="0"/>
          </a:xfrm>
          <a:prstGeom prst="straightConnector1">
            <a:avLst/>
          </a:prstGeom>
          <a:noFill/>
          <a:ln cap="flat" cmpd="sng" w="9525">
            <a:solidFill>
              <a:schemeClr val="dk1"/>
            </a:solidFill>
            <a:prstDash val="solid"/>
            <a:miter lim="800000"/>
            <a:headEnd len="sm" w="sm" type="none"/>
            <a:tailEnd len="sm" w="sm" type="none"/>
          </a:ln>
        </p:spPr>
      </p:cxnSp>
      <p:cxnSp>
        <p:nvCxnSpPr>
          <p:cNvPr id="103" name="Google Shape;103;p4"/>
          <p:cNvCxnSpPr/>
          <p:nvPr/>
        </p:nvCxnSpPr>
        <p:spPr>
          <a:xfrm rot="10800000">
            <a:off x="9219616" y="4087742"/>
            <a:ext cx="655425" cy="0"/>
          </a:xfrm>
          <a:prstGeom prst="straightConnector1">
            <a:avLst/>
          </a:prstGeom>
          <a:noFill/>
          <a:ln cap="flat" cmpd="sng" w="9525">
            <a:solidFill>
              <a:schemeClr val="dk1"/>
            </a:solidFill>
            <a:prstDash val="solid"/>
            <a:miter lim="800000"/>
            <a:headEnd len="sm" w="sm" type="none"/>
            <a:tailEnd len="sm" w="sm" type="none"/>
          </a:ln>
        </p:spPr>
      </p:cxnSp>
      <p:cxnSp>
        <p:nvCxnSpPr>
          <p:cNvPr id="104" name="Google Shape;104;p4"/>
          <p:cNvCxnSpPr/>
          <p:nvPr/>
        </p:nvCxnSpPr>
        <p:spPr>
          <a:xfrm flipH="1">
            <a:off x="9276868" y="3507672"/>
            <a:ext cx="382424" cy="517050"/>
          </a:xfrm>
          <a:prstGeom prst="straightConnector1">
            <a:avLst/>
          </a:prstGeom>
          <a:noFill/>
          <a:ln cap="flat" cmpd="sng" w="9525">
            <a:solidFill>
              <a:schemeClr val="dk1"/>
            </a:solidFill>
            <a:prstDash val="solid"/>
            <a:miter lim="800000"/>
            <a:headEnd len="sm" w="sm" type="none"/>
            <a:tailEnd len="sm" w="sm" type="none"/>
          </a:ln>
        </p:spPr>
      </p:cxnSp>
      <p:cxnSp>
        <p:nvCxnSpPr>
          <p:cNvPr id="105" name="Google Shape;105;p4"/>
          <p:cNvCxnSpPr/>
          <p:nvPr/>
        </p:nvCxnSpPr>
        <p:spPr>
          <a:xfrm>
            <a:off x="9733069" y="3507672"/>
            <a:ext cx="0" cy="540294"/>
          </a:xfrm>
          <a:prstGeom prst="straightConnector1">
            <a:avLst/>
          </a:prstGeom>
          <a:noFill/>
          <a:ln cap="flat" cmpd="sng" w="9525">
            <a:solidFill>
              <a:schemeClr val="dk1"/>
            </a:solidFill>
            <a:prstDash val="solid"/>
            <a:miter lim="800000"/>
            <a:headEnd len="sm" w="sm" type="none"/>
            <a:tailEnd len="sm" w="sm" type="none"/>
          </a:ln>
        </p:spPr>
      </p:cxnSp>
      <p:cxnSp>
        <p:nvCxnSpPr>
          <p:cNvPr id="106" name="Google Shape;106;p4"/>
          <p:cNvCxnSpPr/>
          <p:nvPr/>
        </p:nvCxnSpPr>
        <p:spPr>
          <a:xfrm>
            <a:off x="10137668" y="2754692"/>
            <a:ext cx="488174" cy="839333"/>
          </a:xfrm>
          <a:prstGeom prst="straightConnector1">
            <a:avLst/>
          </a:prstGeom>
          <a:noFill/>
          <a:ln cap="flat" cmpd="sng" w="9525">
            <a:solidFill>
              <a:schemeClr val="dk1"/>
            </a:solidFill>
            <a:prstDash val="solid"/>
            <a:miter lim="800000"/>
            <a:headEnd len="sm" w="sm" type="none"/>
            <a:tailEnd len="sm" w="sm" type="none"/>
          </a:ln>
        </p:spPr>
      </p:cxnSp>
      <p:cxnSp>
        <p:nvCxnSpPr>
          <p:cNvPr id="107" name="Google Shape;107;p4"/>
          <p:cNvCxnSpPr/>
          <p:nvPr/>
        </p:nvCxnSpPr>
        <p:spPr>
          <a:xfrm flipH="1">
            <a:off x="9798719" y="2695013"/>
            <a:ext cx="380432" cy="694807"/>
          </a:xfrm>
          <a:prstGeom prst="straightConnector1">
            <a:avLst/>
          </a:prstGeom>
          <a:noFill/>
          <a:ln cap="flat" cmpd="sng" w="12700">
            <a:solidFill>
              <a:schemeClr val="dk1"/>
            </a:solidFill>
            <a:prstDash val="solid"/>
            <a:miter lim="800000"/>
            <a:headEnd len="sm" w="sm" type="none"/>
            <a:tailEnd len="sm" w="sm" type="none"/>
          </a:ln>
        </p:spPr>
      </p:cxnSp>
      <p:grpSp>
        <p:nvGrpSpPr>
          <p:cNvPr id="108" name="Google Shape;108;p4"/>
          <p:cNvGrpSpPr/>
          <p:nvPr/>
        </p:nvGrpSpPr>
        <p:grpSpPr>
          <a:xfrm>
            <a:off x="7562238" y="2127325"/>
            <a:ext cx="3578867" cy="3640284"/>
            <a:chOff x="7562238" y="2127325"/>
            <a:chExt cx="3578867" cy="3640284"/>
          </a:xfrm>
        </p:grpSpPr>
        <p:grpSp>
          <p:nvGrpSpPr>
            <p:cNvPr id="109" name="Google Shape;109;p4"/>
            <p:cNvGrpSpPr/>
            <p:nvPr/>
          </p:nvGrpSpPr>
          <p:grpSpPr>
            <a:xfrm>
              <a:off x="7857253" y="2127325"/>
              <a:ext cx="3283852" cy="3640284"/>
              <a:chOff x="7881336" y="2104198"/>
              <a:chExt cx="3283852" cy="3640284"/>
            </a:xfrm>
          </p:grpSpPr>
          <p:cxnSp>
            <p:nvCxnSpPr>
              <p:cNvPr id="110" name="Google Shape;110;p4"/>
              <p:cNvCxnSpPr/>
              <p:nvPr/>
            </p:nvCxnSpPr>
            <p:spPr>
              <a:xfrm flipH="1" rot="5400000">
                <a:off x="9813692" y="5228612"/>
                <a:ext cx="388062" cy="7560"/>
              </a:xfrm>
              <a:prstGeom prst="straightConnector1">
                <a:avLst/>
              </a:prstGeom>
              <a:noFill/>
              <a:ln cap="flat" cmpd="sng" w="12700">
                <a:solidFill>
                  <a:schemeClr val="dk1"/>
                </a:solidFill>
                <a:prstDash val="solid"/>
                <a:round/>
                <a:headEnd len="med" w="med" type="none"/>
                <a:tailEnd len="med" w="med" type="none"/>
              </a:ln>
            </p:spPr>
          </p:cxnSp>
          <p:cxnSp>
            <p:nvCxnSpPr>
              <p:cNvPr id="111" name="Google Shape;111;p4"/>
              <p:cNvCxnSpPr/>
              <p:nvPr/>
            </p:nvCxnSpPr>
            <p:spPr>
              <a:xfrm rot="10800000">
                <a:off x="10234009" y="5382159"/>
                <a:ext cx="0" cy="114300"/>
              </a:xfrm>
              <a:prstGeom prst="straightConnector1">
                <a:avLst/>
              </a:prstGeom>
              <a:noFill/>
              <a:ln cap="flat" cmpd="sng" w="12700">
                <a:solidFill>
                  <a:schemeClr val="dk1"/>
                </a:solidFill>
                <a:prstDash val="solid"/>
                <a:round/>
                <a:headEnd len="med" w="med" type="none"/>
                <a:tailEnd len="med" w="med" type="none"/>
              </a:ln>
            </p:spPr>
          </p:cxnSp>
          <p:cxnSp>
            <p:nvCxnSpPr>
              <p:cNvPr id="112" name="Google Shape;112;p4"/>
              <p:cNvCxnSpPr/>
              <p:nvPr/>
            </p:nvCxnSpPr>
            <p:spPr>
              <a:xfrm>
                <a:off x="9457042" y="4815390"/>
                <a:ext cx="524483" cy="261537"/>
              </a:xfrm>
              <a:prstGeom prst="straightConnector1">
                <a:avLst/>
              </a:prstGeom>
              <a:noFill/>
              <a:ln cap="flat" cmpd="sng" w="9525">
                <a:solidFill>
                  <a:schemeClr val="dk1"/>
                </a:solidFill>
                <a:prstDash val="solid"/>
                <a:round/>
                <a:headEnd len="med" w="med" type="none"/>
                <a:tailEnd len="med" w="med" type="none"/>
              </a:ln>
            </p:spPr>
          </p:cxnSp>
          <p:cxnSp>
            <p:nvCxnSpPr>
              <p:cNvPr id="113" name="Google Shape;113;p4"/>
              <p:cNvCxnSpPr/>
              <p:nvPr/>
            </p:nvCxnSpPr>
            <p:spPr>
              <a:xfrm flipH="1" rot="10800000">
                <a:off x="8874149" y="4815390"/>
                <a:ext cx="569255" cy="246266"/>
              </a:xfrm>
              <a:prstGeom prst="straightConnector1">
                <a:avLst/>
              </a:prstGeom>
              <a:noFill/>
              <a:ln cap="flat" cmpd="sng" w="9525">
                <a:solidFill>
                  <a:schemeClr val="dk1"/>
                </a:solidFill>
                <a:prstDash val="solid"/>
                <a:round/>
                <a:headEnd len="med" w="med" type="none"/>
                <a:tailEnd len="med" w="med" type="none"/>
              </a:ln>
            </p:spPr>
          </p:cxnSp>
          <p:cxnSp>
            <p:nvCxnSpPr>
              <p:cNvPr id="114" name="Google Shape;114;p4"/>
              <p:cNvCxnSpPr/>
              <p:nvPr/>
            </p:nvCxnSpPr>
            <p:spPr>
              <a:xfrm>
                <a:off x="8845827" y="5085749"/>
                <a:ext cx="1030502" cy="0"/>
              </a:xfrm>
              <a:prstGeom prst="straightConnector1">
                <a:avLst/>
              </a:prstGeom>
              <a:noFill/>
              <a:ln cap="flat" cmpd="sng" w="9525">
                <a:solidFill>
                  <a:schemeClr val="dk1"/>
                </a:solidFill>
                <a:prstDash val="solid"/>
                <a:round/>
                <a:headEnd len="med" w="med" type="none"/>
                <a:tailEnd len="med" w="med" type="none"/>
              </a:ln>
            </p:spPr>
          </p:cxnSp>
          <p:cxnSp>
            <p:nvCxnSpPr>
              <p:cNvPr id="115" name="Google Shape;115;p4"/>
              <p:cNvCxnSpPr/>
              <p:nvPr/>
            </p:nvCxnSpPr>
            <p:spPr>
              <a:xfrm>
                <a:off x="8234290" y="5094207"/>
                <a:ext cx="226800" cy="127000"/>
              </a:xfrm>
              <a:prstGeom prst="straightConnector1">
                <a:avLst/>
              </a:prstGeom>
              <a:noFill/>
              <a:ln cap="flat" cmpd="sng" w="9525">
                <a:solidFill>
                  <a:schemeClr val="dk1"/>
                </a:solidFill>
                <a:prstDash val="solid"/>
                <a:round/>
                <a:headEnd len="med" w="med" type="none"/>
                <a:tailEnd len="med" w="med" type="none"/>
              </a:ln>
            </p:spPr>
          </p:cxnSp>
          <p:cxnSp>
            <p:nvCxnSpPr>
              <p:cNvPr id="116" name="Google Shape;116;p4"/>
              <p:cNvCxnSpPr/>
              <p:nvPr/>
            </p:nvCxnSpPr>
            <p:spPr>
              <a:xfrm flipH="1" rot="10800000">
                <a:off x="7972450" y="5267343"/>
                <a:ext cx="412750" cy="127000"/>
              </a:xfrm>
              <a:prstGeom prst="straightConnector1">
                <a:avLst/>
              </a:prstGeom>
              <a:noFill/>
              <a:ln cap="flat" cmpd="sng" w="9525">
                <a:solidFill>
                  <a:schemeClr val="dk1"/>
                </a:solidFill>
                <a:prstDash val="solid"/>
                <a:round/>
                <a:headEnd len="med" w="med" type="none"/>
                <a:tailEnd len="med" w="med" type="none"/>
              </a:ln>
            </p:spPr>
          </p:cxnSp>
          <p:cxnSp>
            <p:nvCxnSpPr>
              <p:cNvPr id="117" name="Google Shape;117;p4"/>
              <p:cNvCxnSpPr/>
              <p:nvPr/>
            </p:nvCxnSpPr>
            <p:spPr>
              <a:xfrm flipH="1">
                <a:off x="8397900" y="5259125"/>
                <a:ext cx="68080" cy="293968"/>
              </a:xfrm>
              <a:prstGeom prst="straightConnector1">
                <a:avLst/>
              </a:prstGeom>
              <a:noFill/>
              <a:ln cap="flat" cmpd="sng" w="9525">
                <a:solidFill>
                  <a:schemeClr val="dk1"/>
                </a:solidFill>
                <a:prstDash val="solid"/>
                <a:round/>
                <a:headEnd len="med" w="med" type="none"/>
                <a:tailEnd len="med" w="med" type="none"/>
              </a:ln>
            </p:spPr>
          </p:cxnSp>
          <p:cxnSp>
            <p:nvCxnSpPr>
              <p:cNvPr id="118" name="Google Shape;118;p4"/>
              <p:cNvCxnSpPr/>
              <p:nvPr/>
            </p:nvCxnSpPr>
            <p:spPr>
              <a:xfrm rot="10800000">
                <a:off x="8512814" y="5284804"/>
                <a:ext cx="280374" cy="269876"/>
              </a:xfrm>
              <a:prstGeom prst="straightConnector1">
                <a:avLst/>
              </a:prstGeom>
              <a:noFill/>
              <a:ln cap="flat" cmpd="sng" w="9525">
                <a:solidFill>
                  <a:schemeClr val="dk1"/>
                </a:solidFill>
                <a:prstDash val="solid"/>
                <a:round/>
                <a:headEnd len="med" w="med" type="none"/>
                <a:tailEnd len="med" w="med" type="none"/>
              </a:ln>
            </p:spPr>
          </p:cxnSp>
          <p:cxnSp>
            <p:nvCxnSpPr>
              <p:cNvPr id="119" name="Google Shape;119;p4"/>
              <p:cNvCxnSpPr/>
              <p:nvPr/>
            </p:nvCxnSpPr>
            <p:spPr>
              <a:xfrm>
                <a:off x="8512814" y="5234921"/>
                <a:ext cx="914184" cy="468622"/>
              </a:xfrm>
              <a:prstGeom prst="straightConnector1">
                <a:avLst/>
              </a:prstGeom>
              <a:noFill/>
              <a:ln cap="flat" cmpd="sng" w="9525">
                <a:solidFill>
                  <a:schemeClr val="dk1"/>
                </a:solidFill>
                <a:prstDash val="solid"/>
                <a:round/>
                <a:headEnd len="med" w="med" type="none"/>
                <a:tailEnd len="med" w="med" type="none"/>
              </a:ln>
            </p:spPr>
          </p:cxnSp>
          <p:cxnSp>
            <p:nvCxnSpPr>
              <p:cNvPr id="120" name="Google Shape;120;p4"/>
              <p:cNvCxnSpPr/>
              <p:nvPr/>
            </p:nvCxnSpPr>
            <p:spPr>
              <a:xfrm>
                <a:off x="8271861" y="3806843"/>
                <a:ext cx="0" cy="131762"/>
              </a:xfrm>
              <a:prstGeom prst="straightConnector1">
                <a:avLst/>
              </a:prstGeom>
              <a:noFill/>
              <a:ln cap="flat" cmpd="sng" w="9525">
                <a:solidFill>
                  <a:schemeClr val="dk1"/>
                </a:solidFill>
                <a:prstDash val="solid"/>
                <a:round/>
                <a:headEnd len="med" w="med" type="none"/>
                <a:tailEnd len="med" w="med" type="none"/>
              </a:ln>
            </p:spPr>
          </p:cxnSp>
          <p:cxnSp>
            <p:nvCxnSpPr>
              <p:cNvPr id="121" name="Google Shape;121;p4"/>
              <p:cNvCxnSpPr/>
              <p:nvPr/>
            </p:nvCxnSpPr>
            <p:spPr>
              <a:xfrm flipH="1" rot="10800000">
                <a:off x="7881336" y="4017980"/>
                <a:ext cx="168275" cy="3175"/>
              </a:xfrm>
              <a:prstGeom prst="straightConnector1">
                <a:avLst/>
              </a:prstGeom>
              <a:noFill/>
              <a:ln cap="flat" cmpd="sng" w="9525">
                <a:solidFill>
                  <a:schemeClr val="dk1"/>
                </a:solidFill>
                <a:prstDash val="solid"/>
                <a:round/>
                <a:headEnd len="med" w="med" type="none"/>
                <a:tailEnd len="med" w="med" type="none"/>
              </a:ln>
            </p:spPr>
          </p:cxnSp>
          <p:cxnSp>
            <p:nvCxnSpPr>
              <p:cNvPr id="122" name="Google Shape;122;p4"/>
              <p:cNvCxnSpPr/>
              <p:nvPr/>
            </p:nvCxnSpPr>
            <p:spPr>
              <a:xfrm flipH="1" rot="5400000">
                <a:off x="9909628" y="5560344"/>
                <a:ext cx="366793" cy="1482"/>
              </a:xfrm>
              <a:prstGeom prst="straightConnector1">
                <a:avLst/>
              </a:prstGeom>
              <a:noFill/>
              <a:ln cap="flat" cmpd="sng" w="12700">
                <a:solidFill>
                  <a:schemeClr val="dk1"/>
                </a:solidFill>
                <a:prstDash val="solid"/>
                <a:round/>
                <a:headEnd len="med" w="med" type="none"/>
                <a:tailEnd len="med" w="med" type="none"/>
              </a:ln>
            </p:spPr>
          </p:cxnSp>
          <p:cxnSp>
            <p:nvCxnSpPr>
              <p:cNvPr id="123" name="Google Shape;123;p4"/>
              <p:cNvCxnSpPr/>
              <p:nvPr/>
            </p:nvCxnSpPr>
            <p:spPr>
              <a:xfrm flipH="1" rot="10800000">
                <a:off x="8483508" y="5013435"/>
                <a:ext cx="404236" cy="207771"/>
              </a:xfrm>
              <a:prstGeom prst="straightConnector1">
                <a:avLst/>
              </a:prstGeom>
              <a:noFill/>
              <a:ln cap="flat" cmpd="sng" w="9525">
                <a:solidFill>
                  <a:schemeClr val="dk1"/>
                </a:solidFill>
                <a:prstDash val="solid"/>
                <a:round/>
                <a:headEnd len="med" w="med" type="none"/>
                <a:tailEnd len="med" w="med" type="none"/>
              </a:ln>
            </p:spPr>
          </p:cxnSp>
          <p:cxnSp>
            <p:nvCxnSpPr>
              <p:cNvPr id="124" name="Google Shape;124;p4"/>
              <p:cNvCxnSpPr/>
              <p:nvPr/>
            </p:nvCxnSpPr>
            <p:spPr>
              <a:xfrm flipH="1">
                <a:off x="10124718" y="2146305"/>
                <a:ext cx="761467" cy="577355"/>
              </a:xfrm>
              <a:prstGeom prst="straightConnector1">
                <a:avLst/>
              </a:prstGeom>
              <a:noFill/>
              <a:ln cap="flat" cmpd="sng" w="12700">
                <a:solidFill>
                  <a:schemeClr val="dk1"/>
                </a:solidFill>
                <a:prstDash val="solid"/>
                <a:miter lim="800000"/>
                <a:headEnd len="sm" w="sm" type="none"/>
                <a:tailEnd len="sm" w="sm" type="none"/>
              </a:ln>
            </p:spPr>
          </p:cxnSp>
          <p:cxnSp>
            <p:nvCxnSpPr>
              <p:cNvPr id="125" name="Google Shape;125;p4"/>
              <p:cNvCxnSpPr/>
              <p:nvPr/>
            </p:nvCxnSpPr>
            <p:spPr>
              <a:xfrm flipH="1">
                <a:off x="10124718" y="2245186"/>
                <a:ext cx="3970" cy="518461"/>
              </a:xfrm>
              <a:prstGeom prst="straightConnector1">
                <a:avLst/>
              </a:prstGeom>
              <a:noFill/>
              <a:ln cap="flat" cmpd="sng" w="12700">
                <a:solidFill>
                  <a:schemeClr val="dk1"/>
                </a:solidFill>
                <a:prstDash val="solid"/>
                <a:miter lim="800000"/>
                <a:headEnd len="sm" w="sm" type="none"/>
                <a:tailEnd len="sm" w="sm" type="none"/>
              </a:ln>
            </p:spPr>
          </p:cxnSp>
          <p:cxnSp>
            <p:nvCxnSpPr>
              <p:cNvPr id="126" name="Google Shape;126;p4"/>
              <p:cNvCxnSpPr/>
              <p:nvPr/>
            </p:nvCxnSpPr>
            <p:spPr>
              <a:xfrm flipH="1">
                <a:off x="10696218" y="2177379"/>
                <a:ext cx="149360" cy="518461"/>
              </a:xfrm>
              <a:prstGeom prst="straightConnector1">
                <a:avLst/>
              </a:prstGeom>
              <a:noFill/>
              <a:ln cap="flat" cmpd="sng" w="12700">
                <a:solidFill>
                  <a:schemeClr val="dk1"/>
                </a:solidFill>
                <a:prstDash val="solid"/>
                <a:miter lim="800000"/>
                <a:headEnd len="sm" w="sm" type="none"/>
                <a:tailEnd len="sm" w="sm" type="none"/>
              </a:ln>
            </p:spPr>
          </p:cxnSp>
          <p:cxnSp>
            <p:nvCxnSpPr>
              <p:cNvPr id="127" name="Google Shape;127;p4"/>
              <p:cNvCxnSpPr/>
              <p:nvPr/>
            </p:nvCxnSpPr>
            <p:spPr>
              <a:xfrm flipH="1">
                <a:off x="10166249" y="2695840"/>
                <a:ext cx="574283" cy="27820"/>
              </a:xfrm>
              <a:prstGeom prst="straightConnector1">
                <a:avLst/>
              </a:prstGeom>
              <a:noFill/>
              <a:ln cap="flat" cmpd="sng" w="12700">
                <a:solidFill>
                  <a:schemeClr val="dk1"/>
                </a:solidFill>
                <a:prstDash val="solid"/>
                <a:miter lim="800000"/>
                <a:headEnd len="sm" w="sm" type="none"/>
                <a:tailEnd len="sm" w="sm" type="none"/>
              </a:ln>
            </p:spPr>
          </p:cxnSp>
          <p:cxnSp>
            <p:nvCxnSpPr>
              <p:cNvPr id="128" name="Google Shape;128;p4"/>
              <p:cNvCxnSpPr/>
              <p:nvPr/>
            </p:nvCxnSpPr>
            <p:spPr>
              <a:xfrm flipH="1">
                <a:off x="10093625" y="2146305"/>
                <a:ext cx="788589" cy="98881"/>
              </a:xfrm>
              <a:prstGeom prst="straightConnector1">
                <a:avLst/>
              </a:prstGeom>
              <a:noFill/>
              <a:ln cap="flat" cmpd="sng" w="12700">
                <a:solidFill>
                  <a:schemeClr val="dk1"/>
                </a:solidFill>
                <a:prstDash val="solid"/>
                <a:miter lim="800000"/>
                <a:headEnd len="sm" w="sm" type="none"/>
                <a:tailEnd len="sm" w="sm" type="none"/>
              </a:ln>
            </p:spPr>
          </p:cxnSp>
          <p:cxnSp>
            <p:nvCxnSpPr>
              <p:cNvPr id="129" name="Google Shape;129;p4"/>
              <p:cNvCxnSpPr/>
              <p:nvPr/>
            </p:nvCxnSpPr>
            <p:spPr>
              <a:xfrm flipH="1">
                <a:off x="10886186" y="2104198"/>
                <a:ext cx="279002" cy="42107"/>
              </a:xfrm>
              <a:prstGeom prst="straightConnector1">
                <a:avLst/>
              </a:prstGeom>
              <a:noFill/>
              <a:ln cap="flat" cmpd="sng" w="12700">
                <a:solidFill>
                  <a:schemeClr val="dk1"/>
                </a:solidFill>
                <a:prstDash val="solid"/>
                <a:miter lim="800000"/>
                <a:headEnd len="sm" w="sm" type="none"/>
                <a:tailEnd len="sm" w="sm" type="none"/>
              </a:ln>
            </p:spPr>
          </p:cxnSp>
          <p:cxnSp>
            <p:nvCxnSpPr>
              <p:cNvPr id="130" name="Google Shape;130;p4"/>
              <p:cNvCxnSpPr/>
              <p:nvPr/>
            </p:nvCxnSpPr>
            <p:spPr>
              <a:xfrm rot="10800000">
                <a:off x="10706077" y="2695840"/>
                <a:ext cx="353541" cy="67807"/>
              </a:xfrm>
              <a:prstGeom prst="straightConnector1">
                <a:avLst/>
              </a:prstGeom>
              <a:noFill/>
              <a:ln cap="flat" cmpd="sng" w="12700">
                <a:solidFill>
                  <a:schemeClr val="dk1"/>
                </a:solidFill>
                <a:prstDash val="solid"/>
                <a:miter lim="800000"/>
                <a:headEnd len="sm" w="sm" type="none"/>
                <a:tailEnd len="sm" w="sm" type="none"/>
              </a:ln>
            </p:spPr>
          </p:cxnSp>
          <p:cxnSp>
            <p:nvCxnSpPr>
              <p:cNvPr id="131" name="Google Shape;131;p4"/>
              <p:cNvCxnSpPr/>
              <p:nvPr/>
            </p:nvCxnSpPr>
            <p:spPr>
              <a:xfrm flipH="1">
                <a:off x="8793306" y="2245186"/>
                <a:ext cx="1300319" cy="606622"/>
              </a:xfrm>
              <a:prstGeom prst="straightConnector1">
                <a:avLst/>
              </a:prstGeom>
              <a:noFill/>
              <a:ln cap="flat" cmpd="sng" w="12700">
                <a:solidFill>
                  <a:schemeClr val="dk1"/>
                </a:solidFill>
                <a:prstDash val="solid"/>
                <a:miter lim="800000"/>
                <a:headEnd len="sm" w="sm" type="none"/>
                <a:tailEnd len="sm" w="sm" type="none"/>
              </a:ln>
            </p:spPr>
          </p:cxnSp>
          <p:cxnSp>
            <p:nvCxnSpPr>
              <p:cNvPr id="132" name="Google Shape;132;p4"/>
              <p:cNvCxnSpPr/>
              <p:nvPr/>
            </p:nvCxnSpPr>
            <p:spPr>
              <a:xfrm flipH="1" rot="10800000">
                <a:off x="9402788" y="4090252"/>
                <a:ext cx="429324" cy="705603"/>
              </a:xfrm>
              <a:prstGeom prst="straightConnector1">
                <a:avLst/>
              </a:prstGeom>
              <a:noFill/>
              <a:ln cap="flat" cmpd="sng" w="9525">
                <a:solidFill>
                  <a:schemeClr val="dk1"/>
                </a:solidFill>
                <a:prstDash val="solid"/>
                <a:round/>
                <a:headEnd len="med" w="med" type="none"/>
                <a:tailEnd len="med" w="med" type="none"/>
              </a:ln>
            </p:spPr>
          </p:cxnSp>
          <p:cxnSp>
            <p:nvCxnSpPr>
              <p:cNvPr id="133" name="Google Shape;133;p4"/>
              <p:cNvCxnSpPr/>
              <p:nvPr/>
            </p:nvCxnSpPr>
            <p:spPr>
              <a:xfrm flipH="1" rot="10800000">
                <a:off x="8268637" y="4024329"/>
                <a:ext cx="969051" cy="3175"/>
              </a:xfrm>
              <a:prstGeom prst="straightConnector1">
                <a:avLst/>
              </a:prstGeom>
              <a:noFill/>
              <a:ln cap="flat" cmpd="sng" w="9525">
                <a:solidFill>
                  <a:schemeClr val="dk1"/>
                </a:solidFill>
                <a:prstDash val="solid"/>
                <a:round/>
                <a:headEnd len="med" w="med" type="none"/>
                <a:tailEnd len="med" w="med" type="none"/>
              </a:ln>
            </p:spPr>
          </p:cxnSp>
        </p:grpSp>
        <p:pic>
          <p:nvPicPr>
            <p:cNvPr descr="antenna_radiation_stylized" id="134" name="Google Shape;134;p4"/>
            <p:cNvPicPr preferRelativeResize="0"/>
            <p:nvPr/>
          </p:nvPicPr>
          <p:blipFill rotWithShape="1">
            <a:blip r:embed="rId3">
              <a:alphaModFix/>
            </a:blip>
            <a:srcRect b="0" l="0" r="0" t="0"/>
            <a:stretch/>
          </p:blipFill>
          <p:spPr>
            <a:xfrm>
              <a:off x="7562238" y="3813930"/>
              <a:ext cx="506412" cy="106009"/>
            </a:xfrm>
            <a:prstGeom prst="rect">
              <a:avLst/>
            </a:prstGeom>
            <a:noFill/>
            <a:ln>
              <a:noFill/>
            </a:ln>
          </p:spPr>
        </p:pic>
        <p:pic>
          <p:nvPicPr>
            <p:cNvPr descr="antenna_radiation_stylized" id="135" name="Google Shape;135;p4"/>
            <p:cNvPicPr preferRelativeResize="0"/>
            <p:nvPr/>
          </p:nvPicPr>
          <p:blipFill rotWithShape="1">
            <a:blip r:embed="rId4">
              <a:alphaModFix/>
            </a:blip>
            <a:srcRect b="0" l="0" r="0" t="0"/>
            <a:stretch/>
          </p:blipFill>
          <p:spPr>
            <a:xfrm>
              <a:off x="9242073" y="5480938"/>
              <a:ext cx="452014" cy="95159"/>
            </a:xfrm>
            <a:prstGeom prst="rect">
              <a:avLst/>
            </a:prstGeom>
            <a:noFill/>
            <a:ln>
              <a:noFill/>
            </a:ln>
          </p:spPr>
        </p:pic>
        <p:pic>
          <p:nvPicPr>
            <p:cNvPr descr="cell_tower_radiation copy" id="136" name="Google Shape;136;p4"/>
            <p:cNvPicPr preferRelativeResize="0"/>
            <p:nvPr/>
          </p:nvPicPr>
          <p:blipFill rotWithShape="1">
            <a:blip r:embed="rId5">
              <a:alphaModFix/>
            </a:blip>
            <a:srcRect b="0" l="0" r="0" t="0"/>
            <a:stretch/>
          </p:blipFill>
          <p:spPr>
            <a:xfrm>
              <a:off x="7980866" y="2158167"/>
              <a:ext cx="457200" cy="332766"/>
            </a:xfrm>
            <a:prstGeom prst="rect">
              <a:avLst/>
            </a:prstGeom>
            <a:noFill/>
            <a:ln>
              <a:noFill/>
            </a:ln>
          </p:spPr>
        </p:pic>
        <p:sp>
          <p:nvSpPr>
            <p:cNvPr id="137" name="Google Shape;137;p4"/>
            <p:cNvSpPr/>
            <p:nvPr/>
          </p:nvSpPr>
          <p:spPr>
            <a:xfrm>
              <a:off x="8174541" y="2292995"/>
              <a:ext cx="52388" cy="49485"/>
            </a:xfrm>
            <a:prstGeom prst="ellipse">
              <a:avLst/>
            </a:prstGeom>
            <a:solidFill>
              <a:schemeClr val="dk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cxnSp>
        <p:nvCxnSpPr>
          <p:cNvPr id="138" name="Google Shape;138;p4"/>
          <p:cNvCxnSpPr/>
          <p:nvPr/>
        </p:nvCxnSpPr>
        <p:spPr>
          <a:xfrm>
            <a:off x="8207860" y="2700359"/>
            <a:ext cx="227964" cy="174352"/>
          </a:xfrm>
          <a:prstGeom prst="straightConnector1">
            <a:avLst/>
          </a:prstGeom>
          <a:noFill/>
          <a:ln cap="flat" cmpd="sng" w="9525">
            <a:solidFill>
              <a:schemeClr val="dk1"/>
            </a:solidFill>
            <a:prstDash val="solid"/>
            <a:round/>
            <a:headEnd len="med" w="med" type="none"/>
            <a:tailEnd len="med" w="med" type="none"/>
          </a:ln>
        </p:spPr>
      </p:cxnSp>
      <p:grpSp>
        <p:nvGrpSpPr>
          <p:cNvPr id="139" name="Google Shape;139;p4"/>
          <p:cNvGrpSpPr/>
          <p:nvPr/>
        </p:nvGrpSpPr>
        <p:grpSpPr>
          <a:xfrm>
            <a:off x="8050698" y="2309376"/>
            <a:ext cx="298450" cy="464008"/>
            <a:chOff x="3130" y="3288"/>
            <a:chExt cx="410" cy="742"/>
          </a:xfrm>
        </p:grpSpPr>
        <p:cxnSp>
          <p:nvCxnSpPr>
            <p:cNvPr id="140" name="Google Shape;140;p4"/>
            <p:cNvCxnSpPr/>
            <p:nvPr/>
          </p:nvCxnSpPr>
          <p:spPr>
            <a:xfrm flipH="1">
              <a:off x="3130" y="3288"/>
              <a:ext cx="205" cy="672"/>
            </a:xfrm>
            <a:prstGeom prst="straightConnector1">
              <a:avLst/>
            </a:prstGeom>
            <a:noFill/>
            <a:ln cap="flat" cmpd="sng" w="19050">
              <a:solidFill>
                <a:schemeClr val="dk1"/>
              </a:solidFill>
              <a:prstDash val="solid"/>
              <a:round/>
              <a:headEnd len="med" w="med" type="none"/>
              <a:tailEnd len="med" w="med" type="none"/>
            </a:ln>
          </p:spPr>
        </p:cxnSp>
        <p:cxnSp>
          <p:nvCxnSpPr>
            <p:cNvPr id="141" name="Google Shape;141;p4"/>
            <p:cNvCxnSpPr/>
            <p:nvPr/>
          </p:nvCxnSpPr>
          <p:spPr>
            <a:xfrm>
              <a:off x="3335" y="3288"/>
              <a:ext cx="205" cy="669"/>
            </a:xfrm>
            <a:prstGeom prst="straightConnector1">
              <a:avLst/>
            </a:prstGeom>
            <a:noFill/>
            <a:ln cap="flat" cmpd="sng" w="19050">
              <a:solidFill>
                <a:schemeClr val="dk1"/>
              </a:solidFill>
              <a:prstDash val="solid"/>
              <a:round/>
              <a:headEnd len="med" w="med" type="none"/>
              <a:tailEnd len="med" w="med" type="none"/>
            </a:ln>
          </p:spPr>
        </p:cxnSp>
        <p:cxnSp>
          <p:nvCxnSpPr>
            <p:cNvPr id="142" name="Google Shape;142;p4"/>
            <p:cNvCxnSpPr/>
            <p:nvPr/>
          </p:nvCxnSpPr>
          <p:spPr>
            <a:xfrm>
              <a:off x="3130" y="3957"/>
              <a:ext cx="205" cy="73"/>
            </a:xfrm>
            <a:prstGeom prst="straightConnector1">
              <a:avLst/>
            </a:prstGeom>
            <a:noFill/>
            <a:ln cap="flat" cmpd="sng" w="19050">
              <a:solidFill>
                <a:schemeClr val="dk1"/>
              </a:solidFill>
              <a:prstDash val="solid"/>
              <a:round/>
              <a:headEnd len="med" w="med" type="none"/>
              <a:tailEnd len="med" w="med" type="none"/>
            </a:ln>
          </p:spPr>
        </p:cxnSp>
        <p:cxnSp>
          <p:nvCxnSpPr>
            <p:cNvPr id="143" name="Google Shape;143;p4"/>
            <p:cNvCxnSpPr/>
            <p:nvPr/>
          </p:nvCxnSpPr>
          <p:spPr>
            <a:xfrm flipH="1">
              <a:off x="3335" y="3957"/>
              <a:ext cx="205" cy="73"/>
            </a:xfrm>
            <a:prstGeom prst="straightConnector1">
              <a:avLst/>
            </a:prstGeom>
            <a:noFill/>
            <a:ln cap="flat" cmpd="sng" w="19050">
              <a:solidFill>
                <a:schemeClr val="dk1"/>
              </a:solidFill>
              <a:prstDash val="solid"/>
              <a:round/>
              <a:headEnd len="med" w="med" type="none"/>
              <a:tailEnd len="med" w="med" type="none"/>
            </a:ln>
          </p:spPr>
        </p:cxnSp>
        <p:cxnSp>
          <p:nvCxnSpPr>
            <p:cNvPr id="144" name="Google Shape;144;p4"/>
            <p:cNvCxnSpPr/>
            <p:nvPr/>
          </p:nvCxnSpPr>
          <p:spPr>
            <a:xfrm>
              <a:off x="3335" y="3303"/>
              <a:ext cx="0" cy="727"/>
            </a:xfrm>
            <a:prstGeom prst="straightConnector1">
              <a:avLst/>
            </a:prstGeom>
            <a:noFill/>
            <a:ln cap="flat" cmpd="sng" w="19050">
              <a:solidFill>
                <a:schemeClr val="dk1"/>
              </a:solidFill>
              <a:prstDash val="solid"/>
              <a:round/>
              <a:headEnd len="med" w="med" type="none"/>
              <a:tailEnd len="med" w="med" type="none"/>
            </a:ln>
          </p:spPr>
        </p:cxnSp>
        <p:cxnSp>
          <p:nvCxnSpPr>
            <p:cNvPr id="145" name="Google Shape;145;p4"/>
            <p:cNvCxnSpPr/>
            <p:nvPr/>
          </p:nvCxnSpPr>
          <p:spPr>
            <a:xfrm flipH="1" rot="10800000">
              <a:off x="3130" y="3888"/>
              <a:ext cx="205" cy="72"/>
            </a:xfrm>
            <a:prstGeom prst="straightConnector1">
              <a:avLst/>
            </a:prstGeom>
            <a:noFill/>
            <a:ln cap="flat" cmpd="sng" w="19050">
              <a:solidFill>
                <a:schemeClr val="dk1"/>
              </a:solidFill>
              <a:prstDash val="solid"/>
              <a:round/>
              <a:headEnd len="med" w="med" type="none"/>
              <a:tailEnd len="med" w="med" type="none"/>
            </a:ln>
          </p:spPr>
        </p:cxnSp>
        <p:cxnSp>
          <p:nvCxnSpPr>
            <p:cNvPr id="146" name="Google Shape;146;p4"/>
            <p:cNvCxnSpPr/>
            <p:nvPr/>
          </p:nvCxnSpPr>
          <p:spPr>
            <a:xfrm rot="10800000">
              <a:off x="3335" y="3888"/>
              <a:ext cx="205" cy="69"/>
            </a:xfrm>
            <a:prstGeom prst="straightConnector1">
              <a:avLst/>
            </a:prstGeom>
            <a:noFill/>
            <a:ln cap="flat" cmpd="sng" w="19050">
              <a:solidFill>
                <a:schemeClr val="dk1"/>
              </a:solidFill>
              <a:prstDash val="solid"/>
              <a:round/>
              <a:headEnd len="med" w="med" type="none"/>
              <a:tailEnd len="med" w="med" type="none"/>
            </a:ln>
          </p:spPr>
        </p:cxnSp>
        <p:cxnSp>
          <p:nvCxnSpPr>
            <p:cNvPr id="147" name="Google Shape;147;p4"/>
            <p:cNvCxnSpPr/>
            <p:nvPr/>
          </p:nvCxnSpPr>
          <p:spPr>
            <a:xfrm>
              <a:off x="3217" y="3668"/>
              <a:ext cx="118" cy="55"/>
            </a:xfrm>
            <a:prstGeom prst="straightConnector1">
              <a:avLst/>
            </a:prstGeom>
            <a:noFill/>
            <a:ln cap="flat" cmpd="sng" w="19050">
              <a:solidFill>
                <a:schemeClr val="dk1"/>
              </a:solidFill>
              <a:prstDash val="solid"/>
              <a:round/>
              <a:headEnd len="med" w="med" type="none"/>
              <a:tailEnd len="med" w="med" type="none"/>
            </a:ln>
          </p:spPr>
        </p:cxnSp>
        <p:cxnSp>
          <p:nvCxnSpPr>
            <p:cNvPr id="148" name="Google Shape;148;p4"/>
            <p:cNvCxnSpPr/>
            <p:nvPr/>
          </p:nvCxnSpPr>
          <p:spPr>
            <a:xfrm flipH="1" rot="10800000">
              <a:off x="3335" y="3668"/>
              <a:ext cx="124" cy="55"/>
            </a:xfrm>
            <a:prstGeom prst="straightConnector1">
              <a:avLst/>
            </a:prstGeom>
            <a:noFill/>
            <a:ln cap="flat" cmpd="sng" w="19050">
              <a:solidFill>
                <a:schemeClr val="dk1"/>
              </a:solidFill>
              <a:prstDash val="solid"/>
              <a:round/>
              <a:headEnd len="med" w="med" type="none"/>
              <a:tailEnd len="med" w="med" type="none"/>
            </a:ln>
          </p:spPr>
        </p:cxnSp>
        <p:cxnSp>
          <p:nvCxnSpPr>
            <p:cNvPr id="149" name="Google Shape;149;p4"/>
            <p:cNvCxnSpPr/>
            <p:nvPr/>
          </p:nvCxnSpPr>
          <p:spPr>
            <a:xfrm>
              <a:off x="3178" y="3766"/>
              <a:ext cx="152" cy="75"/>
            </a:xfrm>
            <a:prstGeom prst="straightConnector1">
              <a:avLst/>
            </a:prstGeom>
            <a:noFill/>
            <a:ln cap="flat" cmpd="sng" w="19050">
              <a:solidFill>
                <a:schemeClr val="dk1"/>
              </a:solidFill>
              <a:prstDash val="solid"/>
              <a:round/>
              <a:headEnd len="med" w="med" type="none"/>
              <a:tailEnd len="med" w="med" type="none"/>
            </a:ln>
          </p:spPr>
        </p:cxnSp>
        <p:cxnSp>
          <p:nvCxnSpPr>
            <p:cNvPr id="150" name="Google Shape;150;p4"/>
            <p:cNvCxnSpPr/>
            <p:nvPr/>
          </p:nvCxnSpPr>
          <p:spPr>
            <a:xfrm flipH="1" rot="10800000">
              <a:off x="3335" y="3781"/>
              <a:ext cx="153" cy="66"/>
            </a:xfrm>
            <a:prstGeom prst="straightConnector1">
              <a:avLst/>
            </a:prstGeom>
            <a:noFill/>
            <a:ln cap="flat" cmpd="sng" w="19050">
              <a:solidFill>
                <a:schemeClr val="dk1"/>
              </a:solidFill>
              <a:prstDash val="solid"/>
              <a:round/>
              <a:headEnd len="med" w="med" type="none"/>
              <a:tailEnd len="med" w="med" type="none"/>
            </a:ln>
          </p:spPr>
        </p:cxnSp>
        <p:cxnSp>
          <p:nvCxnSpPr>
            <p:cNvPr id="151" name="Google Shape;151;p4"/>
            <p:cNvCxnSpPr/>
            <p:nvPr/>
          </p:nvCxnSpPr>
          <p:spPr>
            <a:xfrm flipH="1" rot="10800000">
              <a:off x="3335" y="3567"/>
              <a:ext cx="78" cy="27"/>
            </a:xfrm>
            <a:prstGeom prst="straightConnector1">
              <a:avLst/>
            </a:prstGeom>
            <a:noFill/>
            <a:ln cap="flat" cmpd="sng" w="19050">
              <a:solidFill>
                <a:schemeClr val="dk1"/>
              </a:solidFill>
              <a:prstDash val="solid"/>
              <a:round/>
              <a:headEnd len="med" w="med" type="none"/>
              <a:tailEnd len="med" w="med" type="none"/>
            </a:ln>
          </p:spPr>
        </p:cxnSp>
        <p:cxnSp>
          <p:nvCxnSpPr>
            <p:cNvPr id="152" name="Google Shape;152;p4"/>
            <p:cNvCxnSpPr/>
            <p:nvPr/>
          </p:nvCxnSpPr>
          <p:spPr>
            <a:xfrm flipH="1" rot="10800000">
              <a:off x="3335" y="3428"/>
              <a:ext cx="49" cy="21"/>
            </a:xfrm>
            <a:prstGeom prst="straightConnector1">
              <a:avLst/>
            </a:prstGeom>
            <a:noFill/>
            <a:ln cap="flat" cmpd="sng" w="19050">
              <a:solidFill>
                <a:schemeClr val="dk1"/>
              </a:solidFill>
              <a:prstDash val="solid"/>
              <a:round/>
              <a:headEnd len="med" w="med" type="none"/>
              <a:tailEnd len="med" w="med" type="none"/>
            </a:ln>
          </p:spPr>
        </p:cxnSp>
        <p:cxnSp>
          <p:nvCxnSpPr>
            <p:cNvPr id="153" name="Google Shape;153;p4"/>
            <p:cNvCxnSpPr/>
            <p:nvPr/>
          </p:nvCxnSpPr>
          <p:spPr>
            <a:xfrm>
              <a:off x="3247" y="3558"/>
              <a:ext cx="95" cy="36"/>
            </a:xfrm>
            <a:prstGeom prst="straightConnector1">
              <a:avLst/>
            </a:prstGeom>
            <a:noFill/>
            <a:ln cap="flat" cmpd="sng" w="19050">
              <a:solidFill>
                <a:schemeClr val="dk1"/>
              </a:solidFill>
              <a:prstDash val="solid"/>
              <a:round/>
              <a:headEnd len="med" w="med" type="none"/>
              <a:tailEnd len="med" w="med" type="none"/>
            </a:ln>
          </p:spPr>
        </p:cxnSp>
        <p:cxnSp>
          <p:nvCxnSpPr>
            <p:cNvPr id="154" name="Google Shape;154;p4"/>
            <p:cNvCxnSpPr/>
            <p:nvPr/>
          </p:nvCxnSpPr>
          <p:spPr>
            <a:xfrm>
              <a:off x="3289" y="3422"/>
              <a:ext cx="55" cy="36"/>
            </a:xfrm>
            <a:prstGeom prst="straightConnector1">
              <a:avLst/>
            </a:prstGeom>
            <a:noFill/>
            <a:ln cap="flat" cmpd="sng" w="19050">
              <a:solidFill>
                <a:schemeClr val="dk1"/>
              </a:solidFill>
              <a:prstDash val="solid"/>
              <a:round/>
              <a:headEnd len="med" w="med" type="none"/>
              <a:tailEnd len="med" w="med" type="none"/>
            </a:ln>
          </p:spPr>
        </p:cxnSp>
      </p:grpSp>
      <p:pic>
        <p:nvPicPr>
          <p:cNvPr descr="access_point_stylized_small" id="155" name="Google Shape;155;p4"/>
          <p:cNvPicPr preferRelativeResize="0"/>
          <p:nvPr/>
        </p:nvPicPr>
        <p:blipFill rotWithShape="1">
          <a:blip r:embed="rId6">
            <a:alphaModFix/>
          </a:blip>
          <a:srcRect b="0" l="0" r="0" t="0"/>
          <a:stretch/>
        </p:blipFill>
        <p:spPr>
          <a:xfrm>
            <a:off x="7613882" y="3861899"/>
            <a:ext cx="370169" cy="306751"/>
          </a:xfrm>
          <a:prstGeom prst="rect">
            <a:avLst/>
          </a:prstGeom>
          <a:noFill/>
          <a:ln>
            <a:noFill/>
          </a:ln>
        </p:spPr>
      </p:pic>
      <p:pic>
        <p:nvPicPr>
          <p:cNvPr descr="access_point_stylized_small" id="156" name="Google Shape;156;p4"/>
          <p:cNvPicPr preferRelativeResize="0"/>
          <p:nvPr/>
        </p:nvPicPr>
        <p:blipFill rotWithShape="1">
          <a:blip r:embed="rId6">
            <a:alphaModFix/>
          </a:blip>
          <a:srcRect b="0" l="0" r="0" t="0"/>
          <a:stretch/>
        </p:blipFill>
        <p:spPr>
          <a:xfrm>
            <a:off x="9290610" y="5524232"/>
            <a:ext cx="380935" cy="317464"/>
          </a:xfrm>
          <a:prstGeom prst="rect">
            <a:avLst/>
          </a:prstGeom>
          <a:noFill/>
          <a:ln>
            <a:noFill/>
          </a:ln>
        </p:spPr>
      </p:pic>
      <p:grpSp>
        <p:nvGrpSpPr>
          <p:cNvPr id="157" name="Google Shape;157;p4"/>
          <p:cNvGrpSpPr/>
          <p:nvPr/>
        </p:nvGrpSpPr>
        <p:grpSpPr>
          <a:xfrm>
            <a:off x="9849365" y="5339037"/>
            <a:ext cx="309740" cy="190838"/>
            <a:chOff x="3668110" y="2448910"/>
            <a:chExt cx="3794234" cy="2165130"/>
          </a:xfrm>
        </p:grpSpPr>
        <p:sp>
          <p:nvSpPr>
            <p:cNvPr id="158" name="Google Shape;158;p4"/>
            <p:cNvSpPr/>
            <p:nvPr/>
          </p:nvSpPr>
          <p:spPr>
            <a:xfrm>
              <a:off x="3668110" y="3741409"/>
              <a:ext cx="3780587" cy="872631"/>
            </a:xfrm>
            <a:prstGeom prst="rect">
              <a:avLst/>
            </a:prstGeom>
            <a:gradFill>
              <a:gsLst>
                <a:gs pos="0">
                  <a:srgbClr val="B8C2C9"/>
                </a:gs>
                <a:gs pos="21000">
                  <a:schemeClr val="lt1"/>
                </a:gs>
                <a:gs pos="60000">
                  <a:srgbClr val="D6DCE0"/>
                </a:gs>
                <a:gs pos="100000">
                  <a:srgbClr val="B8C2C9"/>
                </a:gs>
              </a:gsLst>
              <a:lin ang="0" scaled="0"/>
            </a:gradFill>
            <a:ln cap="flat" cmpd="sng" w="9525">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9" name="Google Shape;159;p4"/>
            <p:cNvSpPr/>
            <p:nvPr/>
          </p:nvSpPr>
          <p:spPr>
            <a:xfrm>
              <a:off x="3678620" y="2448910"/>
              <a:ext cx="3783724" cy="1324303"/>
            </a:xfrm>
            <a:custGeom>
              <a:rect b="b" l="l" r="r" t="t"/>
              <a:pathLst>
                <a:path extrusionOk="0" h="1324303" w="3783724">
                  <a:moveTo>
                    <a:pt x="0" y="1313793"/>
                  </a:moveTo>
                  <a:lnTo>
                    <a:pt x="0" y="1313793"/>
                  </a:lnTo>
                  <a:lnTo>
                    <a:pt x="252248" y="0"/>
                  </a:lnTo>
                  <a:lnTo>
                    <a:pt x="3415862" y="21020"/>
                  </a:lnTo>
                  <a:lnTo>
                    <a:pt x="3783724" y="1324303"/>
                  </a:lnTo>
                  <a:lnTo>
                    <a:pt x="0" y="1313793"/>
                  </a:lnTo>
                  <a:close/>
                </a:path>
              </a:pathLst>
            </a:cu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160" name="Google Shape;160;p4"/>
            <p:cNvGrpSpPr/>
            <p:nvPr/>
          </p:nvGrpSpPr>
          <p:grpSpPr>
            <a:xfrm>
              <a:off x="3941376" y="2603243"/>
              <a:ext cx="3202061" cy="1066110"/>
              <a:chOff x="7939341" y="3037317"/>
              <a:chExt cx="897649" cy="353919"/>
            </a:xfrm>
          </p:grpSpPr>
          <p:sp>
            <p:nvSpPr>
              <p:cNvPr id="161" name="Google Shape;161;p4"/>
              <p:cNvSpPr/>
              <p:nvPr/>
            </p:nvSpPr>
            <p:spPr>
              <a:xfrm>
                <a:off x="7964170" y="30373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2" name="Google Shape;162;p4"/>
              <p:cNvSpPr/>
              <p:nvPr/>
            </p:nvSpPr>
            <p:spPr>
              <a:xfrm>
                <a:off x="8519948" y="32067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3" name="Google Shape;163;p4"/>
              <p:cNvSpPr/>
              <p:nvPr/>
            </p:nvSpPr>
            <p:spPr>
              <a:xfrm>
                <a:off x="7939341" y="32067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4" name="Google Shape;164;p4"/>
              <p:cNvSpPr/>
              <p:nvPr/>
            </p:nvSpPr>
            <p:spPr>
              <a:xfrm>
                <a:off x="8047413" y="31234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165" name="Google Shape;165;p4"/>
          <p:cNvGrpSpPr/>
          <p:nvPr/>
        </p:nvGrpSpPr>
        <p:grpSpPr>
          <a:xfrm>
            <a:off x="8676619" y="4967420"/>
            <a:ext cx="393760" cy="218578"/>
            <a:chOff x="7493876" y="2774731"/>
            <a:chExt cx="1481958" cy="894622"/>
          </a:xfrm>
        </p:grpSpPr>
        <p:sp>
          <p:nvSpPr>
            <p:cNvPr id="166" name="Google Shape;166;p4"/>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167" name="Google Shape;167;p4"/>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168" name="Google Shape;168;p4"/>
            <p:cNvGrpSpPr/>
            <p:nvPr/>
          </p:nvGrpSpPr>
          <p:grpSpPr>
            <a:xfrm>
              <a:off x="7713663" y="2848339"/>
              <a:ext cx="1042107" cy="425543"/>
              <a:chOff x="7786941" y="2884917"/>
              <a:chExt cx="897649" cy="353919"/>
            </a:xfrm>
          </p:grpSpPr>
          <p:sp>
            <p:nvSpPr>
              <p:cNvPr id="169" name="Google Shape;169;p4"/>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0" name="Google Shape;170;p4"/>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1" name="Google Shape;171;p4"/>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2" name="Google Shape;172;p4"/>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173" name="Google Shape;173;p4"/>
          <p:cNvGrpSpPr/>
          <p:nvPr/>
        </p:nvGrpSpPr>
        <p:grpSpPr>
          <a:xfrm>
            <a:off x="8311520" y="5194433"/>
            <a:ext cx="309740" cy="190838"/>
            <a:chOff x="3668110" y="2448910"/>
            <a:chExt cx="3794234" cy="2165130"/>
          </a:xfrm>
        </p:grpSpPr>
        <p:sp>
          <p:nvSpPr>
            <p:cNvPr id="174" name="Google Shape;174;p4"/>
            <p:cNvSpPr/>
            <p:nvPr/>
          </p:nvSpPr>
          <p:spPr>
            <a:xfrm>
              <a:off x="3668110" y="3741409"/>
              <a:ext cx="3780587" cy="872631"/>
            </a:xfrm>
            <a:prstGeom prst="rect">
              <a:avLst/>
            </a:prstGeom>
            <a:gradFill>
              <a:gsLst>
                <a:gs pos="0">
                  <a:srgbClr val="B8C2C9"/>
                </a:gs>
                <a:gs pos="21000">
                  <a:schemeClr val="lt1"/>
                </a:gs>
                <a:gs pos="60000">
                  <a:srgbClr val="D6DCE0"/>
                </a:gs>
                <a:gs pos="100000">
                  <a:srgbClr val="B8C2C9"/>
                </a:gs>
              </a:gsLst>
              <a:lin ang="0" scaled="0"/>
            </a:gradFill>
            <a:ln cap="flat" cmpd="sng" w="9525">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5" name="Google Shape;175;p4"/>
            <p:cNvSpPr/>
            <p:nvPr/>
          </p:nvSpPr>
          <p:spPr>
            <a:xfrm>
              <a:off x="3678620" y="2448910"/>
              <a:ext cx="3783724" cy="1324303"/>
            </a:xfrm>
            <a:custGeom>
              <a:rect b="b" l="l" r="r" t="t"/>
              <a:pathLst>
                <a:path extrusionOk="0" h="1324303" w="3783724">
                  <a:moveTo>
                    <a:pt x="0" y="1313793"/>
                  </a:moveTo>
                  <a:lnTo>
                    <a:pt x="0" y="1313793"/>
                  </a:lnTo>
                  <a:lnTo>
                    <a:pt x="252248" y="0"/>
                  </a:lnTo>
                  <a:lnTo>
                    <a:pt x="3415862" y="21020"/>
                  </a:lnTo>
                  <a:lnTo>
                    <a:pt x="3783724" y="1324303"/>
                  </a:lnTo>
                  <a:lnTo>
                    <a:pt x="0" y="1313793"/>
                  </a:lnTo>
                  <a:close/>
                </a:path>
              </a:pathLst>
            </a:cu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176" name="Google Shape;176;p4"/>
            <p:cNvGrpSpPr/>
            <p:nvPr/>
          </p:nvGrpSpPr>
          <p:grpSpPr>
            <a:xfrm>
              <a:off x="3941376" y="2603243"/>
              <a:ext cx="3202061" cy="1066110"/>
              <a:chOff x="7939341" y="3037317"/>
              <a:chExt cx="897649" cy="353919"/>
            </a:xfrm>
          </p:grpSpPr>
          <p:sp>
            <p:nvSpPr>
              <p:cNvPr id="177" name="Google Shape;177;p4"/>
              <p:cNvSpPr/>
              <p:nvPr/>
            </p:nvSpPr>
            <p:spPr>
              <a:xfrm>
                <a:off x="7964170" y="30373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8" name="Google Shape;178;p4"/>
              <p:cNvSpPr/>
              <p:nvPr/>
            </p:nvSpPr>
            <p:spPr>
              <a:xfrm>
                <a:off x="8519948" y="32067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9" name="Google Shape;179;p4"/>
              <p:cNvSpPr/>
              <p:nvPr/>
            </p:nvSpPr>
            <p:spPr>
              <a:xfrm>
                <a:off x="7939341" y="32067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0" name="Google Shape;180;p4"/>
              <p:cNvSpPr/>
              <p:nvPr/>
            </p:nvSpPr>
            <p:spPr>
              <a:xfrm>
                <a:off x="8047413" y="31234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181" name="Google Shape;181;p4"/>
          <p:cNvGrpSpPr/>
          <p:nvPr/>
        </p:nvGrpSpPr>
        <p:grpSpPr>
          <a:xfrm>
            <a:off x="8439827" y="2812309"/>
            <a:ext cx="353678" cy="168275"/>
            <a:chOff x="7493876" y="2774731"/>
            <a:chExt cx="1481958" cy="894622"/>
          </a:xfrm>
        </p:grpSpPr>
        <p:sp>
          <p:nvSpPr>
            <p:cNvPr id="182" name="Google Shape;182;p4"/>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183" name="Google Shape;183;p4"/>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184" name="Google Shape;184;p4"/>
            <p:cNvGrpSpPr/>
            <p:nvPr/>
          </p:nvGrpSpPr>
          <p:grpSpPr>
            <a:xfrm>
              <a:off x="7713663" y="2848339"/>
              <a:ext cx="1042107" cy="425543"/>
              <a:chOff x="7786941" y="2884917"/>
              <a:chExt cx="897649" cy="353919"/>
            </a:xfrm>
          </p:grpSpPr>
          <p:sp>
            <p:nvSpPr>
              <p:cNvPr id="185" name="Google Shape;185;p4"/>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6" name="Google Shape;186;p4"/>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7" name="Google Shape;187;p4"/>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8" name="Google Shape;188;p4"/>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189" name="Google Shape;189;p4"/>
          <p:cNvGrpSpPr/>
          <p:nvPr/>
        </p:nvGrpSpPr>
        <p:grpSpPr>
          <a:xfrm>
            <a:off x="10884085" y="3601365"/>
            <a:ext cx="170989" cy="97052"/>
            <a:chOff x="7493876" y="2774731"/>
            <a:chExt cx="1481958" cy="894622"/>
          </a:xfrm>
        </p:grpSpPr>
        <p:sp>
          <p:nvSpPr>
            <p:cNvPr id="190" name="Google Shape;190;p4"/>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191" name="Google Shape;191;p4"/>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192" name="Google Shape;192;p4"/>
            <p:cNvGrpSpPr/>
            <p:nvPr/>
          </p:nvGrpSpPr>
          <p:grpSpPr>
            <a:xfrm>
              <a:off x="7713663" y="2848339"/>
              <a:ext cx="1042107" cy="425543"/>
              <a:chOff x="7786941" y="2884917"/>
              <a:chExt cx="897649" cy="353919"/>
            </a:xfrm>
          </p:grpSpPr>
          <p:sp>
            <p:nvSpPr>
              <p:cNvPr id="193" name="Google Shape;193;p4"/>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94" name="Google Shape;194;p4"/>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95" name="Google Shape;195;p4"/>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96" name="Google Shape;196;p4"/>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197" name="Google Shape;197;p4"/>
          <p:cNvGrpSpPr/>
          <p:nvPr/>
        </p:nvGrpSpPr>
        <p:grpSpPr>
          <a:xfrm>
            <a:off x="10410609" y="3496138"/>
            <a:ext cx="353678" cy="198344"/>
            <a:chOff x="7493876" y="2774731"/>
            <a:chExt cx="1481958" cy="894622"/>
          </a:xfrm>
        </p:grpSpPr>
        <p:sp>
          <p:nvSpPr>
            <p:cNvPr id="198" name="Google Shape;198;p4"/>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199" name="Google Shape;199;p4"/>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200" name="Google Shape;200;p4"/>
            <p:cNvGrpSpPr/>
            <p:nvPr/>
          </p:nvGrpSpPr>
          <p:grpSpPr>
            <a:xfrm>
              <a:off x="7713663" y="2848339"/>
              <a:ext cx="1042107" cy="425543"/>
              <a:chOff x="7786941" y="2884917"/>
              <a:chExt cx="897649" cy="353919"/>
            </a:xfrm>
          </p:grpSpPr>
          <p:sp>
            <p:nvSpPr>
              <p:cNvPr id="201" name="Google Shape;201;p4"/>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02" name="Google Shape;202;p4"/>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03" name="Google Shape;203;p4"/>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04" name="Google Shape;204;p4"/>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205" name="Google Shape;205;p4"/>
          <p:cNvGrpSpPr/>
          <p:nvPr/>
        </p:nvGrpSpPr>
        <p:grpSpPr>
          <a:xfrm>
            <a:off x="9948724" y="2202292"/>
            <a:ext cx="353678" cy="198344"/>
            <a:chOff x="7493876" y="2774731"/>
            <a:chExt cx="1481958" cy="894622"/>
          </a:xfrm>
        </p:grpSpPr>
        <p:sp>
          <p:nvSpPr>
            <p:cNvPr id="206" name="Google Shape;206;p4"/>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207" name="Google Shape;207;p4"/>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208" name="Google Shape;208;p4"/>
            <p:cNvGrpSpPr/>
            <p:nvPr/>
          </p:nvGrpSpPr>
          <p:grpSpPr>
            <a:xfrm>
              <a:off x="7713663" y="2848339"/>
              <a:ext cx="1042107" cy="425543"/>
              <a:chOff x="7786941" y="2884917"/>
              <a:chExt cx="897649" cy="353919"/>
            </a:xfrm>
          </p:grpSpPr>
          <p:sp>
            <p:nvSpPr>
              <p:cNvPr id="209" name="Google Shape;209;p4"/>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10" name="Google Shape;210;p4"/>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11" name="Google Shape;211;p4"/>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12" name="Google Shape;212;p4"/>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213" name="Google Shape;213;p4"/>
          <p:cNvGrpSpPr/>
          <p:nvPr/>
        </p:nvGrpSpPr>
        <p:grpSpPr>
          <a:xfrm>
            <a:off x="10527214" y="2613367"/>
            <a:ext cx="353678" cy="198344"/>
            <a:chOff x="7493876" y="2774731"/>
            <a:chExt cx="1481958" cy="894622"/>
          </a:xfrm>
        </p:grpSpPr>
        <p:sp>
          <p:nvSpPr>
            <p:cNvPr id="214" name="Google Shape;214;p4"/>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215" name="Google Shape;215;p4"/>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216" name="Google Shape;216;p4"/>
            <p:cNvGrpSpPr/>
            <p:nvPr/>
          </p:nvGrpSpPr>
          <p:grpSpPr>
            <a:xfrm>
              <a:off x="7713663" y="2848339"/>
              <a:ext cx="1042107" cy="425543"/>
              <a:chOff x="7786941" y="2884917"/>
              <a:chExt cx="897649" cy="353919"/>
            </a:xfrm>
          </p:grpSpPr>
          <p:sp>
            <p:nvSpPr>
              <p:cNvPr id="217" name="Google Shape;217;p4"/>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18" name="Google Shape;218;p4"/>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19" name="Google Shape;219;p4"/>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20" name="Google Shape;220;p4"/>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221" name="Google Shape;221;p4"/>
          <p:cNvGrpSpPr/>
          <p:nvPr/>
        </p:nvGrpSpPr>
        <p:grpSpPr>
          <a:xfrm>
            <a:off x="10643825" y="2107963"/>
            <a:ext cx="353678" cy="198344"/>
            <a:chOff x="7493876" y="2774731"/>
            <a:chExt cx="1481958" cy="894622"/>
          </a:xfrm>
        </p:grpSpPr>
        <p:sp>
          <p:nvSpPr>
            <p:cNvPr id="222" name="Google Shape;222;p4"/>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223" name="Google Shape;223;p4"/>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224" name="Google Shape;224;p4"/>
            <p:cNvGrpSpPr/>
            <p:nvPr/>
          </p:nvGrpSpPr>
          <p:grpSpPr>
            <a:xfrm>
              <a:off x="7713663" y="2848339"/>
              <a:ext cx="1042107" cy="425543"/>
              <a:chOff x="7786941" y="2884917"/>
              <a:chExt cx="897649" cy="353919"/>
            </a:xfrm>
          </p:grpSpPr>
          <p:sp>
            <p:nvSpPr>
              <p:cNvPr id="225" name="Google Shape;225;p4"/>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26" name="Google Shape;226;p4"/>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27" name="Google Shape;227;p4"/>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28" name="Google Shape;228;p4"/>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229" name="Google Shape;229;p4"/>
          <p:cNvGrpSpPr/>
          <p:nvPr/>
        </p:nvGrpSpPr>
        <p:grpSpPr>
          <a:xfrm>
            <a:off x="9980126" y="2661565"/>
            <a:ext cx="353678" cy="198344"/>
            <a:chOff x="7493876" y="2774731"/>
            <a:chExt cx="1481958" cy="894622"/>
          </a:xfrm>
        </p:grpSpPr>
        <p:sp>
          <p:nvSpPr>
            <p:cNvPr id="230" name="Google Shape;230;p4"/>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231" name="Google Shape;231;p4"/>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232" name="Google Shape;232;p4"/>
            <p:cNvGrpSpPr/>
            <p:nvPr/>
          </p:nvGrpSpPr>
          <p:grpSpPr>
            <a:xfrm>
              <a:off x="7713663" y="2848339"/>
              <a:ext cx="1042107" cy="425543"/>
              <a:chOff x="7786941" y="2884917"/>
              <a:chExt cx="897649" cy="353919"/>
            </a:xfrm>
          </p:grpSpPr>
          <p:sp>
            <p:nvSpPr>
              <p:cNvPr id="233" name="Google Shape;233;p4"/>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34" name="Google Shape;234;p4"/>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35" name="Google Shape;235;p4"/>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36" name="Google Shape;236;p4"/>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237" name="Google Shape;237;p4"/>
          <p:cNvGrpSpPr/>
          <p:nvPr/>
        </p:nvGrpSpPr>
        <p:grpSpPr>
          <a:xfrm>
            <a:off x="9497138" y="3394032"/>
            <a:ext cx="367224" cy="240304"/>
            <a:chOff x="7493876" y="2774731"/>
            <a:chExt cx="1481958" cy="894622"/>
          </a:xfrm>
        </p:grpSpPr>
        <p:sp>
          <p:nvSpPr>
            <p:cNvPr id="238" name="Google Shape;238;p4"/>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239" name="Google Shape;239;p4"/>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240" name="Google Shape;240;p4"/>
            <p:cNvGrpSpPr/>
            <p:nvPr/>
          </p:nvGrpSpPr>
          <p:grpSpPr>
            <a:xfrm>
              <a:off x="7713663" y="2848339"/>
              <a:ext cx="1042107" cy="425543"/>
              <a:chOff x="7786941" y="2884917"/>
              <a:chExt cx="897649" cy="353919"/>
            </a:xfrm>
          </p:grpSpPr>
          <p:sp>
            <p:nvSpPr>
              <p:cNvPr id="241" name="Google Shape;241;p4"/>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42" name="Google Shape;242;p4"/>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43" name="Google Shape;243;p4"/>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44" name="Google Shape;244;p4"/>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245" name="Google Shape;245;p4"/>
          <p:cNvGrpSpPr/>
          <p:nvPr/>
        </p:nvGrpSpPr>
        <p:grpSpPr>
          <a:xfrm>
            <a:off x="10375259" y="3992325"/>
            <a:ext cx="353678" cy="198344"/>
            <a:chOff x="7493876" y="2774731"/>
            <a:chExt cx="1481958" cy="894622"/>
          </a:xfrm>
        </p:grpSpPr>
        <p:sp>
          <p:nvSpPr>
            <p:cNvPr id="246" name="Google Shape;246;p4"/>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247" name="Google Shape;247;p4"/>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248" name="Google Shape;248;p4"/>
            <p:cNvGrpSpPr/>
            <p:nvPr/>
          </p:nvGrpSpPr>
          <p:grpSpPr>
            <a:xfrm>
              <a:off x="7713663" y="2848339"/>
              <a:ext cx="1042107" cy="425543"/>
              <a:chOff x="7786941" y="2884917"/>
              <a:chExt cx="897649" cy="353919"/>
            </a:xfrm>
          </p:grpSpPr>
          <p:sp>
            <p:nvSpPr>
              <p:cNvPr id="249" name="Google Shape;249;p4"/>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50" name="Google Shape;250;p4"/>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51" name="Google Shape;251;p4"/>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52" name="Google Shape;252;p4"/>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253" name="Google Shape;253;p4"/>
          <p:cNvGrpSpPr/>
          <p:nvPr/>
        </p:nvGrpSpPr>
        <p:grpSpPr>
          <a:xfrm>
            <a:off x="10925982" y="4369125"/>
            <a:ext cx="228295" cy="120400"/>
            <a:chOff x="7493876" y="2774731"/>
            <a:chExt cx="1481958" cy="894622"/>
          </a:xfrm>
        </p:grpSpPr>
        <p:sp>
          <p:nvSpPr>
            <p:cNvPr id="254" name="Google Shape;254;p4"/>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255" name="Google Shape;255;p4"/>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256" name="Google Shape;256;p4"/>
            <p:cNvGrpSpPr/>
            <p:nvPr/>
          </p:nvGrpSpPr>
          <p:grpSpPr>
            <a:xfrm>
              <a:off x="7713663" y="2848339"/>
              <a:ext cx="1042107" cy="425543"/>
              <a:chOff x="7786941" y="2884917"/>
              <a:chExt cx="897649" cy="353919"/>
            </a:xfrm>
          </p:grpSpPr>
          <p:sp>
            <p:nvSpPr>
              <p:cNvPr id="257" name="Google Shape;257;p4"/>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58" name="Google Shape;258;p4"/>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59" name="Google Shape;259;p4"/>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60" name="Google Shape;260;p4"/>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261" name="Google Shape;261;p4"/>
          <p:cNvGrpSpPr/>
          <p:nvPr/>
        </p:nvGrpSpPr>
        <p:grpSpPr>
          <a:xfrm>
            <a:off x="7439074" y="2356613"/>
            <a:ext cx="534987" cy="414882"/>
            <a:chOff x="7432700" y="2327293"/>
            <a:chExt cx="534987" cy="414882"/>
          </a:xfrm>
        </p:grpSpPr>
        <p:pic>
          <p:nvPicPr>
            <p:cNvPr descr="antenna_stylized" id="262" name="Google Shape;262;p4"/>
            <p:cNvPicPr preferRelativeResize="0"/>
            <p:nvPr/>
          </p:nvPicPr>
          <p:blipFill rotWithShape="1">
            <a:blip r:embed="rId7">
              <a:alphaModFix/>
            </a:blip>
            <a:srcRect b="0" l="0" r="0" t="0"/>
            <a:stretch/>
          </p:blipFill>
          <p:spPr>
            <a:xfrm>
              <a:off x="7432700" y="2327293"/>
              <a:ext cx="530702" cy="223756"/>
            </a:xfrm>
            <a:prstGeom prst="rect">
              <a:avLst/>
            </a:prstGeom>
            <a:noFill/>
            <a:ln>
              <a:noFill/>
            </a:ln>
          </p:spPr>
        </p:pic>
        <p:pic>
          <p:nvPicPr>
            <p:cNvPr descr="laptop_keyboard" id="263" name="Google Shape;263;p4"/>
            <p:cNvPicPr preferRelativeResize="0"/>
            <p:nvPr/>
          </p:nvPicPr>
          <p:blipFill rotWithShape="1">
            <a:blip r:embed="rId8">
              <a:alphaModFix/>
            </a:blip>
            <a:srcRect b="0" l="0" r="0" t="0"/>
            <a:stretch/>
          </p:blipFill>
          <p:spPr>
            <a:xfrm flipH="1" rot="109064">
              <a:off x="7458407" y="2575770"/>
              <a:ext cx="437221" cy="159511"/>
            </a:xfrm>
            <a:prstGeom prst="rect">
              <a:avLst/>
            </a:prstGeom>
            <a:noFill/>
            <a:ln>
              <a:noFill/>
            </a:ln>
          </p:spPr>
        </p:pic>
        <p:sp>
          <p:nvSpPr>
            <p:cNvPr id="264" name="Google Shape;264;p4"/>
            <p:cNvSpPr/>
            <p:nvPr/>
          </p:nvSpPr>
          <p:spPr>
            <a:xfrm>
              <a:off x="7603304" y="2420984"/>
              <a:ext cx="351919" cy="208167"/>
            </a:xfrm>
            <a:custGeom>
              <a:rect b="b" l="l" r="r" t="t"/>
              <a:pathLst>
                <a:path extrusionOk="0" h="2442" w="2982">
                  <a:moveTo>
                    <a:pt x="540" y="0"/>
                  </a:moveTo>
                  <a:lnTo>
                    <a:pt x="0" y="1734"/>
                  </a:lnTo>
                  <a:lnTo>
                    <a:pt x="2394" y="2442"/>
                  </a:lnTo>
                  <a:lnTo>
                    <a:pt x="2982" y="318"/>
                  </a:lnTo>
                  <a:lnTo>
                    <a:pt x="540" y="0"/>
                  </a:lnTo>
                  <a:close/>
                </a:path>
              </a:pathLst>
            </a:cu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screen" id="265" name="Google Shape;265;p4"/>
            <p:cNvPicPr preferRelativeResize="0"/>
            <p:nvPr/>
          </p:nvPicPr>
          <p:blipFill rotWithShape="1">
            <a:blip r:embed="rId9">
              <a:alphaModFix/>
            </a:blip>
            <a:srcRect b="0" l="0" r="0" t="0"/>
            <a:stretch/>
          </p:blipFill>
          <p:spPr>
            <a:xfrm>
              <a:off x="7620637" y="2426338"/>
              <a:ext cx="319785" cy="189429"/>
            </a:xfrm>
            <a:prstGeom prst="rect">
              <a:avLst/>
            </a:prstGeom>
            <a:noFill/>
            <a:ln>
              <a:noFill/>
            </a:ln>
          </p:spPr>
        </p:pic>
        <p:sp>
          <p:nvSpPr>
            <p:cNvPr id="266" name="Google Shape;266;p4"/>
            <p:cNvSpPr/>
            <p:nvPr/>
          </p:nvSpPr>
          <p:spPr>
            <a:xfrm>
              <a:off x="7667378" y="2414843"/>
              <a:ext cx="298167" cy="38736"/>
            </a:xfrm>
            <a:custGeom>
              <a:rect b="b" l="l" r="r" t="t"/>
              <a:pathLst>
                <a:path extrusionOk="0" h="455" w="2528">
                  <a:moveTo>
                    <a:pt x="14" y="0"/>
                  </a:moveTo>
                  <a:lnTo>
                    <a:pt x="2528" y="341"/>
                  </a:lnTo>
                  <a:lnTo>
                    <a:pt x="2480" y="455"/>
                  </a:lnTo>
                  <a:lnTo>
                    <a:pt x="0" y="86"/>
                  </a:lnTo>
                  <a:lnTo>
                    <a:pt x="14" y="0"/>
                  </a:lnTo>
                  <a:close/>
                </a:path>
              </a:pathLst>
            </a:custGeom>
            <a:gradFill>
              <a:gsLst>
                <a:gs pos="0">
                  <a:srgbClr val="000099"/>
                </a:gs>
                <a:gs pos="100000">
                  <a:srgbClr val="EAEAEA"/>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67" name="Google Shape;267;p4"/>
            <p:cNvSpPr/>
            <p:nvPr/>
          </p:nvSpPr>
          <p:spPr>
            <a:xfrm>
              <a:off x="7600188" y="2414528"/>
              <a:ext cx="82770" cy="161243"/>
            </a:xfrm>
            <a:custGeom>
              <a:rect b="b" l="l" r="r" t="t"/>
              <a:pathLst>
                <a:path extrusionOk="0" h="1893" w="702">
                  <a:moveTo>
                    <a:pt x="579" y="0"/>
                  </a:moveTo>
                  <a:lnTo>
                    <a:pt x="0" y="1869"/>
                  </a:lnTo>
                  <a:lnTo>
                    <a:pt x="114" y="1893"/>
                  </a:lnTo>
                  <a:lnTo>
                    <a:pt x="702" y="51"/>
                  </a:lnTo>
                  <a:lnTo>
                    <a:pt x="579"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68" name="Google Shape;268;p4"/>
            <p:cNvSpPr/>
            <p:nvPr/>
          </p:nvSpPr>
          <p:spPr>
            <a:xfrm>
              <a:off x="7874205" y="2443344"/>
              <a:ext cx="89197" cy="186122"/>
            </a:xfrm>
            <a:custGeom>
              <a:rect b="b" l="l" r="r" t="t"/>
              <a:pathLst>
                <a:path extrusionOk="0" h="2184" w="756">
                  <a:moveTo>
                    <a:pt x="756" y="0"/>
                  </a:moveTo>
                  <a:lnTo>
                    <a:pt x="138" y="2184"/>
                  </a:lnTo>
                  <a:lnTo>
                    <a:pt x="0" y="2148"/>
                  </a:lnTo>
                  <a:lnTo>
                    <a:pt x="606" y="78"/>
                  </a:lnTo>
                  <a:lnTo>
                    <a:pt x="756" y="0"/>
                  </a:lnTo>
                  <a:close/>
                </a:path>
              </a:pathLst>
            </a:custGeom>
            <a:gradFill>
              <a:gsLst>
                <a:gs pos="0">
                  <a:srgbClr val="DDDDDD"/>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69" name="Google Shape;269;p4"/>
            <p:cNvSpPr/>
            <p:nvPr/>
          </p:nvSpPr>
          <p:spPr>
            <a:xfrm>
              <a:off x="7599214" y="2567582"/>
              <a:ext cx="327185" cy="62828"/>
            </a:xfrm>
            <a:custGeom>
              <a:rect b="b" l="l" r="r" t="t"/>
              <a:pathLst>
                <a:path extrusionOk="0" h="738" w="2773">
                  <a:moveTo>
                    <a:pt x="33" y="0"/>
                  </a:moveTo>
                  <a:lnTo>
                    <a:pt x="0" y="99"/>
                  </a:lnTo>
                  <a:lnTo>
                    <a:pt x="2436" y="738"/>
                  </a:lnTo>
                  <a:cubicBezTo>
                    <a:pt x="2499" y="501"/>
                    <a:pt x="2773" y="727"/>
                    <a:pt x="2373" y="603"/>
                  </a:cubicBezTo>
                  <a:lnTo>
                    <a:pt x="33" y="0"/>
                  </a:lnTo>
                  <a:close/>
                </a:path>
              </a:pathLst>
            </a:custGeom>
            <a:gradFill>
              <a:gsLst>
                <a:gs pos="0">
                  <a:srgbClr val="0000CC"/>
                </a:gs>
                <a:gs pos="100000">
                  <a:schemeClr val="lt1"/>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70" name="Google Shape;270;p4"/>
            <p:cNvSpPr/>
            <p:nvPr/>
          </p:nvSpPr>
          <p:spPr>
            <a:xfrm>
              <a:off x="7884138" y="2444918"/>
              <a:ext cx="83549" cy="186909"/>
            </a:xfrm>
            <a:custGeom>
              <a:rect b="b" l="l" r="r" t="t"/>
              <a:pathLst>
                <a:path extrusionOk="0" h="1659" w="637">
                  <a:moveTo>
                    <a:pt x="615" y="0"/>
                  </a:moveTo>
                  <a:lnTo>
                    <a:pt x="637" y="0"/>
                  </a:lnTo>
                  <a:lnTo>
                    <a:pt x="68" y="1659"/>
                  </a:lnTo>
                  <a:lnTo>
                    <a:pt x="0" y="1647"/>
                  </a:lnTo>
                  <a:lnTo>
                    <a:pt x="615" y="0"/>
                  </a:lnTo>
                  <a:close/>
                </a:path>
              </a:pathLst>
            </a:custGeom>
            <a:solidFill>
              <a:srgbClr val="4D4D4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71" name="Google Shape;271;p4"/>
            <p:cNvSpPr/>
            <p:nvPr/>
          </p:nvSpPr>
          <p:spPr>
            <a:xfrm>
              <a:off x="7599603" y="2575928"/>
              <a:ext cx="290961" cy="62041"/>
            </a:xfrm>
            <a:custGeom>
              <a:rect b="b" l="l" r="r" t="t"/>
              <a:pathLst>
                <a:path extrusionOk="0" h="550" w="2216">
                  <a:moveTo>
                    <a:pt x="0" y="0"/>
                  </a:moveTo>
                  <a:lnTo>
                    <a:pt x="9" y="57"/>
                  </a:lnTo>
                  <a:lnTo>
                    <a:pt x="2164" y="550"/>
                  </a:lnTo>
                  <a:lnTo>
                    <a:pt x="2216" y="496"/>
                  </a:lnTo>
                  <a:lnTo>
                    <a:pt x="0" y="0"/>
                  </a:lnTo>
                  <a:close/>
                </a:path>
              </a:pathLst>
            </a:custGeom>
            <a:gradFill>
              <a:gsLst>
                <a:gs pos="0">
                  <a:srgbClr val="00009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272" name="Google Shape;272;p4"/>
            <p:cNvGrpSpPr/>
            <p:nvPr/>
          </p:nvGrpSpPr>
          <p:grpSpPr>
            <a:xfrm>
              <a:off x="7594735" y="2642220"/>
              <a:ext cx="98740" cy="36846"/>
              <a:chOff x="1740" y="2642"/>
              <a:chExt cx="752" cy="327"/>
            </a:xfrm>
          </p:grpSpPr>
          <p:sp>
            <p:nvSpPr>
              <p:cNvPr id="273" name="Google Shape;273;p4"/>
              <p:cNvSpPr/>
              <p:nvPr/>
            </p:nvSpPr>
            <p:spPr>
              <a:xfrm>
                <a:off x="1740" y="2642"/>
                <a:ext cx="752" cy="327"/>
              </a:xfrm>
              <a:custGeom>
                <a:rect b="b" l="l" r="r" t="t"/>
                <a:pathLst>
                  <a:path extrusionOk="0" h="327" w="752">
                    <a:moveTo>
                      <a:pt x="293" y="0"/>
                    </a:moveTo>
                    <a:lnTo>
                      <a:pt x="752" y="124"/>
                    </a:lnTo>
                    <a:lnTo>
                      <a:pt x="470" y="327"/>
                    </a:lnTo>
                    <a:lnTo>
                      <a:pt x="0" y="183"/>
                    </a:lnTo>
                    <a:lnTo>
                      <a:pt x="293"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74" name="Google Shape;274;p4"/>
              <p:cNvSpPr/>
              <p:nvPr/>
            </p:nvSpPr>
            <p:spPr>
              <a:xfrm>
                <a:off x="1754" y="2649"/>
                <a:ext cx="726" cy="311"/>
              </a:xfrm>
              <a:custGeom>
                <a:rect b="b" l="l" r="r" t="t"/>
                <a:pathLst>
                  <a:path extrusionOk="0" h="311" w="726">
                    <a:moveTo>
                      <a:pt x="282" y="0"/>
                    </a:moveTo>
                    <a:lnTo>
                      <a:pt x="726" y="119"/>
                    </a:lnTo>
                    <a:lnTo>
                      <a:pt x="457" y="311"/>
                    </a:lnTo>
                    <a:lnTo>
                      <a:pt x="0" y="173"/>
                    </a:lnTo>
                    <a:lnTo>
                      <a:pt x="282" y="0"/>
                    </a:lnTo>
                    <a:close/>
                  </a:path>
                </a:pathLst>
              </a:custGeom>
              <a:gradFill>
                <a:gsLst>
                  <a:gs pos="0">
                    <a:srgbClr val="4D4D4D"/>
                  </a:gs>
                  <a:gs pos="100000">
                    <a:srgbClr val="DDDDDD"/>
                  </a:gs>
                </a:gsLst>
                <a:lin ang="189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75" name="Google Shape;275;p4"/>
              <p:cNvSpPr/>
              <p:nvPr/>
            </p:nvSpPr>
            <p:spPr>
              <a:xfrm>
                <a:off x="1808" y="2770"/>
                <a:ext cx="258" cy="100"/>
              </a:xfrm>
              <a:custGeom>
                <a:rect b="b" l="l" r="r" t="t"/>
                <a:pathLst>
                  <a:path extrusionOk="0" h="100" w="258">
                    <a:moveTo>
                      <a:pt x="0" y="44"/>
                    </a:moveTo>
                    <a:lnTo>
                      <a:pt x="75" y="0"/>
                    </a:lnTo>
                    <a:lnTo>
                      <a:pt x="258" y="50"/>
                    </a:lnTo>
                    <a:lnTo>
                      <a:pt x="183" y="100"/>
                    </a:lnTo>
                    <a:lnTo>
                      <a:pt x="0" y="4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76" name="Google Shape;276;p4"/>
              <p:cNvSpPr/>
              <p:nvPr/>
            </p:nvSpPr>
            <p:spPr>
              <a:xfrm>
                <a:off x="1799" y="2816"/>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77" name="Google Shape;277;p4"/>
              <p:cNvSpPr/>
              <p:nvPr/>
            </p:nvSpPr>
            <p:spPr>
              <a:xfrm>
                <a:off x="2020" y="2834"/>
                <a:ext cx="258" cy="102"/>
              </a:xfrm>
              <a:custGeom>
                <a:rect b="b" l="l" r="r" t="t"/>
                <a:pathLst>
                  <a:path extrusionOk="0" h="102" w="258">
                    <a:moveTo>
                      <a:pt x="0" y="46"/>
                    </a:moveTo>
                    <a:lnTo>
                      <a:pt x="71" y="0"/>
                    </a:lnTo>
                    <a:lnTo>
                      <a:pt x="258" y="52"/>
                    </a:lnTo>
                    <a:lnTo>
                      <a:pt x="183" y="102"/>
                    </a:lnTo>
                    <a:lnTo>
                      <a:pt x="0" y="4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78" name="Google Shape;278;p4"/>
              <p:cNvSpPr/>
              <p:nvPr/>
            </p:nvSpPr>
            <p:spPr>
              <a:xfrm>
                <a:off x="2011" y="2882"/>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279" name="Google Shape;279;p4"/>
            <p:cNvSpPr/>
            <p:nvPr/>
          </p:nvSpPr>
          <p:spPr>
            <a:xfrm>
              <a:off x="7763780" y="2647731"/>
              <a:ext cx="119578" cy="80936"/>
            </a:xfrm>
            <a:custGeom>
              <a:rect b="b" l="l" r="r" t="t"/>
              <a:pathLst>
                <a:path extrusionOk="0" h="792" w="990">
                  <a:moveTo>
                    <a:pt x="3" y="738"/>
                  </a:moveTo>
                  <a:lnTo>
                    <a:pt x="990" y="0"/>
                  </a:lnTo>
                  <a:lnTo>
                    <a:pt x="987" y="60"/>
                  </a:lnTo>
                  <a:lnTo>
                    <a:pt x="0" y="792"/>
                  </a:lnTo>
                  <a:lnTo>
                    <a:pt x="3" y="738"/>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80" name="Google Shape;280;p4"/>
            <p:cNvSpPr/>
            <p:nvPr/>
          </p:nvSpPr>
          <p:spPr>
            <a:xfrm>
              <a:off x="7458602" y="2654187"/>
              <a:ext cx="305957" cy="73850"/>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81" name="Google Shape;281;p4"/>
            <p:cNvSpPr/>
            <p:nvPr/>
          </p:nvSpPr>
          <p:spPr>
            <a:xfrm>
              <a:off x="7458797" y="2640645"/>
              <a:ext cx="3311" cy="14959"/>
            </a:xfrm>
            <a:custGeom>
              <a:rect b="b" l="l" r="r" t="t"/>
              <a:pathLst>
                <a:path extrusionOk="0" h="147" w="26">
                  <a:moveTo>
                    <a:pt x="26" y="10"/>
                  </a:moveTo>
                  <a:lnTo>
                    <a:pt x="23" y="147"/>
                  </a:lnTo>
                  <a:lnTo>
                    <a:pt x="0" y="144"/>
                  </a:lnTo>
                  <a:lnTo>
                    <a:pt x="3" y="0"/>
                  </a:lnTo>
                  <a:lnTo>
                    <a:pt x="26" y="1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82" name="Google Shape;282;p4"/>
            <p:cNvSpPr/>
            <p:nvPr/>
          </p:nvSpPr>
          <p:spPr>
            <a:xfrm>
              <a:off x="7458992" y="2579707"/>
              <a:ext cx="142170" cy="61883"/>
            </a:xfrm>
            <a:custGeom>
              <a:rect b="b" l="l" r="r" t="t"/>
              <a:pathLst>
                <a:path extrusionOk="0" h="606" w="1176">
                  <a:moveTo>
                    <a:pt x="1170" y="0"/>
                  </a:moveTo>
                  <a:lnTo>
                    <a:pt x="0" y="597"/>
                  </a:lnTo>
                  <a:lnTo>
                    <a:pt x="30" y="606"/>
                  </a:lnTo>
                  <a:lnTo>
                    <a:pt x="1176" y="18"/>
                  </a:lnTo>
                  <a:lnTo>
                    <a:pt x="1170"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83" name="Google Shape;283;p4"/>
            <p:cNvSpPr/>
            <p:nvPr/>
          </p:nvSpPr>
          <p:spPr>
            <a:xfrm>
              <a:off x="7468535" y="2643795"/>
              <a:ext cx="290182" cy="71016"/>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84" name="Google Shape;284;p4"/>
            <p:cNvSpPr/>
            <p:nvPr/>
          </p:nvSpPr>
          <p:spPr>
            <a:xfrm flipH="1" rot="10800000">
              <a:off x="7758327" y="2638756"/>
              <a:ext cx="118410" cy="73535"/>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285" name="Google Shape;285;p4"/>
          <p:cNvGrpSpPr/>
          <p:nvPr/>
        </p:nvGrpSpPr>
        <p:grpSpPr>
          <a:xfrm>
            <a:off x="8637781" y="2319727"/>
            <a:ext cx="530702" cy="478009"/>
            <a:chOff x="8631407" y="2290407"/>
            <a:chExt cx="530702" cy="478009"/>
          </a:xfrm>
        </p:grpSpPr>
        <p:pic>
          <p:nvPicPr>
            <p:cNvPr descr="light2.png" id="286" name="Google Shape;286;p4"/>
            <p:cNvPicPr preferRelativeResize="0"/>
            <p:nvPr/>
          </p:nvPicPr>
          <p:blipFill rotWithShape="1">
            <a:blip r:embed="rId10">
              <a:alphaModFix/>
            </a:blip>
            <a:srcRect b="0" l="0" r="0" t="0"/>
            <a:stretch/>
          </p:blipFill>
          <p:spPr>
            <a:xfrm flipH="1">
              <a:off x="8825293" y="2362969"/>
              <a:ext cx="92772" cy="405447"/>
            </a:xfrm>
            <a:prstGeom prst="rect">
              <a:avLst/>
            </a:prstGeom>
            <a:noFill/>
            <a:ln>
              <a:noFill/>
            </a:ln>
          </p:spPr>
        </p:pic>
        <p:pic>
          <p:nvPicPr>
            <p:cNvPr descr="antenna_stylized" id="287" name="Google Shape;287;p4"/>
            <p:cNvPicPr preferRelativeResize="0"/>
            <p:nvPr/>
          </p:nvPicPr>
          <p:blipFill rotWithShape="1">
            <a:blip r:embed="rId7">
              <a:alphaModFix/>
            </a:blip>
            <a:srcRect b="0" l="0" r="0" t="0"/>
            <a:stretch/>
          </p:blipFill>
          <p:spPr>
            <a:xfrm>
              <a:off x="8631407" y="2290407"/>
              <a:ext cx="530702" cy="223756"/>
            </a:xfrm>
            <a:prstGeom prst="rect">
              <a:avLst/>
            </a:prstGeom>
            <a:noFill/>
            <a:ln>
              <a:noFill/>
            </a:ln>
          </p:spPr>
        </p:pic>
      </p:grpSp>
      <p:grpSp>
        <p:nvGrpSpPr>
          <p:cNvPr id="288" name="Google Shape;288;p4"/>
          <p:cNvGrpSpPr/>
          <p:nvPr/>
        </p:nvGrpSpPr>
        <p:grpSpPr>
          <a:xfrm>
            <a:off x="8499539" y="2059124"/>
            <a:ext cx="849312" cy="226109"/>
            <a:chOff x="8493165" y="2029804"/>
            <a:chExt cx="849312" cy="226109"/>
          </a:xfrm>
        </p:grpSpPr>
        <p:pic>
          <p:nvPicPr>
            <p:cNvPr descr="car_icon_small" id="289" name="Google Shape;289;p4"/>
            <p:cNvPicPr preferRelativeResize="0"/>
            <p:nvPr/>
          </p:nvPicPr>
          <p:blipFill rotWithShape="1">
            <a:blip r:embed="rId11">
              <a:alphaModFix/>
            </a:blip>
            <a:srcRect b="0" l="0" r="0" t="0"/>
            <a:stretch/>
          </p:blipFill>
          <p:spPr>
            <a:xfrm>
              <a:off x="8493165" y="2087638"/>
              <a:ext cx="849312" cy="168275"/>
            </a:xfrm>
            <a:prstGeom prst="rect">
              <a:avLst/>
            </a:prstGeom>
            <a:noFill/>
            <a:ln>
              <a:noFill/>
            </a:ln>
          </p:spPr>
        </p:pic>
        <p:pic>
          <p:nvPicPr>
            <p:cNvPr descr="antenna_stylized" id="290" name="Google Shape;290;p4"/>
            <p:cNvPicPr preferRelativeResize="0"/>
            <p:nvPr/>
          </p:nvPicPr>
          <p:blipFill rotWithShape="1">
            <a:blip r:embed="rId7">
              <a:alphaModFix/>
            </a:blip>
            <a:srcRect b="0" l="0" r="0" t="0"/>
            <a:stretch/>
          </p:blipFill>
          <p:spPr>
            <a:xfrm>
              <a:off x="8704645" y="2029804"/>
              <a:ext cx="530702" cy="223756"/>
            </a:xfrm>
            <a:prstGeom prst="rect">
              <a:avLst/>
            </a:prstGeom>
            <a:noFill/>
            <a:ln>
              <a:noFill/>
            </a:ln>
          </p:spPr>
        </p:pic>
      </p:grpSp>
      <p:grpSp>
        <p:nvGrpSpPr>
          <p:cNvPr id="291" name="Google Shape;291;p4"/>
          <p:cNvGrpSpPr/>
          <p:nvPr/>
        </p:nvGrpSpPr>
        <p:grpSpPr>
          <a:xfrm>
            <a:off x="7493518" y="3325424"/>
            <a:ext cx="857739" cy="583764"/>
            <a:chOff x="7487144" y="3296104"/>
            <a:chExt cx="857739" cy="583764"/>
          </a:xfrm>
        </p:grpSpPr>
        <p:grpSp>
          <p:nvGrpSpPr>
            <p:cNvPr id="292" name="Google Shape;292;p4"/>
            <p:cNvGrpSpPr/>
            <p:nvPr/>
          </p:nvGrpSpPr>
          <p:grpSpPr>
            <a:xfrm>
              <a:off x="7487144" y="3389820"/>
              <a:ext cx="350807" cy="310034"/>
              <a:chOff x="7487144" y="3389820"/>
              <a:chExt cx="350807" cy="310034"/>
            </a:xfrm>
          </p:grpSpPr>
          <p:pic>
            <p:nvPicPr>
              <p:cNvPr descr="antenna_stylized" id="293" name="Google Shape;293;p4"/>
              <p:cNvPicPr preferRelativeResize="0"/>
              <p:nvPr/>
            </p:nvPicPr>
            <p:blipFill rotWithShape="1">
              <a:blip r:embed="rId12">
                <a:alphaModFix/>
              </a:blip>
              <a:srcRect b="0" l="0" r="0" t="0"/>
              <a:stretch/>
            </p:blipFill>
            <p:spPr>
              <a:xfrm>
                <a:off x="7487144" y="3389820"/>
                <a:ext cx="347997" cy="167557"/>
              </a:xfrm>
              <a:prstGeom prst="rect">
                <a:avLst/>
              </a:prstGeom>
              <a:noFill/>
              <a:ln>
                <a:noFill/>
              </a:ln>
            </p:spPr>
          </p:pic>
          <p:pic>
            <p:nvPicPr>
              <p:cNvPr descr="laptop_keyboard" id="294" name="Google Shape;294;p4"/>
              <p:cNvPicPr preferRelativeResize="0"/>
              <p:nvPr/>
            </p:nvPicPr>
            <p:blipFill rotWithShape="1">
              <a:blip r:embed="rId13">
                <a:alphaModFix/>
              </a:blip>
              <a:srcRect b="0" l="0" r="0" t="0"/>
              <a:stretch/>
            </p:blipFill>
            <p:spPr>
              <a:xfrm flipH="1" rot="109064">
                <a:off x="7504001" y="3575889"/>
                <a:ext cx="286699" cy="119448"/>
              </a:xfrm>
              <a:prstGeom prst="rect">
                <a:avLst/>
              </a:prstGeom>
              <a:noFill/>
              <a:ln>
                <a:noFill/>
              </a:ln>
            </p:spPr>
          </p:pic>
          <p:sp>
            <p:nvSpPr>
              <p:cNvPr id="295" name="Google Shape;295;p4"/>
              <p:cNvSpPr/>
              <p:nvPr/>
            </p:nvSpPr>
            <p:spPr>
              <a:xfrm>
                <a:off x="7599014" y="3459979"/>
                <a:ext cx="230764" cy="155883"/>
              </a:xfrm>
              <a:custGeom>
                <a:rect b="b" l="l" r="r" t="t"/>
                <a:pathLst>
                  <a:path extrusionOk="0" h="2442" w="2982">
                    <a:moveTo>
                      <a:pt x="540" y="0"/>
                    </a:moveTo>
                    <a:lnTo>
                      <a:pt x="0" y="1734"/>
                    </a:lnTo>
                    <a:lnTo>
                      <a:pt x="2394" y="2442"/>
                    </a:lnTo>
                    <a:lnTo>
                      <a:pt x="2982" y="318"/>
                    </a:lnTo>
                    <a:lnTo>
                      <a:pt x="540" y="0"/>
                    </a:lnTo>
                    <a:close/>
                  </a:path>
                </a:pathLst>
              </a:cu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screen" id="296" name="Google Shape;296;p4"/>
              <p:cNvPicPr preferRelativeResize="0"/>
              <p:nvPr/>
            </p:nvPicPr>
            <p:blipFill rotWithShape="1">
              <a:blip r:embed="rId14">
                <a:alphaModFix/>
              </a:blip>
              <a:srcRect b="0" l="0" r="0" t="0"/>
              <a:stretch/>
            </p:blipFill>
            <p:spPr>
              <a:xfrm>
                <a:off x="7610380" y="3463988"/>
                <a:ext cx="209692" cy="141851"/>
              </a:xfrm>
              <a:prstGeom prst="rect">
                <a:avLst/>
              </a:prstGeom>
              <a:noFill/>
              <a:ln>
                <a:noFill/>
              </a:ln>
            </p:spPr>
          </p:pic>
          <p:sp>
            <p:nvSpPr>
              <p:cNvPr id="297" name="Google Shape;297;p4"/>
              <p:cNvSpPr/>
              <p:nvPr/>
            </p:nvSpPr>
            <p:spPr>
              <a:xfrm>
                <a:off x="7641029" y="3455381"/>
                <a:ext cx="195517" cy="29007"/>
              </a:xfrm>
              <a:custGeom>
                <a:rect b="b" l="l" r="r" t="t"/>
                <a:pathLst>
                  <a:path extrusionOk="0" h="455" w="2528">
                    <a:moveTo>
                      <a:pt x="14" y="0"/>
                    </a:moveTo>
                    <a:lnTo>
                      <a:pt x="2528" y="341"/>
                    </a:lnTo>
                    <a:lnTo>
                      <a:pt x="2480" y="455"/>
                    </a:lnTo>
                    <a:lnTo>
                      <a:pt x="0" y="86"/>
                    </a:lnTo>
                    <a:lnTo>
                      <a:pt x="14" y="0"/>
                    </a:lnTo>
                    <a:close/>
                  </a:path>
                </a:pathLst>
              </a:custGeom>
              <a:gradFill>
                <a:gsLst>
                  <a:gs pos="0">
                    <a:srgbClr val="000099"/>
                  </a:gs>
                  <a:gs pos="100000">
                    <a:srgbClr val="EAEAEA"/>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98" name="Google Shape;298;p4"/>
              <p:cNvSpPr/>
              <p:nvPr/>
            </p:nvSpPr>
            <p:spPr>
              <a:xfrm>
                <a:off x="7596971" y="3455145"/>
                <a:ext cx="54275" cy="120745"/>
              </a:xfrm>
              <a:custGeom>
                <a:rect b="b" l="l" r="r" t="t"/>
                <a:pathLst>
                  <a:path extrusionOk="0" h="1893" w="702">
                    <a:moveTo>
                      <a:pt x="579" y="0"/>
                    </a:moveTo>
                    <a:lnTo>
                      <a:pt x="0" y="1869"/>
                    </a:lnTo>
                    <a:lnTo>
                      <a:pt x="114" y="1893"/>
                    </a:lnTo>
                    <a:lnTo>
                      <a:pt x="702" y="51"/>
                    </a:lnTo>
                    <a:lnTo>
                      <a:pt x="579"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99" name="Google Shape;299;p4"/>
              <p:cNvSpPr/>
              <p:nvPr/>
            </p:nvSpPr>
            <p:spPr>
              <a:xfrm>
                <a:off x="7776652" y="3476723"/>
                <a:ext cx="58489" cy="139375"/>
              </a:xfrm>
              <a:custGeom>
                <a:rect b="b" l="l" r="r" t="t"/>
                <a:pathLst>
                  <a:path extrusionOk="0" h="2184" w="756">
                    <a:moveTo>
                      <a:pt x="756" y="0"/>
                    </a:moveTo>
                    <a:lnTo>
                      <a:pt x="138" y="2184"/>
                    </a:lnTo>
                    <a:lnTo>
                      <a:pt x="0" y="2148"/>
                    </a:lnTo>
                    <a:lnTo>
                      <a:pt x="606" y="78"/>
                    </a:lnTo>
                    <a:lnTo>
                      <a:pt x="756" y="0"/>
                    </a:lnTo>
                    <a:close/>
                  </a:path>
                </a:pathLst>
              </a:custGeom>
              <a:gradFill>
                <a:gsLst>
                  <a:gs pos="0">
                    <a:srgbClr val="DDDDDD"/>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0" name="Google Shape;300;p4"/>
              <p:cNvSpPr/>
              <p:nvPr/>
            </p:nvSpPr>
            <p:spPr>
              <a:xfrm>
                <a:off x="7596332" y="3569758"/>
                <a:ext cx="214545" cy="47048"/>
              </a:xfrm>
              <a:custGeom>
                <a:rect b="b" l="l" r="r" t="t"/>
                <a:pathLst>
                  <a:path extrusionOk="0" h="738" w="2773">
                    <a:moveTo>
                      <a:pt x="33" y="0"/>
                    </a:moveTo>
                    <a:lnTo>
                      <a:pt x="0" y="99"/>
                    </a:lnTo>
                    <a:lnTo>
                      <a:pt x="2436" y="738"/>
                    </a:lnTo>
                    <a:cubicBezTo>
                      <a:pt x="2499" y="501"/>
                      <a:pt x="2773" y="727"/>
                      <a:pt x="2373" y="603"/>
                    </a:cubicBezTo>
                    <a:lnTo>
                      <a:pt x="33" y="0"/>
                    </a:lnTo>
                    <a:close/>
                  </a:path>
                </a:pathLst>
              </a:custGeom>
              <a:gradFill>
                <a:gsLst>
                  <a:gs pos="0">
                    <a:srgbClr val="0000CC"/>
                  </a:gs>
                  <a:gs pos="100000">
                    <a:schemeClr val="lt1"/>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1" name="Google Shape;301;p4"/>
              <p:cNvSpPr/>
              <p:nvPr/>
            </p:nvSpPr>
            <p:spPr>
              <a:xfrm>
                <a:off x="7783165" y="3477902"/>
                <a:ext cx="54786" cy="139965"/>
              </a:xfrm>
              <a:custGeom>
                <a:rect b="b" l="l" r="r" t="t"/>
                <a:pathLst>
                  <a:path extrusionOk="0" h="1659" w="637">
                    <a:moveTo>
                      <a:pt x="615" y="0"/>
                    </a:moveTo>
                    <a:lnTo>
                      <a:pt x="637" y="0"/>
                    </a:lnTo>
                    <a:lnTo>
                      <a:pt x="68" y="1659"/>
                    </a:lnTo>
                    <a:lnTo>
                      <a:pt x="0" y="1647"/>
                    </a:lnTo>
                    <a:lnTo>
                      <a:pt x="615" y="0"/>
                    </a:lnTo>
                    <a:close/>
                  </a:path>
                </a:pathLst>
              </a:custGeom>
              <a:solidFill>
                <a:srgbClr val="4D4D4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2" name="Google Shape;302;p4"/>
              <p:cNvSpPr/>
              <p:nvPr/>
            </p:nvSpPr>
            <p:spPr>
              <a:xfrm>
                <a:off x="7596588" y="3576007"/>
                <a:ext cx="190792" cy="46458"/>
              </a:xfrm>
              <a:custGeom>
                <a:rect b="b" l="l" r="r" t="t"/>
                <a:pathLst>
                  <a:path extrusionOk="0" h="550" w="2216">
                    <a:moveTo>
                      <a:pt x="0" y="0"/>
                    </a:moveTo>
                    <a:lnTo>
                      <a:pt x="9" y="57"/>
                    </a:lnTo>
                    <a:lnTo>
                      <a:pt x="2164" y="550"/>
                    </a:lnTo>
                    <a:lnTo>
                      <a:pt x="2216" y="496"/>
                    </a:lnTo>
                    <a:lnTo>
                      <a:pt x="0" y="0"/>
                    </a:lnTo>
                    <a:close/>
                  </a:path>
                </a:pathLst>
              </a:custGeom>
              <a:gradFill>
                <a:gsLst>
                  <a:gs pos="0">
                    <a:srgbClr val="00009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303" name="Google Shape;303;p4"/>
              <p:cNvGrpSpPr/>
              <p:nvPr/>
            </p:nvGrpSpPr>
            <p:grpSpPr>
              <a:xfrm>
                <a:off x="7593395" y="3625649"/>
                <a:ext cx="64747" cy="27592"/>
                <a:chOff x="1740" y="2642"/>
                <a:chExt cx="752" cy="327"/>
              </a:xfrm>
            </p:grpSpPr>
            <p:sp>
              <p:nvSpPr>
                <p:cNvPr id="304" name="Google Shape;304;p4"/>
                <p:cNvSpPr/>
                <p:nvPr/>
              </p:nvSpPr>
              <p:spPr>
                <a:xfrm>
                  <a:off x="1740" y="2642"/>
                  <a:ext cx="752" cy="327"/>
                </a:xfrm>
                <a:custGeom>
                  <a:rect b="b" l="l" r="r" t="t"/>
                  <a:pathLst>
                    <a:path extrusionOk="0" h="327" w="752">
                      <a:moveTo>
                        <a:pt x="293" y="0"/>
                      </a:moveTo>
                      <a:lnTo>
                        <a:pt x="752" y="124"/>
                      </a:lnTo>
                      <a:lnTo>
                        <a:pt x="470" y="327"/>
                      </a:lnTo>
                      <a:lnTo>
                        <a:pt x="0" y="183"/>
                      </a:lnTo>
                      <a:lnTo>
                        <a:pt x="293"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5" name="Google Shape;305;p4"/>
                <p:cNvSpPr/>
                <p:nvPr/>
              </p:nvSpPr>
              <p:spPr>
                <a:xfrm>
                  <a:off x="1754" y="2649"/>
                  <a:ext cx="726" cy="311"/>
                </a:xfrm>
                <a:custGeom>
                  <a:rect b="b" l="l" r="r" t="t"/>
                  <a:pathLst>
                    <a:path extrusionOk="0" h="311" w="726">
                      <a:moveTo>
                        <a:pt x="282" y="0"/>
                      </a:moveTo>
                      <a:lnTo>
                        <a:pt x="726" y="119"/>
                      </a:lnTo>
                      <a:lnTo>
                        <a:pt x="457" y="311"/>
                      </a:lnTo>
                      <a:lnTo>
                        <a:pt x="0" y="173"/>
                      </a:lnTo>
                      <a:lnTo>
                        <a:pt x="282" y="0"/>
                      </a:lnTo>
                      <a:close/>
                    </a:path>
                  </a:pathLst>
                </a:custGeom>
                <a:gradFill>
                  <a:gsLst>
                    <a:gs pos="0">
                      <a:srgbClr val="4D4D4D"/>
                    </a:gs>
                    <a:gs pos="100000">
                      <a:srgbClr val="DDDDDD"/>
                    </a:gs>
                  </a:gsLst>
                  <a:lin ang="189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6" name="Google Shape;306;p4"/>
                <p:cNvSpPr/>
                <p:nvPr/>
              </p:nvSpPr>
              <p:spPr>
                <a:xfrm>
                  <a:off x="1808" y="2770"/>
                  <a:ext cx="258" cy="100"/>
                </a:xfrm>
                <a:custGeom>
                  <a:rect b="b" l="l" r="r" t="t"/>
                  <a:pathLst>
                    <a:path extrusionOk="0" h="100" w="258">
                      <a:moveTo>
                        <a:pt x="0" y="44"/>
                      </a:moveTo>
                      <a:lnTo>
                        <a:pt x="75" y="0"/>
                      </a:lnTo>
                      <a:lnTo>
                        <a:pt x="258" y="50"/>
                      </a:lnTo>
                      <a:lnTo>
                        <a:pt x="183" y="100"/>
                      </a:lnTo>
                      <a:lnTo>
                        <a:pt x="0" y="4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7" name="Google Shape;307;p4"/>
                <p:cNvSpPr/>
                <p:nvPr/>
              </p:nvSpPr>
              <p:spPr>
                <a:xfrm>
                  <a:off x="1799" y="2816"/>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8" name="Google Shape;308;p4"/>
                <p:cNvSpPr/>
                <p:nvPr/>
              </p:nvSpPr>
              <p:spPr>
                <a:xfrm>
                  <a:off x="2020" y="2834"/>
                  <a:ext cx="258" cy="102"/>
                </a:xfrm>
                <a:custGeom>
                  <a:rect b="b" l="l" r="r" t="t"/>
                  <a:pathLst>
                    <a:path extrusionOk="0" h="102" w="258">
                      <a:moveTo>
                        <a:pt x="0" y="46"/>
                      </a:moveTo>
                      <a:lnTo>
                        <a:pt x="71" y="0"/>
                      </a:lnTo>
                      <a:lnTo>
                        <a:pt x="258" y="52"/>
                      </a:lnTo>
                      <a:lnTo>
                        <a:pt x="183" y="102"/>
                      </a:lnTo>
                      <a:lnTo>
                        <a:pt x="0" y="4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9" name="Google Shape;309;p4"/>
                <p:cNvSpPr/>
                <p:nvPr/>
              </p:nvSpPr>
              <p:spPr>
                <a:xfrm>
                  <a:off x="2011" y="2882"/>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310" name="Google Shape;310;p4"/>
              <p:cNvSpPr/>
              <p:nvPr/>
            </p:nvSpPr>
            <p:spPr>
              <a:xfrm>
                <a:off x="7704243" y="3629776"/>
                <a:ext cx="78411" cy="60608"/>
              </a:xfrm>
              <a:custGeom>
                <a:rect b="b" l="l" r="r" t="t"/>
                <a:pathLst>
                  <a:path extrusionOk="0" h="792" w="990">
                    <a:moveTo>
                      <a:pt x="3" y="738"/>
                    </a:moveTo>
                    <a:lnTo>
                      <a:pt x="990" y="0"/>
                    </a:lnTo>
                    <a:lnTo>
                      <a:pt x="987" y="60"/>
                    </a:lnTo>
                    <a:lnTo>
                      <a:pt x="0" y="792"/>
                    </a:lnTo>
                    <a:lnTo>
                      <a:pt x="3" y="738"/>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11" name="Google Shape;311;p4"/>
              <p:cNvSpPr/>
              <p:nvPr/>
            </p:nvSpPr>
            <p:spPr>
              <a:xfrm>
                <a:off x="7504129" y="3634611"/>
                <a:ext cx="200625" cy="55302"/>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12" name="Google Shape;312;p4"/>
              <p:cNvSpPr/>
              <p:nvPr/>
            </p:nvSpPr>
            <p:spPr>
              <a:xfrm>
                <a:off x="7504257" y="3624470"/>
                <a:ext cx="2171" cy="11202"/>
              </a:xfrm>
              <a:custGeom>
                <a:rect b="b" l="l" r="r" t="t"/>
                <a:pathLst>
                  <a:path extrusionOk="0" h="147" w="26">
                    <a:moveTo>
                      <a:pt x="26" y="10"/>
                    </a:moveTo>
                    <a:lnTo>
                      <a:pt x="23" y="147"/>
                    </a:lnTo>
                    <a:lnTo>
                      <a:pt x="0" y="144"/>
                    </a:lnTo>
                    <a:lnTo>
                      <a:pt x="3" y="0"/>
                    </a:lnTo>
                    <a:lnTo>
                      <a:pt x="26" y="1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13" name="Google Shape;313;p4"/>
              <p:cNvSpPr/>
              <p:nvPr/>
            </p:nvSpPr>
            <p:spPr>
              <a:xfrm>
                <a:off x="7504384" y="3578837"/>
                <a:ext cx="93225" cy="46340"/>
              </a:xfrm>
              <a:custGeom>
                <a:rect b="b" l="l" r="r" t="t"/>
                <a:pathLst>
                  <a:path extrusionOk="0" h="606" w="1176">
                    <a:moveTo>
                      <a:pt x="1170" y="0"/>
                    </a:moveTo>
                    <a:lnTo>
                      <a:pt x="0" y="597"/>
                    </a:lnTo>
                    <a:lnTo>
                      <a:pt x="30" y="606"/>
                    </a:lnTo>
                    <a:lnTo>
                      <a:pt x="1176" y="18"/>
                    </a:lnTo>
                    <a:lnTo>
                      <a:pt x="1170"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14" name="Google Shape;314;p4"/>
              <p:cNvSpPr/>
              <p:nvPr/>
            </p:nvSpPr>
            <p:spPr>
              <a:xfrm>
                <a:off x="7510642" y="3626829"/>
                <a:ext cx="190281" cy="53180"/>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15" name="Google Shape;315;p4"/>
              <p:cNvSpPr/>
              <p:nvPr/>
            </p:nvSpPr>
            <p:spPr>
              <a:xfrm flipH="1" rot="10800000">
                <a:off x="7700668" y="3623055"/>
                <a:ext cx="77645" cy="55066"/>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316" name="Google Shape;316;p4"/>
            <p:cNvGrpSpPr/>
            <p:nvPr/>
          </p:nvGrpSpPr>
          <p:grpSpPr>
            <a:xfrm flipH="1">
              <a:off x="7985622" y="3537823"/>
              <a:ext cx="359261" cy="342045"/>
              <a:chOff x="2839" y="3501"/>
              <a:chExt cx="755" cy="803"/>
            </a:xfrm>
          </p:grpSpPr>
          <p:pic>
            <p:nvPicPr>
              <p:cNvPr descr="desktop_computer_stylized_medium" id="317" name="Google Shape;317;p4"/>
              <p:cNvPicPr preferRelativeResize="0"/>
              <p:nvPr/>
            </p:nvPicPr>
            <p:blipFill rotWithShape="1">
              <a:blip r:embed="rId15">
                <a:alphaModFix/>
              </a:blip>
              <a:srcRect b="0" l="0" r="0" t="0"/>
              <a:stretch/>
            </p:blipFill>
            <p:spPr>
              <a:xfrm>
                <a:off x="2839" y="3501"/>
                <a:ext cx="755" cy="803"/>
              </a:xfrm>
              <a:prstGeom prst="rect">
                <a:avLst/>
              </a:prstGeom>
              <a:noFill/>
              <a:ln>
                <a:noFill/>
              </a:ln>
            </p:spPr>
          </p:pic>
          <p:sp>
            <p:nvSpPr>
              <p:cNvPr id="318" name="Google Shape;318;p4"/>
              <p:cNvSpPr/>
              <p:nvPr/>
            </p:nvSpPr>
            <p:spPr>
              <a:xfrm>
                <a:off x="2916" y="3578"/>
                <a:ext cx="356" cy="368"/>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chemeClr val="lt1"/>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319" name="Google Shape;319;p4"/>
            <p:cNvGrpSpPr/>
            <p:nvPr/>
          </p:nvGrpSpPr>
          <p:grpSpPr>
            <a:xfrm>
              <a:off x="7797061" y="3296104"/>
              <a:ext cx="347997" cy="396620"/>
              <a:chOff x="7797061" y="3296104"/>
              <a:chExt cx="347997" cy="396620"/>
            </a:xfrm>
          </p:grpSpPr>
          <p:pic>
            <p:nvPicPr>
              <p:cNvPr descr="fridge2.png" id="320" name="Google Shape;320;p4"/>
              <p:cNvPicPr preferRelativeResize="0"/>
              <p:nvPr/>
            </p:nvPicPr>
            <p:blipFill rotWithShape="1">
              <a:blip r:embed="rId16">
                <a:alphaModFix/>
              </a:blip>
              <a:srcRect b="0" l="0" r="0" t="0"/>
              <a:stretch/>
            </p:blipFill>
            <p:spPr>
              <a:xfrm>
                <a:off x="7896825" y="3355697"/>
                <a:ext cx="189578" cy="337027"/>
              </a:xfrm>
              <a:prstGeom prst="rect">
                <a:avLst/>
              </a:prstGeom>
              <a:noFill/>
              <a:ln>
                <a:noFill/>
              </a:ln>
            </p:spPr>
          </p:pic>
          <p:pic>
            <p:nvPicPr>
              <p:cNvPr descr="antenna_stylized" id="321" name="Google Shape;321;p4"/>
              <p:cNvPicPr preferRelativeResize="0"/>
              <p:nvPr/>
            </p:nvPicPr>
            <p:blipFill rotWithShape="1">
              <a:blip r:embed="rId12">
                <a:alphaModFix/>
              </a:blip>
              <a:srcRect b="0" l="0" r="0" t="0"/>
              <a:stretch/>
            </p:blipFill>
            <p:spPr>
              <a:xfrm>
                <a:off x="7797061" y="3296104"/>
                <a:ext cx="347997" cy="167557"/>
              </a:xfrm>
              <a:prstGeom prst="rect">
                <a:avLst/>
              </a:prstGeom>
              <a:noFill/>
              <a:ln>
                <a:noFill/>
              </a:ln>
            </p:spPr>
          </p:pic>
        </p:grpSp>
      </p:grpSp>
      <p:grpSp>
        <p:nvGrpSpPr>
          <p:cNvPr id="322" name="Google Shape;322;p4"/>
          <p:cNvGrpSpPr/>
          <p:nvPr/>
        </p:nvGrpSpPr>
        <p:grpSpPr>
          <a:xfrm>
            <a:off x="11064947" y="3428485"/>
            <a:ext cx="518448" cy="1212242"/>
            <a:chOff x="11058573" y="3399165"/>
            <a:chExt cx="518448" cy="1212242"/>
          </a:xfrm>
        </p:grpSpPr>
        <p:grpSp>
          <p:nvGrpSpPr>
            <p:cNvPr id="323" name="Google Shape;323;p4"/>
            <p:cNvGrpSpPr/>
            <p:nvPr/>
          </p:nvGrpSpPr>
          <p:grpSpPr>
            <a:xfrm>
              <a:off x="11087182" y="4159591"/>
              <a:ext cx="489839" cy="451816"/>
              <a:chOff x="5103720" y="2693365"/>
              <a:chExt cx="611650" cy="414788"/>
            </a:xfrm>
          </p:grpSpPr>
          <p:cxnSp>
            <p:nvCxnSpPr>
              <p:cNvPr id="324" name="Google Shape;324;p4"/>
              <p:cNvCxnSpPr/>
              <p:nvPr/>
            </p:nvCxnSpPr>
            <p:spPr>
              <a:xfrm>
                <a:off x="5103720" y="2914214"/>
                <a:ext cx="232559" cy="0"/>
              </a:xfrm>
              <a:prstGeom prst="straightConnector1">
                <a:avLst/>
              </a:prstGeom>
              <a:noFill/>
              <a:ln cap="flat" cmpd="sng" w="12700">
                <a:solidFill>
                  <a:schemeClr val="dk1"/>
                </a:solidFill>
                <a:prstDash val="solid"/>
                <a:miter lim="800000"/>
                <a:headEnd len="sm" w="sm" type="none"/>
                <a:tailEnd len="sm" w="sm" type="none"/>
              </a:ln>
            </p:spPr>
          </p:cxnSp>
          <p:grpSp>
            <p:nvGrpSpPr>
              <p:cNvPr id="325" name="Google Shape;325;p4"/>
              <p:cNvGrpSpPr/>
              <p:nvPr/>
            </p:nvGrpSpPr>
            <p:grpSpPr>
              <a:xfrm>
                <a:off x="5275406" y="2693365"/>
                <a:ext cx="439964" cy="414788"/>
                <a:chOff x="5275406" y="2711455"/>
                <a:chExt cx="452949" cy="405518"/>
              </a:xfrm>
            </p:grpSpPr>
            <p:pic>
              <p:nvPicPr>
                <p:cNvPr descr="server_rack.png" id="326" name="Google Shape;326;p4"/>
                <p:cNvPicPr preferRelativeResize="0"/>
                <p:nvPr/>
              </p:nvPicPr>
              <p:blipFill rotWithShape="1">
                <a:blip r:embed="rId17">
                  <a:alphaModFix/>
                </a:blip>
                <a:srcRect b="0" l="0" r="0" t="0"/>
                <a:stretch/>
              </p:blipFill>
              <p:spPr>
                <a:xfrm>
                  <a:off x="5537367" y="2770786"/>
                  <a:ext cx="190988" cy="313366"/>
                </a:xfrm>
                <a:prstGeom prst="rect">
                  <a:avLst/>
                </a:prstGeom>
                <a:noFill/>
                <a:ln>
                  <a:noFill/>
                </a:ln>
              </p:spPr>
            </p:pic>
            <p:pic>
              <p:nvPicPr>
                <p:cNvPr descr="server_rack.png" id="327" name="Google Shape;327;p4"/>
                <p:cNvPicPr preferRelativeResize="0"/>
                <p:nvPr/>
              </p:nvPicPr>
              <p:blipFill rotWithShape="1">
                <a:blip r:embed="rId17">
                  <a:alphaModFix/>
                </a:blip>
                <a:srcRect b="0" l="0" r="0" t="0"/>
                <a:stretch/>
              </p:blipFill>
              <p:spPr>
                <a:xfrm>
                  <a:off x="5275406" y="2764002"/>
                  <a:ext cx="190988" cy="313366"/>
                </a:xfrm>
                <a:prstGeom prst="rect">
                  <a:avLst/>
                </a:prstGeom>
                <a:noFill/>
                <a:ln>
                  <a:noFill/>
                </a:ln>
              </p:spPr>
            </p:pic>
            <p:pic>
              <p:nvPicPr>
                <p:cNvPr descr="server_rack.png" id="328" name="Google Shape;328;p4"/>
                <p:cNvPicPr preferRelativeResize="0"/>
                <p:nvPr/>
              </p:nvPicPr>
              <p:blipFill rotWithShape="1">
                <a:blip r:embed="rId17">
                  <a:alphaModFix/>
                </a:blip>
                <a:srcRect b="0" l="0" r="0" t="0"/>
                <a:stretch/>
              </p:blipFill>
              <p:spPr>
                <a:xfrm>
                  <a:off x="5385676" y="2711455"/>
                  <a:ext cx="247152" cy="405518"/>
                </a:xfrm>
                <a:prstGeom prst="rect">
                  <a:avLst/>
                </a:prstGeom>
                <a:noFill/>
                <a:ln>
                  <a:noFill/>
                </a:ln>
              </p:spPr>
            </p:pic>
          </p:grpSp>
        </p:grpSp>
        <p:grpSp>
          <p:nvGrpSpPr>
            <p:cNvPr id="329" name="Google Shape;329;p4"/>
            <p:cNvGrpSpPr/>
            <p:nvPr/>
          </p:nvGrpSpPr>
          <p:grpSpPr>
            <a:xfrm>
              <a:off x="11058573" y="3399165"/>
              <a:ext cx="423724" cy="405973"/>
              <a:chOff x="5103720" y="2693365"/>
              <a:chExt cx="611650" cy="414788"/>
            </a:xfrm>
          </p:grpSpPr>
          <p:cxnSp>
            <p:nvCxnSpPr>
              <p:cNvPr id="330" name="Google Shape;330;p4"/>
              <p:cNvCxnSpPr/>
              <p:nvPr/>
            </p:nvCxnSpPr>
            <p:spPr>
              <a:xfrm>
                <a:off x="5103720" y="2914214"/>
                <a:ext cx="232559" cy="0"/>
              </a:xfrm>
              <a:prstGeom prst="straightConnector1">
                <a:avLst/>
              </a:prstGeom>
              <a:noFill/>
              <a:ln cap="flat" cmpd="sng" w="12700">
                <a:solidFill>
                  <a:schemeClr val="dk1"/>
                </a:solidFill>
                <a:prstDash val="solid"/>
                <a:miter lim="800000"/>
                <a:headEnd len="sm" w="sm" type="none"/>
                <a:tailEnd len="sm" w="sm" type="none"/>
              </a:ln>
            </p:spPr>
          </p:cxnSp>
          <p:grpSp>
            <p:nvGrpSpPr>
              <p:cNvPr id="331" name="Google Shape;331;p4"/>
              <p:cNvGrpSpPr/>
              <p:nvPr/>
            </p:nvGrpSpPr>
            <p:grpSpPr>
              <a:xfrm>
                <a:off x="5275406" y="2693365"/>
                <a:ext cx="439964" cy="414788"/>
                <a:chOff x="5275406" y="2711455"/>
                <a:chExt cx="452949" cy="405518"/>
              </a:xfrm>
            </p:grpSpPr>
            <p:pic>
              <p:nvPicPr>
                <p:cNvPr descr="server_rack.png" id="332" name="Google Shape;332;p4"/>
                <p:cNvPicPr preferRelativeResize="0"/>
                <p:nvPr/>
              </p:nvPicPr>
              <p:blipFill rotWithShape="1">
                <a:blip r:embed="rId17">
                  <a:alphaModFix/>
                </a:blip>
                <a:srcRect b="0" l="0" r="0" t="0"/>
                <a:stretch/>
              </p:blipFill>
              <p:spPr>
                <a:xfrm>
                  <a:off x="5537367" y="2770786"/>
                  <a:ext cx="190988" cy="313366"/>
                </a:xfrm>
                <a:prstGeom prst="rect">
                  <a:avLst/>
                </a:prstGeom>
                <a:noFill/>
                <a:ln>
                  <a:noFill/>
                </a:ln>
              </p:spPr>
            </p:pic>
            <p:pic>
              <p:nvPicPr>
                <p:cNvPr descr="server_rack.png" id="333" name="Google Shape;333;p4"/>
                <p:cNvPicPr preferRelativeResize="0"/>
                <p:nvPr/>
              </p:nvPicPr>
              <p:blipFill rotWithShape="1">
                <a:blip r:embed="rId17">
                  <a:alphaModFix/>
                </a:blip>
                <a:srcRect b="0" l="0" r="0" t="0"/>
                <a:stretch/>
              </p:blipFill>
              <p:spPr>
                <a:xfrm>
                  <a:off x="5275406" y="2764002"/>
                  <a:ext cx="190988" cy="313366"/>
                </a:xfrm>
                <a:prstGeom prst="rect">
                  <a:avLst/>
                </a:prstGeom>
                <a:noFill/>
                <a:ln>
                  <a:noFill/>
                </a:ln>
              </p:spPr>
            </p:pic>
            <p:pic>
              <p:nvPicPr>
                <p:cNvPr descr="server_rack.png" id="334" name="Google Shape;334;p4"/>
                <p:cNvPicPr preferRelativeResize="0"/>
                <p:nvPr/>
              </p:nvPicPr>
              <p:blipFill rotWithShape="1">
                <a:blip r:embed="rId17">
                  <a:alphaModFix/>
                </a:blip>
                <a:srcRect b="0" l="0" r="0" t="0"/>
                <a:stretch/>
              </p:blipFill>
              <p:spPr>
                <a:xfrm>
                  <a:off x="5385676" y="2711455"/>
                  <a:ext cx="247152" cy="405518"/>
                </a:xfrm>
                <a:prstGeom prst="rect">
                  <a:avLst/>
                </a:prstGeom>
                <a:noFill/>
                <a:ln>
                  <a:noFill/>
                </a:ln>
              </p:spPr>
            </p:pic>
          </p:grpSp>
        </p:grpSp>
      </p:grpSp>
      <p:grpSp>
        <p:nvGrpSpPr>
          <p:cNvPr id="335" name="Google Shape;335;p4"/>
          <p:cNvGrpSpPr/>
          <p:nvPr/>
        </p:nvGrpSpPr>
        <p:grpSpPr>
          <a:xfrm flipH="1">
            <a:off x="7980855" y="4900161"/>
            <a:ext cx="345630" cy="320302"/>
            <a:chOff x="2839" y="3501"/>
            <a:chExt cx="755" cy="803"/>
          </a:xfrm>
        </p:grpSpPr>
        <p:pic>
          <p:nvPicPr>
            <p:cNvPr descr="desktop_computer_stylized_medium" id="336" name="Google Shape;336;p4"/>
            <p:cNvPicPr preferRelativeResize="0"/>
            <p:nvPr/>
          </p:nvPicPr>
          <p:blipFill rotWithShape="1">
            <a:blip r:embed="rId18">
              <a:alphaModFix/>
            </a:blip>
            <a:srcRect b="0" l="0" r="0" t="0"/>
            <a:stretch/>
          </p:blipFill>
          <p:spPr>
            <a:xfrm>
              <a:off x="2839" y="3501"/>
              <a:ext cx="755" cy="803"/>
            </a:xfrm>
            <a:prstGeom prst="rect">
              <a:avLst/>
            </a:prstGeom>
            <a:noFill/>
            <a:ln>
              <a:noFill/>
            </a:ln>
          </p:spPr>
        </p:pic>
        <p:sp>
          <p:nvSpPr>
            <p:cNvPr id="337" name="Google Shape;337;p4"/>
            <p:cNvSpPr/>
            <p:nvPr/>
          </p:nvSpPr>
          <p:spPr>
            <a:xfrm>
              <a:off x="2916" y="3578"/>
              <a:ext cx="356" cy="368"/>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chemeClr val="lt1"/>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338" name="Google Shape;338;p4"/>
          <p:cNvGrpSpPr/>
          <p:nvPr/>
        </p:nvGrpSpPr>
        <p:grpSpPr>
          <a:xfrm>
            <a:off x="9201681" y="5852809"/>
            <a:ext cx="310186" cy="312008"/>
            <a:chOff x="877" y="1008"/>
            <a:chExt cx="2747" cy="2626"/>
          </a:xfrm>
        </p:grpSpPr>
        <p:pic>
          <p:nvPicPr>
            <p:cNvPr descr="antenna_stylized" id="339" name="Google Shape;339;p4"/>
            <p:cNvPicPr preferRelativeResize="0"/>
            <p:nvPr/>
          </p:nvPicPr>
          <p:blipFill rotWithShape="1">
            <a:blip r:embed="rId19">
              <a:alphaModFix/>
            </a:blip>
            <a:srcRect b="0" l="0" r="0" t="0"/>
            <a:stretch/>
          </p:blipFill>
          <p:spPr>
            <a:xfrm>
              <a:off x="877" y="1008"/>
              <a:ext cx="2725" cy="1421"/>
            </a:xfrm>
            <a:prstGeom prst="rect">
              <a:avLst/>
            </a:prstGeom>
            <a:noFill/>
            <a:ln>
              <a:noFill/>
            </a:ln>
          </p:spPr>
        </p:pic>
        <p:pic>
          <p:nvPicPr>
            <p:cNvPr descr="laptop_keyboard" id="340" name="Google Shape;340;p4"/>
            <p:cNvPicPr preferRelativeResize="0"/>
            <p:nvPr/>
          </p:nvPicPr>
          <p:blipFill rotWithShape="1">
            <a:blip r:embed="rId20">
              <a:alphaModFix/>
            </a:blip>
            <a:srcRect b="0" l="0" r="0" t="0"/>
            <a:stretch/>
          </p:blipFill>
          <p:spPr>
            <a:xfrm flipH="1" rot="109064">
              <a:off x="1009" y="2586"/>
              <a:ext cx="2245" cy="1013"/>
            </a:xfrm>
            <a:prstGeom prst="rect">
              <a:avLst/>
            </a:prstGeom>
            <a:noFill/>
            <a:ln>
              <a:noFill/>
            </a:ln>
          </p:spPr>
        </p:pic>
        <p:sp>
          <p:nvSpPr>
            <p:cNvPr id="341" name="Google Shape;341;p4"/>
            <p:cNvSpPr/>
            <p:nvPr/>
          </p:nvSpPr>
          <p:spPr>
            <a:xfrm>
              <a:off x="1753" y="1603"/>
              <a:ext cx="1807" cy="1322"/>
            </a:xfrm>
            <a:custGeom>
              <a:rect b="b" l="l" r="r" t="t"/>
              <a:pathLst>
                <a:path extrusionOk="0" h="2442" w="2982">
                  <a:moveTo>
                    <a:pt x="540" y="0"/>
                  </a:moveTo>
                  <a:lnTo>
                    <a:pt x="0" y="1734"/>
                  </a:lnTo>
                  <a:lnTo>
                    <a:pt x="2394" y="2442"/>
                  </a:lnTo>
                  <a:lnTo>
                    <a:pt x="2982" y="318"/>
                  </a:lnTo>
                  <a:lnTo>
                    <a:pt x="540" y="0"/>
                  </a:lnTo>
                  <a:close/>
                </a:path>
              </a:pathLst>
            </a:cu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screen" id="342" name="Google Shape;342;p4"/>
            <p:cNvPicPr preferRelativeResize="0"/>
            <p:nvPr/>
          </p:nvPicPr>
          <p:blipFill rotWithShape="1">
            <a:blip r:embed="rId21">
              <a:alphaModFix/>
            </a:blip>
            <a:srcRect b="0" l="0" r="0" t="0"/>
            <a:stretch/>
          </p:blipFill>
          <p:spPr>
            <a:xfrm>
              <a:off x="1842" y="1637"/>
              <a:ext cx="1642" cy="1203"/>
            </a:xfrm>
            <a:prstGeom prst="rect">
              <a:avLst/>
            </a:prstGeom>
            <a:noFill/>
            <a:ln>
              <a:noFill/>
            </a:ln>
          </p:spPr>
        </p:pic>
        <p:sp>
          <p:nvSpPr>
            <p:cNvPr id="343" name="Google Shape;343;p4"/>
            <p:cNvSpPr/>
            <p:nvPr/>
          </p:nvSpPr>
          <p:spPr>
            <a:xfrm>
              <a:off x="2082" y="1564"/>
              <a:ext cx="1531" cy="246"/>
            </a:xfrm>
            <a:custGeom>
              <a:rect b="b" l="l" r="r" t="t"/>
              <a:pathLst>
                <a:path extrusionOk="0" h="455" w="2528">
                  <a:moveTo>
                    <a:pt x="14" y="0"/>
                  </a:moveTo>
                  <a:lnTo>
                    <a:pt x="2528" y="341"/>
                  </a:lnTo>
                  <a:lnTo>
                    <a:pt x="2480" y="455"/>
                  </a:lnTo>
                  <a:lnTo>
                    <a:pt x="0" y="86"/>
                  </a:lnTo>
                  <a:lnTo>
                    <a:pt x="14" y="0"/>
                  </a:lnTo>
                  <a:close/>
                </a:path>
              </a:pathLst>
            </a:custGeom>
            <a:gradFill>
              <a:gsLst>
                <a:gs pos="0">
                  <a:srgbClr val="000099"/>
                </a:gs>
                <a:gs pos="100000">
                  <a:srgbClr val="EAEAEA"/>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4" name="Google Shape;344;p4"/>
            <p:cNvSpPr/>
            <p:nvPr/>
          </p:nvSpPr>
          <p:spPr>
            <a:xfrm>
              <a:off x="1737" y="1562"/>
              <a:ext cx="425" cy="1024"/>
            </a:xfrm>
            <a:custGeom>
              <a:rect b="b" l="l" r="r" t="t"/>
              <a:pathLst>
                <a:path extrusionOk="0" h="1893" w="702">
                  <a:moveTo>
                    <a:pt x="579" y="0"/>
                  </a:moveTo>
                  <a:lnTo>
                    <a:pt x="0" y="1869"/>
                  </a:lnTo>
                  <a:lnTo>
                    <a:pt x="114" y="1893"/>
                  </a:lnTo>
                  <a:lnTo>
                    <a:pt x="702" y="51"/>
                  </a:lnTo>
                  <a:lnTo>
                    <a:pt x="579"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5" name="Google Shape;345;p4"/>
            <p:cNvSpPr/>
            <p:nvPr/>
          </p:nvSpPr>
          <p:spPr>
            <a:xfrm>
              <a:off x="3144" y="1745"/>
              <a:ext cx="458" cy="1182"/>
            </a:xfrm>
            <a:custGeom>
              <a:rect b="b" l="l" r="r" t="t"/>
              <a:pathLst>
                <a:path extrusionOk="0" h="2184" w="756">
                  <a:moveTo>
                    <a:pt x="756" y="0"/>
                  </a:moveTo>
                  <a:lnTo>
                    <a:pt x="138" y="2184"/>
                  </a:lnTo>
                  <a:lnTo>
                    <a:pt x="0" y="2148"/>
                  </a:lnTo>
                  <a:lnTo>
                    <a:pt x="606" y="78"/>
                  </a:lnTo>
                  <a:lnTo>
                    <a:pt x="756" y="0"/>
                  </a:lnTo>
                  <a:close/>
                </a:path>
              </a:pathLst>
            </a:custGeom>
            <a:gradFill>
              <a:gsLst>
                <a:gs pos="0">
                  <a:srgbClr val="DDDDDD"/>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6" name="Google Shape;346;p4"/>
            <p:cNvSpPr/>
            <p:nvPr/>
          </p:nvSpPr>
          <p:spPr>
            <a:xfrm>
              <a:off x="1732" y="2534"/>
              <a:ext cx="1680" cy="399"/>
            </a:xfrm>
            <a:custGeom>
              <a:rect b="b" l="l" r="r" t="t"/>
              <a:pathLst>
                <a:path extrusionOk="0" h="738" w="2773">
                  <a:moveTo>
                    <a:pt x="33" y="0"/>
                  </a:moveTo>
                  <a:lnTo>
                    <a:pt x="0" y="99"/>
                  </a:lnTo>
                  <a:lnTo>
                    <a:pt x="2436" y="738"/>
                  </a:lnTo>
                  <a:cubicBezTo>
                    <a:pt x="2499" y="501"/>
                    <a:pt x="2773" y="727"/>
                    <a:pt x="2373" y="603"/>
                  </a:cubicBezTo>
                  <a:lnTo>
                    <a:pt x="33" y="0"/>
                  </a:lnTo>
                  <a:close/>
                </a:path>
              </a:pathLst>
            </a:custGeom>
            <a:gradFill>
              <a:gsLst>
                <a:gs pos="0">
                  <a:srgbClr val="0000CC"/>
                </a:gs>
                <a:gs pos="100000">
                  <a:schemeClr val="lt1"/>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7" name="Google Shape;347;p4"/>
            <p:cNvSpPr/>
            <p:nvPr/>
          </p:nvSpPr>
          <p:spPr>
            <a:xfrm>
              <a:off x="3195" y="1755"/>
              <a:ext cx="429" cy="1187"/>
            </a:xfrm>
            <a:custGeom>
              <a:rect b="b" l="l" r="r" t="t"/>
              <a:pathLst>
                <a:path extrusionOk="0" h="1659" w="637">
                  <a:moveTo>
                    <a:pt x="615" y="0"/>
                  </a:moveTo>
                  <a:lnTo>
                    <a:pt x="637" y="0"/>
                  </a:lnTo>
                  <a:lnTo>
                    <a:pt x="68" y="1659"/>
                  </a:lnTo>
                  <a:lnTo>
                    <a:pt x="0" y="1647"/>
                  </a:lnTo>
                  <a:lnTo>
                    <a:pt x="615" y="0"/>
                  </a:lnTo>
                  <a:close/>
                </a:path>
              </a:pathLst>
            </a:custGeom>
            <a:solidFill>
              <a:srgbClr val="4D4D4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8" name="Google Shape;348;p4"/>
            <p:cNvSpPr/>
            <p:nvPr/>
          </p:nvSpPr>
          <p:spPr>
            <a:xfrm>
              <a:off x="1734" y="2587"/>
              <a:ext cx="1494" cy="394"/>
            </a:xfrm>
            <a:custGeom>
              <a:rect b="b" l="l" r="r" t="t"/>
              <a:pathLst>
                <a:path extrusionOk="0" h="550" w="2216">
                  <a:moveTo>
                    <a:pt x="0" y="0"/>
                  </a:moveTo>
                  <a:lnTo>
                    <a:pt x="9" y="57"/>
                  </a:lnTo>
                  <a:lnTo>
                    <a:pt x="2164" y="550"/>
                  </a:lnTo>
                  <a:lnTo>
                    <a:pt x="2216" y="496"/>
                  </a:lnTo>
                  <a:lnTo>
                    <a:pt x="0" y="0"/>
                  </a:lnTo>
                  <a:close/>
                </a:path>
              </a:pathLst>
            </a:custGeom>
            <a:gradFill>
              <a:gsLst>
                <a:gs pos="0">
                  <a:srgbClr val="00009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349" name="Google Shape;349;p4"/>
            <p:cNvGrpSpPr/>
            <p:nvPr/>
          </p:nvGrpSpPr>
          <p:grpSpPr>
            <a:xfrm>
              <a:off x="1709" y="3008"/>
              <a:ext cx="507" cy="234"/>
              <a:chOff x="1740" y="2642"/>
              <a:chExt cx="752" cy="327"/>
            </a:xfrm>
          </p:grpSpPr>
          <p:sp>
            <p:nvSpPr>
              <p:cNvPr id="350" name="Google Shape;350;p4"/>
              <p:cNvSpPr/>
              <p:nvPr/>
            </p:nvSpPr>
            <p:spPr>
              <a:xfrm>
                <a:off x="1740" y="2642"/>
                <a:ext cx="752" cy="327"/>
              </a:xfrm>
              <a:custGeom>
                <a:rect b="b" l="l" r="r" t="t"/>
                <a:pathLst>
                  <a:path extrusionOk="0" h="327" w="752">
                    <a:moveTo>
                      <a:pt x="293" y="0"/>
                    </a:moveTo>
                    <a:lnTo>
                      <a:pt x="752" y="124"/>
                    </a:lnTo>
                    <a:lnTo>
                      <a:pt x="470" y="327"/>
                    </a:lnTo>
                    <a:lnTo>
                      <a:pt x="0" y="183"/>
                    </a:lnTo>
                    <a:lnTo>
                      <a:pt x="293"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1" name="Google Shape;351;p4"/>
              <p:cNvSpPr/>
              <p:nvPr/>
            </p:nvSpPr>
            <p:spPr>
              <a:xfrm>
                <a:off x="1754" y="2649"/>
                <a:ext cx="726" cy="311"/>
              </a:xfrm>
              <a:custGeom>
                <a:rect b="b" l="l" r="r" t="t"/>
                <a:pathLst>
                  <a:path extrusionOk="0" h="311" w="726">
                    <a:moveTo>
                      <a:pt x="282" y="0"/>
                    </a:moveTo>
                    <a:lnTo>
                      <a:pt x="726" y="119"/>
                    </a:lnTo>
                    <a:lnTo>
                      <a:pt x="457" y="311"/>
                    </a:lnTo>
                    <a:lnTo>
                      <a:pt x="0" y="173"/>
                    </a:lnTo>
                    <a:lnTo>
                      <a:pt x="282" y="0"/>
                    </a:lnTo>
                    <a:close/>
                  </a:path>
                </a:pathLst>
              </a:custGeom>
              <a:gradFill>
                <a:gsLst>
                  <a:gs pos="0">
                    <a:srgbClr val="4D4D4D"/>
                  </a:gs>
                  <a:gs pos="100000">
                    <a:srgbClr val="DDDDDD"/>
                  </a:gs>
                </a:gsLst>
                <a:lin ang="189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2" name="Google Shape;352;p4"/>
              <p:cNvSpPr/>
              <p:nvPr/>
            </p:nvSpPr>
            <p:spPr>
              <a:xfrm>
                <a:off x="1808" y="2770"/>
                <a:ext cx="258" cy="100"/>
              </a:xfrm>
              <a:custGeom>
                <a:rect b="b" l="l" r="r" t="t"/>
                <a:pathLst>
                  <a:path extrusionOk="0" h="100" w="258">
                    <a:moveTo>
                      <a:pt x="0" y="44"/>
                    </a:moveTo>
                    <a:lnTo>
                      <a:pt x="75" y="0"/>
                    </a:lnTo>
                    <a:lnTo>
                      <a:pt x="258" y="50"/>
                    </a:lnTo>
                    <a:lnTo>
                      <a:pt x="183" y="100"/>
                    </a:lnTo>
                    <a:lnTo>
                      <a:pt x="0" y="4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3" name="Google Shape;353;p4"/>
              <p:cNvSpPr/>
              <p:nvPr/>
            </p:nvSpPr>
            <p:spPr>
              <a:xfrm>
                <a:off x="1799" y="2816"/>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4" name="Google Shape;354;p4"/>
              <p:cNvSpPr/>
              <p:nvPr/>
            </p:nvSpPr>
            <p:spPr>
              <a:xfrm>
                <a:off x="2020" y="2834"/>
                <a:ext cx="258" cy="102"/>
              </a:xfrm>
              <a:custGeom>
                <a:rect b="b" l="l" r="r" t="t"/>
                <a:pathLst>
                  <a:path extrusionOk="0" h="102" w="258">
                    <a:moveTo>
                      <a:pt x="0" y="46"/>
                    </a:moveTo>
                    <a:lnTo>
                      <a:pt x="71" y="0"/>
                    </a:lnTo>
                    <a:lnTo>
                      <a:pt x="258" y="52"/>
                    </a:lnTo>
                    <a:lnTo>
                      <a:pt x="183" y="102"/>
                    </a:lnTo>
                    <a:lnTo>
                      <a:pt x="0" y="4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5" name="Google Shape;355;p4"/>
              <p:cNvSpPr/>
              <p:nvPr/>
            </p:nvSpPr>
            <p:spPr>
              <a:xfrm>
                <a:off x="2011" y="2882"/>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356" name="Google Shape;356;p4"/>
            <p:cNvSpPr/>
            <p:nvPr/>
          </p:nvSpPr>
          <p:spPr>
            <a:xfrm>
              <a:off x="2577" y="3043"/>
              <a:ext cx="614" cy="514"/>
            </a:xfrm>
            <a:custGeom>
              <a:rect b="b" l="l" r="r" t="t"/>
              <a:pathLst>
                <a:path extrusionOk="0" h="792" w="990">
                  <a:moveTo>
                    <a:pt x="3" y="738"/>
                  </a:moveTo>
                  <a:lnTo>
                    <a:pt x="990" y="0"/>
                  </a:lnTo>
                  <a:lnTo>
                    <a:pt x="987" y="60"/>
                  </a:lnTo>
                  <a:lnTo>
                    <a:pt x="0" y="792"/>
                  </a:lnTo>
                  <a:lnTo>
                    <a:pt x="3" y="738"/>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7" name="Google Shape;357;p4"/>
            <p:cNvSpPr/>
            <p:nvPr/>
          </p:nvSpPr>
          <p:spPr>
            <a:xfrm>
              <a:off x="1010" y="3084"/>
              <a:ext cx="1571" cy="469"/>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8" name="Google Shape;358;p4"/>
            <p:cNvSpPr/>
            <p:nvPr/>
          </p:nvSpPr>
          <p:spPr>
            <a:xfrm>
              <a:off x="1011" y="2998"/>
              <a:ext cx="17" cy="95"/>
            </a:xfrm>
            <a:custGeom>
              <a:rect b="b" l="l" r="r" t="t"/>
              <a:pathLst>
                <a:path extrusionOk="0" h="147" w="26">
                  <a:moveTo>
                    <a:pt x="26" y="10"/>
                  </a:moveTo>
                  <a:lnTo>
                    <a:pt x="23" y="147"/>
                  </a:lnTo>
                  <a:lnTo>
                    <a:pt x="0" y="144"/>
                  </a:lnTo>
                  <a:lnTo>
                    <a:pt x="3" y="0"/>
                  </a:lnTo>
                  <a:lnTo>
                    <a:pt x="26" y="1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9" name="Google Shape;359;p4"/>
            <p:cNvSpPr/>
            <p:nvPr/>
          </p:nvSpPr>
          <p:spPr>
            <a:xfrm>
              <a:off x="1012" y="2611"/>
              <a:ext cx="730" cy="393"/>
            </a:xfrm>
            <a:custGeom>
              <a:rect b="b" l="l" r="r" t="t"/>
              <a:pathLst>
                <a:path extrusionOk="0" h="606" w="1176">
                  <a:moveTo>
                    <a:pt x="1170" y="0"/>
                  </a:moveTo>
                  <a:lnTo>
                    <a:pt x="0" y="597"/>
                  </a:lnTo>
                  <a:lnTo>
                    <a:pt x="30" y="606"/>
                  </a:lnTo>
                  <a:lnTo>
                    <a:pt x="1176" y="18"/>
                  </a:lnTo>
                  <a:lnTo>
                    <a:pt x="1170"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60" name="Google Shape;360;p4"/>
            <p:cNvSpPr/>
            <p:nvPr/>
          </p:nvSpPr>
          <p:spPr>
            <a:xfrm>
              <a:off x="1061" y="3018"/>
              <a:ext cx="1490" cy="451"/>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61" name="Google Shape;361;p4"/>
            <p:cNvSpPr/>
            <p:nvPr/>
          </p:nvSpPr>
          <p:spPr>
            <a:xfrm flipH="1" rot="10800000">
              <a:off x="2549" y="2986"/>
              <a:ext cx="608" cy="467"/>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362" name="Google Shape;362;p4"/>
          <p:cNvGrpSpPr/>
          <p:nvPr/>
        </p:nvGrpSpPr>
        <p:grpSpPr>
          <a:xfrm flipH="1">
            <a:off x="8153909" y="5504657"/>
            <a:ext cx="345630" cy="320302"/>
            <a:chOff x="2839" y="3501"/>
            <a:chExt cx="755" cy="803"/>
          </a:xfrm>
        </p:grpSpPr>
        <p:pic>
          <p:nvPicPr>
            <p:cNvPr descr="desktop_computer_stylized_medium" id="363" name="Google Shape;363;p4"/>
            <p:cNvPicPr preferRelativeResize="0"/>
            <p:nvPr/>
          </p:nvPicPr>
          <p:blipFill rotWithShape="1">
            <a:blip r:embed="rId18">
              <a:alphaModFix/>
            </a:blip>
            <a:srcRect b="0" l="0" r="0" t="0"/>
            <a:stretch/>
          </p:blipFill>
          <p:spPr>
            <a:xfrm>
              <a:off x="2839" y="3501"/>
              <a:ext cx="755" cy="803"/>
            </a:xfrm>
            <a:prstGeom prst="rect">
              <a:avLst/>
            </a:prstGeom>
            <a:noFill/>
            <a:ln>
              <a:noFill/>
            </a:ln>
          </p:spPr>
        </p:pic>
        <p:sp>
          <p:nvSpPr>
            <p:cNvPr id="364" name="Google Shape;364;p4"/>
            <p:cNvSpPr/>
            <p:nvPr/>
          </p:nvSpPr>
          <p:spPr>
            <a:xfrm>
              <a:off x="2916" y="3578"/>
              <a:ext cx="356" cy="368"/>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chemeClr val="lt1"/>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365" name="Google Shape;365;p4"/>
          <p:cNvGrpSpPr/>
          <p:nvPr/>
        </p:nvGrpSpPr>
        <p:grpSpPr>
          <a:xfrm flipH="1">
            <a:off x="8552134" y="5526130"/>
            <a:ext cx="345630" cy="320302"/>
            <a:chOff x="2839" y="3501"/>
            <a:chExt cx="755" cy="803"/>
          </a:xfrm>
        </p:grpSpPr>
        <p:pic>
          <p:nvPicPr>
            <p:cNvPr descr="desktop_computer_stylized_medium" id="366" name="Google Shape;366;p4"/>
            <p:cNvPicPr preferRelativeResize="0"/>
            <p:nvPr/>
          </p:nvPicPr>
          <p:blipFill rotWithShape="1">
            <a:blip r:embed="rId18">
              <a:alphaModFix/>
            </a:blip>
            <a:srcRect b="0" l="0" r="0" t="0"/>
            <a:stretch/>
          </p:blipFill>
          <p:spPr>
            <a:xfrm>
              <a:off x="2839" y="3501"/>
              <a:ext cx="755" cy="803"/>
            </a:xfrm>
            <a:prstGeom prst="rect">
              <a:avLst/>
            </a:prstGeom>
            <a:noFill/>
            <a:ln>
              <a:noFill/>
            </a:ln>
          </p:spPr>
        </p:pic>
        <p:sp>
          <p:nvSpPr>
            <p:cNvPr id="367" name="Google Shape;367;p4"/>
            <p:cNvSpPr/>
            <p:nvPr/>
          </p:nvSpPr>
          <p:spPr>
            <a:xfrm>
              <a:off x="2916" y="3578"/>
              <a:ext cx="356" cy="368"/>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chemeClr val="lt1"/>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368" name="Google Shape;368;p4"/>
          <p:cNvGrpSpPr/>
          <p:nvPr/>
        </p:nvGrpSpPr>
        <p:grpSpPr>
          <a:xfrm>
            <a:off x="9534746" y="5795138"/>
            <a:ext cx="319264" cy="256836"/>
            <a:chOff x="877" y="1008"/>
            <a:chExt cx="2747" cy="2626"/>
          </a:xfrm>
        </p:grpSpPr>
        <p:pic>
          <p:nvPicPr>
            <p:cNvPr descr="antenna_stylized" id="369" name="Google Shape;369;p4"/>
            <p:cNvPicPr preferRelativeResize="0"/>
            <p:nvPr/>
          </p:nvPicPr>
          <p:blipFill rotWithShape="1">
            <a:blip r:embed="rId19">
              <a:alphaModFix/>
            </a:blip>
            <a:srcRect b="0" l="0" r="0" t="0"/>
            <a:stretch/>
          </p:blipFill>
          <p:spPr>
            <a:xfrm>
              <a:off x="877" y="1008"/>
              <a:ext cx="2725" cy="1421"/>
            </a:xfrm>
            <a:prstGeom prst="rect">
              <a:avLst/>
            </a:prstGeom>
            <a:noFill/>
            <a:ln>
              <a:noFill/>
            </a:ln>
          </p:spPr>
        </p:pic>
        <p:pic>
          <p:nvPicPr>
            <p:cNvPr descr="laptop_keyboard" id="370" name="Google Shape;370;p4"/>
            <p:cNvPicPr preferRelativeResize="0"/>
            <p:nvPr/>
          </p:nvPicPr>
          <p:blipFill rotWithShape="1">
            <a:blip r:embed="rId20">
              <a:alphaModFix/>
            </a:blip>
            <a:srcRect b="0" l="0" r="0" t="0"/>
            <a:stretch/>
          </p:blipFill>
          <p:spPr>
            <a:xfrm flipH="1" rot="109064">
              <a:off x="1009" y="2586"/>
              <a:ext cx="2245" cy="1013"/>
            </a:xfrm>
            <a:prstGeom prst="rect">
              <a:avLst/>
            </a:prstGeom>
            <a:noFill/>
            <a:ln>
              <a:noFill/>
            </a:ln>
          </p:spPr>
        </p:pic>
        <p:sp>
          <p:nvSpPr>
            <p:cNvPr id="371" name="Google Shape;371;p4"/>
            <p:cNvSpPr/>
            <p:nvPr/>
          </p:nvSpPr>
          <p:spPr>
            <a:xfrm>
              <a:off x="1753" y="1603"/>
              <a:ext cx="1807" cy="1322"/>
            </a:xfrm>
            <a:custGeom>
              <a:rect b="b" l="l" r="r" t="t"/>
              <a:pathLst>
                <a:path extrusionOk="0" h="2442" w="2982">
                  <a:moveTo>
                    <a:pt x="540" y="0"/>
                  </a:moveTo>
                  <a:lnTo>
                    <a:pt x="0" y="1734"/>
                  </a:lnTo>
                  <a:lnTo>
                    <a:pt x="2394" y="2442"/>
                  </a:lnTo>
                  <a:lnTo>
                    <a:pt x="2982" y="318"/>
                  </a:lnTo>
                  <a:lnTo>
                    <a:pt x="540" y="0"/>
                  </a:lnTo>
                  <a:close/>
                </a:path>
              </a:pathLst>
            </a:cu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screen" id="372" name="Google Shape;372;p4"/>
            <p:cNvPicPr preferRelativeResize="0"/>
            <p:nvPr/>
          </p:nvPicPr>
          <p:blipFill rotWithShape="1">
            <a:blip r:embed="rId21">
              <a:alphaModFix/>
            </a:blip>
            <a:srcRect b="0" l="0" r="0" t="0"/>
            <a:stretch/>
          </p:blipFill>
          <p:spPr>
            <a:xfrm>
              <a:off x="1842" y="1637"/>
              <a:ext cx="1642" cy="1203"/>
            </a:xfrm>
            <a:prstGeom prst="rect">
              <a:avLst/>
            </a:prstGeom>
            <a:noFill/>
            <a:ln>
              <a:noFill/>
            </a:ln>
          </p:spPr>
        </p:pic>
        <p:sp>
          <p:nvSpPr>
            <p:cNvPr id="373" name="Google Shape;373;p4"/>
            <p:cNvSpPr/>
            <p:nvPr/>
          </p:nvSpPr>
          <p:spPr>
            <a:xfrm>
              <a:off x="2082" y="1564"/>
              <a:ext cx="1531" cy="246"/>
            </a:xfrm>
            <a:custGeom>
              <a:rect b="b" l="l" r="r" t="t"/>
              <a:pathLst>
                <a:path extrusionOk="0" h="455" w="2528">
                  <a:moveTo>
                    <a:pt x="14" y="0"/>
                  </a:moveTo>
                  <a:lnTo>
                    <a:pt x="2528" y="341"/>
                  </a:lnTo>
                  <a:lnTo>
                    <a:pt x="2480" y="455"/>
                  </a:lnTo>
                  <a:lnTo>
                    <a:pt x="0" y="86"/>
                  </a:lnTo>
                  <a:lnTo>
                    <a:pt x="14" y="0"/>
                  </a:lnTo>
                  <a:close/>
                </a:path>
              </a:pathLst>
            </a:custGeom>
            <a:gradFill>
              <a:gsLst>
                <a:gs pos="0">
                  <a:srgbClr val="000099"/>
                </a:gs>
                <a:gs pos="100000">
                  <a:srgbClr val="EAEAEA"/>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74" name="Google Shape;374;p4"/>
            <p:cNvSpPr/>
            <p:nvPr/>
          </p:nvSpPr>
          <p:spPr>
            <a:xfrm>
              <a:off x="1737" y="1562"/>
              <a:ext cx="425" cy="1024"/>
            </a:xfrm>
            <a:custGeom>
              <a:rect b="b" l="l" r="r" t="t"/>
              <a:pathLst>
                <a:path extrusionOk="0" h="1893" w="702">
                  <a:moveTo>
                    <a:pt x="579" y="0"/>
                  </a:moveTo>
                  <a:lnTo>
                    <a:pt x="0" y="1869"/>
                  </a:lnTo>
                  <a:lnTo>
                    <a:pt x="114" y="1893"/>
                  </a:lnTo>
                  <a:lnTo>
                    <a:pt x="702" y="51"/>
                  </a:lnTo>
                  <a:lnTo>
                    <a:pt x="579"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75" name="Google Shape;375;p4"/>
            <p:cNvSpPr/>
            <p:nvPr/>
          </p:nvSpPr>
          <p:spPr>
            <a:xfrm>
              <a:off x="3144" y="1745"/>
              <a:ext cx="458" cy="1182"/>
            </a:xfrm>
            <a:custGeom>
              <a:rect b="b" l="l" r="r" t="t"/>
              <a:pathLst>
                <a:path extrusionOk="0" h="2184" w="756">
                  <a:moveTo>
                    <a:pt x="756" y="0"/>
                  </a:moveTo>
                  <a:lnTo>
                    <a:pt x="138" y="2184"/>
                  </a:lnTo>
                  <a:lnTo>
                    <a:pt x="0" y="2148"/>
                  </a:lnTo>
                  <a:lnTo>
                    <a:pt x="606" y="78"/>
                  </a:lnTo>
                  <a:lnTo>
                    <a:pt x="756" y="0"/>
                  </a:lnTo>
                  <a:close/>
                </a:path>
              </a:pathLst>
            </a:custGeom>
            <a:gradFill>
              <a:gsLst>
                <a:gs pos="0">
                  <a:srgbClr val="DDDDDD"/>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76" name="Google Shape;376;p4"/>
            <p:cNvSpPr/>
            <p:nvPr/>
          </p:nvSpPr>
          <p:spPr>
            <a:xfrm>
              <a:off x="1732" y="2534"/>
              <a:ext cx="1680" cy="399"/>
            </a:xfrm>
            <a:custGeom>
              <a:rect b="b" l="l" r="r" t="t"/>
              <a:pathLst>
                <a:path extrusionOk="0" h="738" w="2773">
                  <a:moveTo>
                    <a:pt x="33" y="0"/>
                  </a:moveTo>
                  <a:lnTo>
                    <a:pt x="0" y="99"/>
                  </a:lnTo>
                  <a:lnTo>
                    <a:pt x="2436" y="738"/>
                  </a:lnTo>
                  <a:cubicBezTo>
                    <a:pt x="2499" y="501"/>
                    <a:pt x="2773" y="727"/>
                    <a:pt x="2373" y="603"/>
                  </a:cubicBezTo>
                  <a:lnTo>
                    <a:pt x="33" y="0"/>
                  </a:lnTo>
                  <a:close/>
                </a:path>
              </a:pathLst>
            </a:custGeom>
            <a:gradFill>
              <a:gsLst>
                <a:gs pos="0">
                  <a:srgbClr val="0000CC"/>
                </a:gs>
                <a:gs pos="100000">
                  <a:schemeClr val="lt1"/>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77" name="Google Shape;377;p4"/>
            <p:cNvSpPr/>
            <p:nvPr/>
          </p:nvSpPr>
          <p:spPr>
            <a:xfrm>
              <a:off x="3195" y="1755"/>
              <a:ext cx="429" cy="1187"/>
            </a:xfrm>
            <a:custGeom>
              <a:rect b="b" l="l" r="r" t="t"/>
              <a:pathLst>
                <a:path extrusionOk="0" h="1659" w="637">
                  <a:moveTo>
                    <a:pt x="615" y="0"/>
                  </a:moveTo>
                  <a:lnTo>
                    <a:pt x="637" y="0"/>
                  </a:lnTo>
                  <a:lnTo>
                    <a:pt x="68" y="1659"/>
                  </a:lnTo>
                  <a:lnTo>
                    <a:pt x="0" y="1647"/>
                  </a:lnTo>
                  <a:lnTo>
                    <a:pt x="615" y="0"/>
                  </a:lnTo>
                  <a:close/>
                </a:path>
              </a:pathLst>
            </a:custGeom>
            <a:solidFill>
              <a:srgbClr val="4D4D4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78" name="Google Shape;378;p4"/>
            <p:cNvSpPr/>
            <p:nvPr/>
          </p:nvSpPr>
          <p:spPr>
            <a:xfrm>
              <a:off x="1734" y="2587"/>
              <a:ext cx="1494" cy="394"/>
            </a:xfrm>
            <a:custGeom>
              <a:rect b="b" l="l" r="r" t="t"/>
              <a:pathLst>
                <a:path extrusionOk="0" h="550" w="2216">
                  <a:moveTo>
                    <a:pt x="0" y="0"/>
                  </a:moveTo>
                  <a:lnTo>
                    <a:pt x="9" y="57"/>
                  </a:lnTo>
                  <a:lnTo>
                    <a:pt x="2164" y="550"/>
                  </a:lnTo>
                  <a:lnTo>
                    <a:pt x="2216" y="496"/>
                  </a:lnTo>
                  <a:lnTo>
                    <a:pt x="0" y="0"/>
                  </a:lnTo>
                  <a:close/>
                </a:path>
              </a:pathLst>
            </a:custGeom>
            <a:gradFill>
              <a:gsLst>
                <a:gs pos="0">
                  <a:srgbClr val="00009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379" name="Google Shape;379;p4"/>
            <p:cNvGrpSpPr/>
            <p:nvPr/>
          </p:nvGrpSpPr>
          <p:grpSpPr>
            <a:xfrm>
              <a:off x="1709" y="3008"/>
              <a:ext cx="507" cy="234"/>
              <a:chOff x="1740" y="2642"/>
              <a:chExt cx="752" cy="327"/>
            </a:xfrm>
          </p:grpSpPr>
          <p:sp>
            <p:nvSpPr>
              <p:cNvPr id="380" name="Google Shape;380;p4"/>
              <p:cNvSpPr/>
              <p:nvPr/>
            </p:nvSpPr>
            <p:spPr>
              <a:xfrm>
                <a:off x="1740" y="2642"/>
                <a:ext cx="752" cy="327"/>
              </a:xfrm>
              <a:custGeom>
                <a:rect b="b" l="l" r="r" t="t"/>
                <a:pathLst>
                  <a:path extrusionOk="0" h="327" w="752">
                    <a:moveTo>
                      <a:pt x="293" y="0"/>
                    </a:moveTo>
                    <a:lnTo>
                      <a:pt x="752" y="124"/>
                    </a:lnTo>
                    <a:lnTo>
                      <a:pt x="470" y="327"/>
                    </a:lnTo>
                    <a:lnTo>
                      <a:pt x="0" y="183"/>
                    </a:lnTo>
                    <a:lnTo>
                      <a:pt x="293"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1" name="Google Shape;381;p4"/>
              <p:cNvSpPr/>
              <p:nvPr/>
            </p:nvSpPr>
            <p:spPr>
              <a:xfrm>
                <a:off x="1754" y="2649"/>
                <a:ext cx="726" cy="311"/>
              </a:xfrm>
              <a:custGeom>
                <a:rect b="b" l="l" r="r" t="t"/>
                <a:pathLst>
                  <a:path extrusionOk="0" h="311" w="726">
                    <a:moveTo>
                      <a:pt x="282" y="0"/>
                    </a:moveTo>
                    <a:lnTo>
                      <a:pt x="726" y="119"/>
                    </a:lnTo>
                    <a:lnTo>
                      <a:pt x="457" y="311"/>
                    </a:lnTo>
                    <a:lnTo>
                      <a:pt x="0" y="173"/>
                    </a:lnTo>
                    <a:lnTo>
                      <a:pt x="282" y="0"/>
                    </a:lnTo>
                    <a:close/>
                  </a:path>
                </a:pathLst>
              </a:custGeom>
              <a:gradFill>
                <a:gsLst>
                  <a:gs pos="0">
                    <a:srgbClr val="4D4D4D"/>
                  </a:gs>
                  <a:gs pos="100000">
                    <a:srgbClr val="DDDDDD"/>
                  </a:gs>
                </a:gsLst>
                <a:lin ang="189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2" name="Google Shape;382;p4"/>
              <p:cNvSpPr/>
              <p:nvPr/>
            </p:nvSpPr>
            <p:spPr>
              <a:xfrm>
                <a:off x="1808" y="2770"/>
                <a:ext cx="258" cy="100"/>
              </a:xfrm>
              <a:custGeom>
                <a:rect b="b" l="l" r="r" t="t"/>
                <a:pathLst>
                  <a:path extrusionOk="0" h="100" w="258">
                    <a:moveTo>
                      <a:pt x="0" y="44"/>
                    </a:moveTo>
                    <a:lnTo>
                      <a:pt x="75" y="0"/>
                    </a:lnTo>
                    <a:lnTo>
                      <a:pt x="258" y="50"/>
                    </a:lnTo>
                    <a:lnTo>
                      <a:pt x="183" y="100"/>
                    </a:lnTo>
                    <a:lnTo>
                      <a:pt x="0" y="4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3" name="Google Shape;383;p4"/>
              <p:cNvSpPr/>
              <p:nvPr/>
            </p:nvSpPr>
            <p:spPr>
              <a:xfrm>
                <a:off x="1799" y="2816"/>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4" name="Google Shape;384;p4"/>
              <p:cNvSpPr/>
              <p:nvPr/>
            </p:nvSpPr>
            <p:spPr>
              <a:xfrm>
                <a:off x="2020" y="2834"/>
                <a:ext cx="258" cy="102"/>
              </a:xfrm>
              <a:custGeom>
                <a:rect b="b" l="l" r="r" t="t"/>
                <a:pathLst>
                  <a:path extrusionOk="0" h="102" w="258">
                    <a:moveTo>
                      <a:pt x="0" y="46"/>
                    </a:moveTo>
                    <a:lnTo>
                      <a:pt x="71" y="0"/>
                    </a:lnTo>
                    <a:lnTo>
                      <a:pt x="258" y="52"/>
                    </a:lnTo>
                    <a:lnTo>
                      <a:pt x="183" y="102"/>
                    </a:lnTo>
                    <a:lnTo>
                      <a:pt x="0" y="4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5" name="Google Shape;385;p4"/>
              <p:cNvSpPr/>
              <p:nvPr/>
            </p:nvSpPr>
            <p:spPr>
              <a:xfrm>
                <a:off x="2011" y="2882"/>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386" name="Google Shape;386;p4"/>
            <p:cNvSpPr/>
            <p:nvPr/>
          </p:nvSpPr>
          <p:spPr>
            <a:xfrm>
              <a:off x="2577" y="3043"/>
              <a:ext cx="614" cy="514"/>
            </a:xfrm>
            <a:custGeom>
              <a:rect b="b" l="l" r="r" t="t"/>
              <a:pathLst>
                <a:path extrusionOk="0" h="792" w="990">
                  <a:moveTo>
                    <a:pt x="3" y="738"/>
                  </a:moveTo>
                  <a:lnTo>
                    <a:pt x="990" y="0"/>
                  </a:lnTo>
                  <a:lnTo>
                    <a:pt x="987" y="60"/>
                  </a:lnTo>
                  <a:lnTo>
                    <a:pt x="0" y="792"/>
                  </a:lnTo>
                  <a:lnTo>
                    <a:pt x="3" y="738"/>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7" name="Google Shape;387;p4"/>
            <p:cNvSpPr/>
            <p:nvPr/>
          </p:nvSpPr>
          <p:spPr>
            <a:xfrm>
              <a:off x="1010" y="3084"/>
              <a:ext cx="1571" cy="469"/>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8" name="Google Shape;388;p4"/>
            <p:cNvSpPr/>
            <p:nvPr/>
          </p:nvSpPr>
          <p:spPr>
            <a:xfrm>
              <a:off x="1011" y="2998"/>
              <a:ext cx="17" cy="95"/>
            </a:xfrm>
            <a:custGeom>
              <a:rect b="b" l="l" r="r" t="t"/>
              <a:pathLst>
                <a:path extrusionOk="0" h="147" w="26">
                  <a:moveTo>
                    <a:pt x="26" y="10"/>
                  </a:moveTo>
                  <a:lnTo>
                    <a:pt x="23" y="147"/>
                  </a:lnTo>
                  <a:lnTo>
                    <a:pt x="0" y="144"/>
                  </a:lnTo>
                  <a:lnTo>
                    <a:pt x="3" y="0"/>
                  </a:lnTo>
                  <a:lnTo>
                    <a:pt x="26" y="1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9" name="Google Shape;389;p4"/>
            <p:cNvSpPr/>
            <p:nvPr/>
          </p:nvSpPr>
          <p:spPr>
            <a:xfrm>
              <a:off x="1012" y="2611"/>
              <a:ext cx="730" cy="393"/>
            </a:xfrm>
            <a:custGeom>
              <a:rect b="b" l="l" r="r" t="t"/>
              <a:pathLst>
                <a:path extrusionOk="0" h="606" w="1176">
                  <a:moveTo>
                    <a:pt x="1170" y="0"/>
                  </a:moveTo>
                  <a:lnTo>
                    <a:pt x="0" y="597"/>
                  </a:lnTo>
                  <a:lnTo>
                    <a:pt x="30" y="606"/>
                  </a:lnTo>
                  <a:lnTo>
                    <a:pt x="1176" y="18"/>
                  </a:lnTo>
                  <a:lnTo>
                    <a:pt x="1170"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90" name="Google Shape;390;p4"/>
            <p:cNvSpPr/>
            <p:nvPr/>
          </p:nvSpPr>
          <p:spPr>
            <a:xfrm>
              <a:off x="1061" y="3018"/>
              <a:ext cx="1490" cy="451"/>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91" name="Google Shape;391;p4"/>
            <p:cNvSpPr/>
            <p:nvPr/>
          </p:nvSpPr>
          <p:spPr>
            <a:xfrm flipH="1" rot="10800000">
              <a:off x="2549" y="2986"/>
              <a:ext cx="608" cy="467"/>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392" name="Google Shape;392;p4"/>
          <p:cNvSpPr/>
          <p:nvPr/>
        </p:nvSpPr>
        <p:spPr>
          <a:xfrm>
            <a:off x="10153593" y="5636971"/>
            <a:ext cx="34049" cy="332924"/>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93" name="Google Shape;393;p4"/>
          <p:cNvSpPr/>
          <p:nvPr/>
        </p:nvSpPr>
        <p:spPr>
          <a:xfrm>
            <a:off x="10159970" y="5656923"/>
            <a:ext cx="20333" cy="308020"/>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94" name="Google Shape;394;p4"/>
          <p:cNvSpPr/>
          <p:nvPr/>
        </p:nvSpPr>
        <p:spPr>
          <a:xfrm>
            <a:off x="10155518" y="5812753"/>
            <a:ext cx="31643" cy="27525"/>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95" name="Google Shape;395;p4"/>
          <p:cNvSpPr/>
          <p:nvPr/>
        </p:nvSpPr>
        <p:spPr>
          <a:xfrm>
            <a:off x="10026299" y="5674399"/>
            <a:ext cx="71949" cy="6845"/>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nvGrpSpPr>
          <p:cNvPr id="396" name="Google Shape;396;p4"/>
          <p:cNvGrpSpPr/>
          <p:nvPr/>
        </p:nvGrpSpPr>
        <p:grpSpPr>
          <a:xfrm>
            <a:off x="10091053" y="5670891"/>
            <a:ext cx="69517" cy="21877"/>
            <a:chOff x="613" y="2566"/>
            <a:chExt cx="721" cy="144"/>
          </a:xfrm>
        </p:grpSpPr>
        <p:sp>
          <p:nvSpPr>
            <p:cNvPr id="397" name="Google Shape;397;p4"/>
            <p:cNvSpPr/>
            <p:nvPr/>
          </p:nvSpPr>
          <p:spPr>
            <a:xfrm>
              <a:off x="613" y="2566"/>
              <a:ext cx="721" cy="14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398" name="Google Shape;398;p4"/>
            <p:cNvSpPr/>
            <p:nvPr/>
          </p:nvSpPr>
          <p:spPr>
            <a:xfrm>
              <a:off x="625" y="2581"/>
              <a:ext cx="696"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399" name="Google Shape;399;p4"/>
          <p:cNvSpPr/>
          <p:nvPr/>
        </p:nvSpPr>
        <p:spPr>
          <a:xfrm>
            <a:off x="10027502" y="5722750"/>
            <a:ext cx="71949" cy="6845"/>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nvGrpSpPr>
          <p:cNvPr id="400" name="Google Shape;400;p4"/>
          <p:cNvGrpSpPr/>
          <p:nvPr/>
        </p:nvGrpSpPr>
        <p:grpSpPr>
          <a:xfrm>
            <a:off x="10091006" y="5718110"/>
            <a:ext cx="69517" cy="19515"/>
            <a:chOff x="615" y="2564"/>
            <a:chExt cx="721" cy="139"/>
          </a:xfrm>
        </p:grpSpPr>
        <p:sp>
          <p:nvSpPr>
            <p:cNvPr id="401" name="Google Shape;401;p4"/>
            <p:cNvSpPr/>
            <p:nvPr/>
          </p:nvSpPr>
          <p:spPr>
            <a:xfrm>
              <a:off x="615" y="2564"/>
              <a:ext cx="721" cy="139"/>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402" name="Google Shape;402;p4"/>
            <p:cNvSpPr/>
            <p:nvPr/>
          </p:nvSpPr>
          <p:spPr>
            <a:xfrm>
              <a:off x="628" y="2581"/>
              <a:ext cx="69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403" name="Google Shape;403;p4"/>
          <p:cNvSpPr/>
          <p:nvPr/>
        </p:nvSpPr>
        <p:spPr>
          <a:xfrm>
            <a:off x="10027502" y="5771101"/>
            <a:ext cx="71949" cy="6845"/>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404" name="Google Shape;404;p4"/>
          <p:cNvSpPr/>
          <p:nvPr/>
        </p:nvSpPr>
        <p:spPr>
          <a:xfrm>
            <a:off x="10028705" y="5814938"/>
            <a:ext cx="71949" cy="6845"/>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nvGrpSpPr>
          <p:cNvPr id="405" name="Google Shape;405;p4"/>
          <p:cNvGrpSpPr/>
          <p:nvPr/>
        </p:nvGrpSpPr>
        <p:grpSpPr>
          <a:xfrm>
            <a:off x="10089851" y="5813708"/>
            <a:ext cx="69541" cy="19618"/>
            <a:chOff x="618" y="2586"/>
            <a:chExt cx="720" cy="124"/>
          </a:xfrm>
        </p:grpSpPr>
        <p:sp>
          <p:nvSpPr>
            <p:cNvPr id="406" name="Google Shape;406;p4"/>
            <p:cNvSpPr/>
            <p:nvPr/>
          </p:nvSpPr>
          <p:spPr>
            <a:xfrm>
              <a:off x="618" y="2586"/>
              <a:ext cx="720" cy="12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407" name="Google Shape;407;p4"/>
            <p:cNvSpPr/>
            <p:nvPr/>
          </p:nvSpPr>
          <p:spPr>
            <a:xfrm>
              <a:off x="630" y="2586"/>
              <a:ext cx="695"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408" name="Google Shape;408;p4"/>
          <p:cNvSpPr/>
          <p:nvPr/>
        </p:nvSpPr>
        <p:spPr>
          <a:xfrm>
            <a:off x="10156000" y="5771101"/>
            <a:ext cx="31643" cy="27380"/>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409" name="Google Shape;409;p4"/>
          <p:cNvGrpSpPr/>
          <p:nvPr/>
        </p:nvGrpSpPr>
        <p:grpSpPr>
          <a:xfrm>
            <a:off x="10089849" y="5767606"/>
            <a:ext cx="70700" cy="19515"/>
            <a:chOff x="613" y="2571"/>
            <a:chExt cx="732" cy="134"/>
          </a:xfrm>
        </p:grpSpPr>
        <p:sp>
          <p:nvSpPr>
            <p:cNvPr id="410" name="Google Shape;410;p4"/>
            <p:cNvSpPr/>
            <p:nvPr/>
          </p:nvSpPr>
          <p:spPr>
            <a:xfrm>
              <a:off x="613" y="2571"/>
              <a:ext cx="732" cy="13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411" name="Google Shape;411;p4"/>
            <p:cNvSpPr/>
            <p:nvPr/>
          </p:nvSpPr>
          <p:spPr>
            <a:xfrm>
              <a:off x="625" y="2587"/>
              <a:ext cx="720"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412" name="Google Shape;412;p4"/>
          <p:cNvSpPr/>
          <p:nvPr/>
        </p:nvSpPr>
        <p:spPr>
          <a:xfrm>
            <a:off x="10150946" y="5636388"/>
            <a:ext cx="8422" cy="332778"/>
          </a:xfrm>
          <a:prstGeom prst="rect">
            <a:avLst/>
          </a:prstGeom>
          <a:gradFill>
            <a:gsLst>
              <a:gs pos="0">
                <a:srgbClr val="333333"/>
              </a:gs>
              <a:gs pos="50000">
                <a:srgbClr val="DDDDDD"/>
              </a:gs>
              <a:gs pos="100000">
                <a:srgbClr val="333333"/>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413" name="Google Shape;413;p4"/>
          <p:cNvSpPr/>
          <p:nvPr/>
        </p:nvSpPr>
        <p:spPr>
          <a:xfrm>
            <a:off x="10158887" y="5720566"/>
            <a:ext cx="28515" cy="31020"/>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4" name="Google Shape;414;p4"/>
          <p:cNvSpPr/>
          <p:nvPr/>
        </p:nvSpPr>
        <p:spPr>
          <a:xfrm>
            <a:off x="10159248" y="5672943"/>
            <a:ext cx="29357" cy="34953"/>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5" name="Google Shape;415;p4"/>
          <p:cNvSpPr/>
          <p:nvPr/>
        </p:nvSpPr>
        <p:spPr>
          <a:xfrm>
            <a:off x="10183311" y="5954166"/>
            <a:ext cx="6016" cy="13835"/>
          </a:xfrm>
          <a:prstGeom prst="ellipse">
            <a:avLst/>
          </a:prstGeom>
          <a:solidFill>
            <a:srgbClr val="3333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416" name="Google Shape;416;p4"/>
          <p:cNvSpPr/>
          <p:nvPr/>
        </p:nvSpPr>
        <p:spPr>
          <a:xfrm>
            <a:off x="10157684" y="5954603"/>
            <a:ext cx="29477" cy="29127"/>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7" name="Google Shape;417;p4"/>
          <p:cNvSpPr/>
          <p:nvPr/>
        </p:nvSpPr>
        <p:spPr>
          <a:xfrm>
            <a:off x="10017877" y="5963487"/>
            <a:ext cx="143898" cy="21845"/>
          </a:xfrm>
          <a:prstGeom prst="roundRect">
            <a:avLst>
              <a:gd fmla="val 50000" name="adj"/>
            </a:avLst>
          </a:prstGeom>
          <a:solidFill>
            <a:srgbClr val="DDDDDD"/>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418" name="Google Shape;418;p4"/>
          <p:cNvSpPr/>
          <p:nvPr/>
        </p:nvSpPr>
        <p:spPr>
          <a:xfrm>
            <a:off x="10026299" y="5969166"/>
            <a:ext cx="128257" cy="11505"/>
          </a:xfrm>
          <a:prstGeom prst="roundRect">
            <a:avLst>
              <a:gd fmla="val 50000" name="adj"/>
            </a:avLst>
          </a:prstGeom>
          <a:gradFill>
            <a:gsLst>
              <a:gs pos="0">
                <a:schemeClr val="dk2"/>
              </a:gs>
              <a:gs pos="100000">
                <a:schemeClr val="lt2"/>
              </a:gs>
            </a:gsLst>
            <a:lin ang="0" scaled="0"/>
          </a:gra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419" name="Google Shape;419;p4"/>
          <p:cNvSpPr/>
          <p:nvPr/>
        </p:nvSpPr>
        <p:spPr>
          <a:xfrm>
            <a:off x="10038210" y="5920815"/>
            <a:ext cx="19130" cy="20680"/>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420" name="Google Shape;420;p4"/>
          <p:cNvSpPr/>
          <p:nvPr/>
        </p:nvSpPr>
        <p:spPr>
          <a:xfrm>
            <a:off x="10059867" y="5920815"/>
            <a:ext cx="19130" cy="2068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Noto Sans Symbols"/>
              <a:buNone/>
            </a:pPr>
            <a:r>
              <a:t/>
            </a:r>
            <a:endParaRPr b="0" i="0" sz="1800" u="none" cap="none" strike="noStrike">
              <a:solidFill>
                <a:srgbClr val="FF0000"/>
              </a:solidFill>
              <a:latin typeface="Arial"/>
              <a:ea typeface="Arial"/>
              <a:cs typeface="Arial"/>
              <a:sym typeface="Arial"/>
            </a:endParaRPr>
          </a:p>
        </p:txBody>
      </p:sp>
      <p:sp>
        <p:nvSpPr>
          <p:cNvPr id="421" name="Google Shape;421;p4"/>
          <p:cNvSpPr/>
          <p:nvPr/>
        </p:nvSpPr>
        <p:spPr>
          <a:xfrm>
            <a:off x="10080201" y="5920815"/>
            <a:ext cx="19130" cy="20680"/>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422" name="Google Shape;422;p4"/>
          <p:cNvSpPr/>
          <p:nvPr/>
        </p:nvSpPr>
        <p:spPr>
          <a:xfrm>
            <a:off x="10129410" y="5841444"/>
            <a:ext cx="9625" cy="110538"/>
          </a:xfrm>
          <a:prstGeom prst="rect">
            <a:avLst/>
          </a:prstGeom>
          <a:solidFill>
            <a:srgbClr val="29292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nvGrpSpPr>
          <p:cNvPr id="423" name="Google Shape;423;p4"/>
          <p:cNvGrpSpPr/>
          <p:nvPr/>
        </p:nvGrpSpPr>
        <p:grpSpPr>
          <a:xfrm flipH="1">
            <a:off x="7773981" y="5281060"/>
            <a:ext cx="345630" cy="320302"/>
            <a:chOff x="2839" y="3501"/>
            <a:chExt cx="755" cy="803"/>
          </a:xfrm>
        </p:grpSpPr>
        <p:pic>
          <p:nvPicPr>
            <p:cNvPr descr="desktop_computer_stylized_medium" id="424" name="Google Shape;424;p4"/>
            <p:cNvPicPr preferRelativeResize="0"/>
            <p:nvPr/>
          </p:nvPicPr>
          <p:blipFill rotWithShape="1">
            <a:blip r:embed="rId18">
              <a:alphaModFix/>
            </a:blip>
            <a:srcRect b="0" l="0" r="0" t="0"/>
            <a:stretch/>
          </p:blipFill>
          <p:spPr>
            <a:xfrm>
              <a:off x="2839" y="3501"/>
              <a:ext cx="755" cy="803"/>
            </a:xfrm>
            <a:prstGeom prst="rect">
              <a:avLst/>
            </a:prstGeom>
            <a:noFill/>
            <a:ln>
              <a:noFill/>
            </a:ln>
          </p:spPr>
        </p:pic>
        <p:sp>
          <p:nvSpPr>
            <p:cNvPr id="425" name="Google Shape;425;p4"/>
            <p:cNvSpPr/>
            <p:nvPr/>
          </p:nvSpPr>
          <p:spPr>
            <a:xfrm>
              <a:off x="2916" y="3578"/>
              <a:ext cx="356" cy="368"/>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chemeClr val="lt1"/>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426" name="Google Shape;426;p4"/>
          <p:cNvGrpSpPr/>
          <p:nvPr/>
        </p:nvGrpSpPr>
        <p:grpSpPr>
          <a:xfrm>
            <a:off x="7750224" y="1859725"/>
            <a:ext cx="415925" cy="385763"/>
            <a:chOff x="2751" y="1851"/>
            <a:chExt cx="462" cy="478"/>
          </a:xfrm>
        </p:grpSpPr>
        <p:pic>
          <p:nvPicPr>
            <p:cNvPr descr="iphone_stylized_small" id="427" name="Google Shape;427;p4"/>
            <p:cNvPicPr preferRelativeResize="0"/>
            <p:nvPr/>
          </p:nvPicPr>
          <p:blipFill rotWithShape="1">
            <a:blip r:embed="rId22">
              <a:alphaModFix/>
            </a:blip>
            <a:srcRect b="0" l="0" r="0" t="0"/>
            <a:stretch/>
          </p:blipFill>
          <p:spPr>
            <a:xfrm>
              <a:off x="2928" y="1922"/>
              <a:ext cx="152" cy="407"/>
            </a:xfrm>
            <a:prstGeom prst="rect">
              <a:avLst/>
            </a:prstGeom>
            <a:noFill/>
            <a:ln>
              <a:noFill/>
            </a:ln>
          </p:spPr>
        </p:pic>
        <p:pic>
          <p:nvPicPr>
            <p:cNvPr descr="antenna_radiation_stylized" id="428" name="Google Shape;428;p4"/>
            <p:cNvPicPr preferRelativeResize="0"/>
            <p:nvPr/>
          </p:nvPicPr>
          <p:blipFill rotWithShape="1">
            <a:blip r:embed="rId23">
              <a:alphaModFix/>
            </a:blip>
            <a:srcRect b="0" l="0" r="0" t="0"/>
            <a:stretch/>
          </p:blipFill>
          <p:spPr>
            <a:xfrm>
              <a:off x="2751" y="1851"/>
              <a:ext cx="462" cy="110"/>
            </a:xfrm>
            <a:prstGeom prst="rect">
              <a:avLst/>
            </a:prstGeom>
            <a:noFill/>
            <a:ln>
              <a:noFill/>
            </a:ln>
          </p:spPr>
        </p:pic>
      </p:grpSp>
      <p:grpSp>
        <p:nvGrpSpPr>
          <p:cNvPr id="429" name="Google Shape;429;p4"/>
          <p:cNvGrpSpPr/>
          <p:nvPr/>
        </p:nvGrpSpPr>
        <p:grpSpPr>
          <a:xfrm>
            <a:off x="10253990" y="5273951"/>
            <a:ext cx="177192" cy="330833"/>
            <a:chOff x="4140" y="429"/>
            <a:chExt cx="1425" cy="2396"/>
          </a:xfrm>
        </p:grpSpPr>
        <p:sp>
          <p:nvSpPr>
            <p:cNvPr id="430" name="Google Shape;430;p4"/>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31" name="Google Shape;431;p4"/>
            <p:cNvSpPr/>
            <p:nvPr/>
          </p:nvSpPr>
          <p:spPr>
            <a:xfrm>
              <a:off x="4210" y="429"/>
              <a:ext cx="1046" cy="2285"/>
            </a:xfrm>
            <a:prstGeom prst="rect">
              <a:avLst/>
            </a:prstGeom>
            <a:gradFill>
              <a:gsLst>
                <a:gs pos="0">
                  <a:srgbClr val="292929"/>
                </a:gs>
                <a:gs pos="100000">
                  <a:srgbClr val="80808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432" name="Google Shape;432;p4"/>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33" name="Google Shape;433;p4"/>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34" name="Google Shape;434;p4"/>
            <p:cNvSpPr/>
            <p:nvPr/>
          </p:nvSpPr>
          <p:spPr>
            <a:xfrm>
              <a:off x="4210" y="690"/>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nvGrpSpPr>
            <p:cNvPr id="435" name="Google Shape;435;p4"/>
            <p:cNvGrpSpPr/>
            <p:nvPr/>
          </p:nvGrpSpPr>
          <p:grpSpPr>
            <a:xfrm>
              <a:off x="4748" y="666"/>
              <a:ext cx="578" cy="150"/>
              <a:chOff x="613" y="2566"/>
              <a:chExt cx="721" cy="144"/>
            </a:xfrm>
          </p:grpSpPr>
          <p:sp>
            <p:nvSpPr>
              <p:cNvPr id="436" name="Google Shape;436;p4"/>
              <p:cNvSpPr/>
              <p:nvPr/>
            </p:nvSpPr>
            <p:spPr>
              <a:xfrm>
                <a:off x="613" y="2566"/>
                <a:ext cx="721" cy="14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437" name="Google Shape;437;p4"/>
              <p:cNvSpPr/>
              <p:nvPr/>
            </p:nvSpPr>
            <p:spPr>
              <a:xfrm>
                <a:off x="625" y="2581"/>
                <a:ext cx="696"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438" name="Google Shape;438;p4"/>
            <p:cNvSpPr/>
            <p:nvPr/>
          </p:nvSpPr>
          <p:spPr>
            <a:xfrm>
              <a:off x="4220" y="1022"/>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nvGrpSpPr>
            <p:cNvPr id="439" name="Google Shape;439;p4"/>
            <p:cNvGrpSpPr/>
            <p:nvPr/>
          </p:nvGrpSpPr>
          <p:grpSpPr>
            <a:xfrm>
              <a:off x="4748" y="990"/>
              <a:ext cx="578" cy="134"/>
              <a:chOff x="615" y="2564"/>
              <a:chExt cx="721" cy="139"/>
            </a:xfrm>
          </p:grpSpPr>
          <p:sp>
            <p:nvSpPr>
              <p:cNvPr id="440" name="Google Shape;440;p4"/>
              <p:cNvSpPr/>
              <p:nvPr/>
            </p:nvSpPr>
            <p:spPr>
              <a:xfrm>
                <a:off x="615" y="2564"/>
                <a:ext cx="721" cy="139"/>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441" name="Google Shape;441;p4"/>
              <p:cNvSpPr/>
              <p:nvPr/>
            </p:nvSpPr>
            <p:spPr>
              <a:xfrm>
                <a:off x="628" y="2581"/>
                <a:ext cx="69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442" name="Google Shape;442;p4"/>
            <p:cNvSpPr/>
            <p:nvPr/>
          </p:nvSpPr>
          <p:spPr>
            <a:xfrm>
              <a:off x="4220" y="1354"/>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443" name="Google Shape;443;p4"/>
            <p:cNvSpPr/>
            <p:nvPr/>
          </p:nvSpPr>
          <p:spPr>
            <a:xfrm>
              <a:off x="4230" y="1655"/>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nvGrpSpPr>
            <p:cNvPr id="444" name="Google Shape;444;p4"/>
            <p:cNvGrpSpPr/>
            <p:nvPr/>
          </p:nvGrpSpPr>
          <p:grpSpPr>
            <a:xfrm>
              <a:off x="4738" y="1647"/>
              <a:ext cx="578" cy="135"/>
              <a:chOff x="618" y="2586"/>
              <a:chExt cx="720" cy="124"/>
            </a:xfrm>
          </p:grpSpPr>
          <p:sp>
            <p:nvSpPr>
              <p:cNvPr id="445" name="Google Shape;445;p4"/>
              <p:cNvSpPr/>
              <p:nvPr/>
            </p:nvSpPr>
            <p:spPr>
              <a:xfrm>
                <a:off x="618" y="2586"/>
                <a:ext cx="720" cy="12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446" name="Google Shape;446;p4"/>
              <p:cNvSpPr/>
              <p:nvPr/>
            </p:nvSpPr>
            <p:spPr>
              <a:xfrm>
                <a:off x="630" y="2586"/>
                <a:ext cx="695"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447" name="Google Shape;447;p4"/>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448" name="Google Shape;448;p4"/>
            <p:cNvGrpSpPr/>
            <p:nvPr/>
          </p:nvGrpSpPr>
          <p:grpSpPr>
            <a:xfrm>
              <a:off x="4738" y="1330"/>
              <a:ext cx="588" cy="134"/>
              <a:chOff x="613" y="2571"/>
              <a:chExt cx="732" cy="134"/>
            </a:xfrm>
          </p:grpSpPr>
          <p:sp>
            <p:nvSpPr>
              <p:cNvPr id="449" name="Google Shape;449;p4"/>
              <p:cNvSpPr/>
              <p:nvPr/>
            </p:nvSpPr>
            <p:spPr>
              <a:xfrm>
                <a:off x="613" y="2571"/>
                <a:ext cx="732" cy="13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450" name="Google Shape;450;p4"/>
              <p:cNvSpPr/>
              <p:nvPr/>
            </p:nvSpPr>
            <p:spPr>
              <a:xfrm>
                <a:off x="625" y="2587"/>
                <a:ext cx="720"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451" name="Google Shape;451;p4"/>
            <p:cNvSpPr/>
            <p:nvPr/>
          </p:nvSpPr>
          <p:spPr>
            <a:xfrm>
              <a:off x="5246" y="429"/>
              <a:ext cx="70" cy="2285"/>
            </a:xfrm>
            <a:prstGeom prst="rect">
              <a:avLst/>
            </a:prstGeom>
            <a:gradFill>
              <a:gsLst>
                <a:gs pos="0">
                  <a:srgbClr val="333333"/>
                </a:gs>
                <a:gs pos="50000">
                  <a:srgbClr val="DDDDDD"/>
                </a:gs>
                <a:gs pos="100000">
                  <a:srgbClr val="333333"/>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452" name="Google Shape;452;p4"/>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53" name="Google Shape;453;p4"/>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54" name="Google Shape;454;p4"/>
            <p:cNvSpPr/>
            <p:nvPr/>
          </p:nvSpPr>
          <p:spPr>
            <a:xfrm>
              <a:off x="5515" y="2611"/>
              <a:ext cx="50" cy="95"/>
            </a:xfrm>
            <a:prstGeom prst="ellipse">
              <a:avLst/>
            </a:prstGeom>
            <a:solidFill>
              <a:srgbClr val="3333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455" name="Google Shape;455;p4"/>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56" name="Google Shape;456;p4"/>
            <p:cNvSpPr/>
            <p:nvPr/>
          </p:nvSpPr>
          <p:spPr>
            <a:xfrm>
              <a:off x="4140" y="2675"/>
              <a:ext cx="1196" cy="150"/>
            </a:xfrm>
            <a:prstGeom prst="roundRect">
              <a:avLst>
                <a:gd fmla="val 50000" name="adj"/>
              </a:avLst>
            </a:prstGeom>
            <a:solidFill>
              <a:srgbClr val="DDDDDD"/>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457" name="Google Shape;457;p4"/>
            <p:cNvSpPr/>
            <p:nvPr/>
          </p:nvSpPr>
          <p:spPr>
            <a:xfrm>
              <a:off x="4210" y="2714"/>
              <a:ext cx="1066" cy="79"/>
            </a:xfrm>
            <a:prstGeom prst="roundRect">
              <a:avLst>
                <a:gd fmla="val 50000" name="adj"/>
              </a:avLst>
            </a:prstGeom>
            <a:gradFill>
              <a:gsLst>
                <a:gs pos="0">
                  <a:schemeClr val="dk2"/>
                </a:gs>
                <a:gs pos="100000">
                  <a:schemeClr val="lt2"/>
                </a:gs>
              </a:gsLst>
              <a:lin ang="0" scaled="0"/>
            </a:gra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458" name="Google Shape;458;p4"/>
            <p:cNvSpPr/>
            <p:nvPr/>
          </p:nvSpPr>
          <p:spPr>
            <a:xfrm>
              <a:off x="4309" y="2382"/>
              <a:ext cx="159" cy="142"/>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459" name="Google Shape;459;p4"/>
            <p:cNvSpPr/>
            <p:nvPr/>
          </p:nvSpPr>
          <p:spPr>
            <a:xfrm>
              <a:off x="4489" y="2382"/>
              <a:ext cx="159" cy="142"/>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Noto Sans Symbols"/>
                <a:buNone/>
              </a:pPr>
              <a:r>
                <a:t/>
              </a:r>
              <a:endParaRPr b="0" i="0" sz="1800" u="none" cap="none" strike="noStrike">
                <a:solidFill>
                  <a:srgbClr val="FF0000"/>
                </a:solidFill>
                <a:latin typeface="Arial"/>
                <a:ea typeface="Arial"/>
                <a:cs typeface="Arial"/>
                <a:sym typeface="Arial"/>
              </a:endParaRPr>
            </a:p>
          </p:txBody>
        </p:sp>
        <p:sp>
          <p:nvSpPr>
            <p:cNvPr id="460" name="Google Shape;460;p4"/>
            <p:cNvSpPr/>
            <p:nvPr/>
          </p:nvSpPr>
          <p:spPr>
            <a:xfrm>
              <a:off x="4658" y="2382"/>
              <a:ext cx="159" cy="142"/>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461" name="Google Shape;461;p4"/>
            <p:cNvSpPr/>
            <p:nvPr/>
          </p:nvSpPr>
          <p:spPr>
            <a:xfrm>
              <a:off x="5067" y="1837"/>
              <a:ext cx="80" cy="759"/>
            </a:xfrm>
            <a:prstGeom prst="rect">
              <a:avLst/>
            </a:prstGeom>
            <a:solidFill>
              <a:srgbClr val="29292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grpSp>
        <p:nvGrpSpPr>
          <p:cNvPr id="462" name="Google Shape;462;p4"/>
          <p:cNvGrpSpPr/>
          <p:nvPr/>
        </p:nvGrpSpPr>
        <p:grpSpPr>
          <a:xfrm>
            <a:off x="6571713" y="2686293"/>
            <a:ext cx="1038308" cy="956788"/>
            <a:chOff x="6571713" y="2686293"/>
            <a:chExt cx="1038308" cy="956788"/>
          </a:xfrm>
        </p:grpSpPr>
        <p:sp>
          <p:nvSpPr>
            <p:cNvPr id="463" name="Google Shape;463;p4"/>
            <p:cNvSpPr/>
            <p:nvPr/>
          </p:nvSpPr>
          <p:spPr>
            <a:xfrm flipH="1">
              <a:off x="7291095" y="2700162"/>
              <a:ext cx="318926" cy="942919"/>
            </a:xfrm>
            <a:custGeom>
              <a:rect b="b" l="l" r="r" t="t"/>
              <a:pathLst>
                <a:path extrusionOk="0" h="10279" w="10319">
                  <a:moveTo>
                    <a:pt x="2669" y="10279"/>
                  </a:moveTo>
                  <a:lnTo>
                    <a:pt x="0" y="9878"/>
                  </a:lnTo>
                  <a:lnTo>
                    <a:pt x="10319" y="0"/>
                  </a:lnTo>
                  <a:lnTo>
                    <a:pt x="10319" y="8912"/>
                  </a:lnTo>
                  <a:lnTo>
                    <a:pt x="2669" y="10279"/>
                  </a:lnTo>
                  <a:close/>
                </a:path>
              </a:pathLst>
            </a:custGeom>
            <a:gradFill>
              <a:gsLst>
                <a:gs pos="0">
                  <a:schemeClr val="lt1"/>
                </a:gs>
                <a:gs pos="99000">
                  <a:srgbClr val="BFBFBF"/>
                </a:gs>
                <a:gs pos="100000">
                  <a:srgbClr val="BFBFBF"/>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464" name="Google Shape;464;p4"/>
            <p:cNvGrpSpPr/>
            <p:nvPr/>
          </p:nvGrpSpPr>
          <p:grpSpPr>
            <a:xfrm>
              <a:off x="6571713" y="2686293"/>
              <a:ext cx="764135" cy="854075"/>
              <a:chOff x="6571713" y="2686293"/>
              <a:chExt cx="764135" cy="854075"/>
            </a:xfrm>
          </p:grpSpPr>
          <p:sp>
            <p:nvSpPr>
              <p:cNvPr id="465" name="Google Shape;465;p4"/>
              <p:cNvSpPr/>
              <p:nvPr/>
            </p:nvSpPr>
            <p:spPr>
              <a:xfrm>
                <a:off x="6641713" y="2722275"/>
                <a:ext cx="647951" cy="777228"/>
              </a:xfrm>
              <a:prstGeom prst="rect">
                <a:avLst/>
              </a:prstGeom>
              <a:solidFill>
                <a:schemeClr val="lt1"/>
              </a:solidFill>
              <a:ln cap="flat" cmpd="sng" w="12700">
                <a:solidFill>
                  <a:schemeClr val="dk1"/>
                </a:solidFill>
                <a:prstDash val="solid"/>
                <a:miter lim="800000"/>
                <a:headEnd len="sm" w="sm" type="none"/>
                <a:tailEnd len="sm" w="sm" type="none"/>
              </a:ln>
              <a:effectLst>
                <a:outerShdw blurRad="50800" rotWithShape="0" algn="tl" dir="2700000" dist="38100">
                  <a:srgbClr val="7F7F7F">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466" name="Google Shape;466;p4"/>
              <p:cNvSpPr/>
              <p:nvPr/>
            </p:nvSpPr>
            <p:spPr>
              <a:xfrm>
                <a:off x="6642457" y="3037370"/>
                <a:ext cx="648594" cy="158772"/>
              </a:xfrm>
              <a:prstGeom prst="rect">
                <a:avLst/>
              </a:prstGeom>
              <a:solidFill>
                <a:srgbClr val="CC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467" name="Google Shape;467;p4"/>
              <p:cNvSpPr txBox="1"/>
              <p:nvPr/>
            </p:nvSpPr>
            <p:spPr>
              <a:xfrm>
                <a:off x="6571713" y="2686293"/>
                <a:ext cx="764135" cy="8540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application</a:t>
                </a:r>
                <a:endParaRPr/>
              </a:p>
              <a:p>
                <a:pPr indent="0" lvl="0" marL="0" marR="0" rtl="0" algn="ctr">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transport</a:t>
                </a:r>
                <a:endParaRPr/>
              </a:p>
              <a:p>
                <a:pPr indent="0" lvl="0" marL="0" marR="0" rtl="0" algn="ctr">
                  <a:lnSpc>
                    <a:spcPct val="100000"/>
                  </a:lnSpc>
                  <a:spcBef>
                    <a:spcPts val="0"/>
                  </a:spcBef>
                  <a:spcAft>
                    <a:spcPts val="0"/>
                  </a:spcAft>
                  <a:buClr>
                    <a:srgbClr val="FFFFFF"/>
                  </a:buClr>
                  <a:buSzPts val="1000"/>
                  <a:buFont typeface="Calibri"/>
                  <a:buNone/>
                </a:pPr>
                <a:r>
                  <a:rPr b="0" i="0" lang="en-US" sz="1000" u="none" cap="none" strike="noStrike">
                    <a:solidFill>
                      <a:srgbClr val="FFFFFF"/>
                    </a:solidFill>
                    <a:latin typeface="Calibri"/>
                    <a:ea typeface="Calibri"/>
                    <a:cs typeface="Calibri"/>
                    <a:sym typeface="Calibri"/>
                  </a:rPr>
                  <a:t>network</a:t>
                </a:r>
                <a:endParaRPr/>
              </a:p>
              <a:p>
                <a:pPr indent="0" lvl="0" marL="0" marR="0" rtl="0" algn="ctr">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link</a:t>
                </a:r>
                <a:endParaRPr/>
              </a:p>
              <a:p>
                <a:pPr indent="0" lvl="0" marL="0" marR="0" rtl="0" algn="ctr">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physical</a:t>
                </a:r>
                <a:endParaRPr b="0" i="0" sz="2400" u="none" cap="none" strike="noStrike">
                  <a:solidFill>
                    <a:srgbClr val="000000"/>
                  </a:solidFill>
                  <a:latin typeface="Calibri"/>
                  <a:ea typeface="Calibri"/>
                  <a:cs typeface="Calibri"/>
                  <a:sym typeface="Calibri"/>
                </a:endParaRPr>
              </a:p>
            </p:txBody>
          </p:sp>
          <p:cxnSp>
            <p:nvCxnSpPr>
              <p:cNvPr id="468" name="Google Shape;468;p4"/>
              <p:cNvCxnSpPr/>
              <p:nvPr/>
            </p:nvCxnSpPr>
            <p:spPr>
              <a:xfrm>
                <a:off x="6638631" y="2891320"/>
                <a:ext cx="646461" cy="0"/>
              </a:xfrm>
              <a:prstGeom prst="straightConnector1">
                <a:avLst/>
              </a:prstGeom>
              <a:noFill/>
              <a:ln cap="flat" cmpd="sng" w="12700">
                <a:solidFill>
                  <a:schemeClr val="dk1"/>
                </a:solidFill>
                <a:prstDash val="solid"/>
                <a:miter lim="800000"/>
                <a:headEnd len="sm" w="sm" type="none"/>
                <a:tailEnd len="sm" w="sm" type="none"/>
              </a:ln>
            </p:spPr>
          </p:cxnSp>
          <p:cxnSp>
            <p:nvCxnSpPr>
              <p:cNvPr id="469" name="Google Shape;469;p4"/>
              <p:cNvCxnSpPr/>
              <p:nvPr/>
            </p:nvCxnSpPr>
            <p:spPr>
              <a:xfrm>
                <a:off x="6638631" y="3040545"/>
                <a:ext cx="646461" cy="0"/>
              </a:xfrm>
              <a:prstGeom prst="straightConnector1">
                <a:avLst/>
              </a:prstGeom>
              <a:noFill/>
              <a:ln cap="flat" cmpd="sng" w="12700">
                <a:solidFill>
                  <a:schemeClr val="dk1"/>
                </a:solidFill>
                <a:prstDash val="solid"/>
                <a:miter lim="800000"/>
                <a:headEnd len="sm" w="sm" type="none"/>
                <a:tailEnd len="sm" w="sm" type="none"/>
              </a:ln>
            </p:spPr>
          </p:cxnSp>
          <p:cxnSp>
            <p:nvCxnSpPr>
              <p:cNvPr id="470" name="Google Shape;470;p4"/>
              <p:cNvCxnSpPr/>
              <p:nvPr/>
            </p:nvCxnSpPr>
            <p:spPr>
              <a:xfrm>
                <a:off x="6638631" y="3189770"/>
                <a:ext cx="646461" cy="0"/>
              </a:xfrm>
              <a:prstGeom prst="straightConnector1">
                <a:avLst/>
              </a:prstGeom>
              <a:noFill/>
              <a:ln cap="flat" cmpd="sng" w="12700">
                <a:solidFill>
                  <a:schemeClr val="dk1"/>
                </a:solidFill>
                <a:prstDash val="solid"/>
                <a:miter lim="800000"/>
                <a:headEnd len="sm" w="sm" type="none"/>
                <a:tailEnd len="sm" w="sm" type="none"/>
              </a:ln>
            </p:spPr>
          </p:cxnSp>
          <p:cxnSp>
            <p:nvCxnSpPr>
              <p:cNvPr id="471" name="Google Shape;471;p4"/>
              <p:cNvCxnSpPr/>
              <p:nvPr/>
            </p:nvCxnSpPr>
            <p:spPr>
              <a:xfrm>
                <a:off x="6638631" y="3338995"/>
                <a:ext cx="646461" cy="0"/>
              </a:xfrm>
              <a:prstGeom prst="straightConnector1">
                <a:avLst/>
              </a:prstGeom>
              <a:noFill/>
              <a:ln cap="flat" cmpd="sng" w="12700">
                <a:solidFill>
                  <a:schemeClr val="dk1"/>
                </a:solidFill>
                <a:prstDash val="solid"/>
                <a:miter lim="800000"/>
                <a:headEnd len="sm" w="sm" type="none"/>
                <a:tailEnd len="sm" w="sm" type="none"/>
              </a:ln>
            </p:spPr>
          </p:cxnSp>
        </p:grpSp>
      </p:grpSp>
      <p:grpSp>
        <p:nvGrpSpPr>
          <p:cNvPr id="472" name="Google Shape;472;p4"/>
          <p:cNvGrpSpPr/>
          <p:nvPr/>
        </p:nvGrpSpPr>
        <p:grpSpPr>
          <a:xfrm>
            <a:off x="10202006" y="5357871"/>
            <a:ext cx="970347" cy="854075"/>
            <a:chOff x="10202006" y="5357871"/>
            <a:chExt cx="970347" cy="854075"/>
          </a:xfrm>
        </p:grpSpPr>
        <p:sp>
          <p:nvSpPr>
            <p:cNvPr id="473" name="Google Shape;473;p4"/>
            <p:cNvSpPr/>
            <p:nvPr/>
          </p:nvSpPr>
          <p:spPr>
            <a:xfrm>
              <a:off x="10202006" y="5397682"/>
              <a:ext cx="281273" cy="773122"/>
            </a:xfrm>
            <a:custGeom>
              <a:rect b="b" l="l" r="r" t="t"/>
              <a:pathLst>
                <a:path extrusionOk="0" h="10000" w="10001">
                  <a:moveTo>
                    <a:pt x="112" y="7638"/>
                  </a:moveTo>
                  <a:cubicBezTo>
                    <a:pt x="75" y="7370"/>
                    <a:pt x="37" y="7102"/>
                    <a:pt x="0" y="6834"/>
                  </a:cubicBezTo>
                  <a:lnTo>
                    <a:pt x="9647" y="0"/>
                  </a:lnTo>
                  <a:cubicBezTo>
                    <a:pt x="9534" y="4702"/>
                    <a:pt x="10099" y="5298"/>
                    <a:pt x="9986" y="10000"/>
                  </a:cubicBezTo>
                  <a:lnTo>
                    <a:pt x="112" y="7638"/>
                  </a:lnTo>
                  <a:close/>
                </a:path>
              </a:pathLst>
            </a:custGeom>
            <a:gradFill>
              <a:gsLst>
                <a:gs pos="0">
                  <a:schemeClr val="lt1"/>
                </a:gs>
                <a:gs pos="99000">
                  <a:srgbClr val="BFBFBF"/>
                </a:gs>
                <a:gs pos="100000">
                  <a:srgbClr val="BFBFBF"/>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474" name="Google Shape;474;p4"/>
            <p:cNvGrpSpPr/>
            <p:nvPr/>
          </p:nvGrpSpPr>
          <p:grpSpPr>
            <a:xfrm>
              <a:off x="10408218" y="5357871"/>
              <a:ext cx="764135" cy="854075"/>
              <a:chOff x="6571713" y="2686293"/>
              <a:chExt cx="764135" cy="854075"/>
            </a:xfrm>
          </p:grpSpPr>
          <p:sp>
            <p:nvSpPr>
              <p:cNvPr id="475" name="Google Shape;475;p4"/>
              <p:cNvSpPr/>
              <p:nvPr/>
            </p:nvSpPr>
            <p:spPr>
              <a:xfrm>
                <a:off x="6641713" y="2722275"/>
                <a:ext cx="647951" cy="777228"/>
              </a:xfrm>
              <a:prstGeom prst="rect">
                <a:avLst/>
              </a:prstGeom>
              <a:solidFill>
                <a:schemeClr val="lt1"/>
              </a:solidFill>
              <a:ln cap="flat" cmpd="sng" w="12700">
                <a:solidFill>
                  <a:schemeClr val="dk1"/>
                </a:solidFill>
                <a:prstDash val="solid"/>
                <a:miter lim="800000"/>
                <a:headEnd len="sm" w="sm" type="none"/>
                <a:tailEnd len="sm" w="sm" type="none"/>
              </a:ln>
              <a:effectLst>
                <a:outerShdw blurRad="50800" rotWithShape="0" algn="tl" dir="2700000" dist="38100">
                  <a:srgbClr val="7F7F7F">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476" name="Google Shape;476;p4"/>
              <p:cNvSpPr/>
              <p:nvPr/>
            </p:nvSpPr>
            <p:spPr>
              <a:xfrm>
                <a:off x="6642457" y="3037370"/>
                <a:ext cx="648594" cy="158772"/>
              </a:xfrm>
              <a:prstGeom prst="rect">
                <a:avLst/>
              </a:prstGeom>
              <a:solidFill>
                <a:srgbClr val="CC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477" name="Google Shape;477;p4"/>
              <p:cNvSpPr txBox="1"/>
              <p:nvPr/>
            </p:nvSpPr>
            <p:spPr>
              <a:xfrm>
                <a:off x="6571713" y="2686293"/>
                <a:ext cx="764135" cy="8540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application</a:t>
                </a:r>
                <a:endParaRPr/>
              </a:p>
              <a:p>
                <a:pPr indent="0" lvl="0" marL="0" marR="0" rtl="0" algn="ctr">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transport</a:t>
                </a:r>
                <a:endParaRPr/>
              </a:p>
              <a:p>
                <a:pPr indent="0" lvl="0" marL="0" marR="0" rtl="0" algn="ctr">
                  <a:lnSpc>
                    <a:spcPct val="100000"/>
                  </a:lnSpc>
                  <a:spcBef>
                    <a:spcPts val="0"/>
                  </a:spcBef>
                  <a:spcAft>
                    <a:spcPts val="0"/>
                  </a:spcAft>
                  <a:buClr>
                    <a:srgbClr val="FFFFFF"/>
                  </a:buClr>
                  <a:buSzPts val="1000"/>
                  <a:buFont typeface="Calibri"/>
                  <a:buNone/>
                </a:pPr>
                <a:r>
                  <a:rPr b="0" i="0" lang="en-US" sz="1000" u="none" cap="none" strike="noStrike">
                    <a:solidFill>
                      <a:srgbClr val="FFFFFF"/>
                    </a:solidFill>
                    <a:latin typeface="Calibri"/>
                    <a:ea typeface="Calibri"/>
                    <a:cs typeface="Calibri"/>
                    <a:sym typeface="Calibri"/>
                  </a:rPr>
                  <a:t>network</a:t>
                </a:r>
                <a:endParaRPr/>
              </a:p>
              <a:p>
                <a:pPr indent="0" lvl="0" marL="0" marR="0" rtl="0" algn="ctr">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link</a:t>
                </a:r>
                <a:endParaRPr/>
              </a:p>
              <a:p>
                <a:pPr indent="0" lvl="0" marL="0" marR="0" rtl="0" algn="ctr">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physical</a:t>
                </a:r>
                <a:endParaRPr b="0" i="0" sz="2400" u="none" cap="none" strike="noStrike">
                  <a:solidFill>
                    <a:srgbClr val="000000"/>
                  </a:solidFill>
                  <a:latin typeface="Calibri"/>
                  <a:ea typeface="Calibri"/>
                  <a:cs typeface="Calibri"/>
                  <a:sym typeface="Calibri"/>
                </a:endParaRPr>
              </a:p>
            </p:txBody>
          </p:sp>
          <p:cxnSp>
            <p:nvCxnSpPr>
              <p:cNvPr id="478" name="Google Shape;478;p4"/>
              <p:cNvCxnSpPr/>
              <p:nvPr/>
            </p:nvCxnSpPr>
            <p:spPr>
              <a:xfrm>
                <a:off x="6638631" y="2891320"/>
                <a:ext cx="646461" cy="0"/>
              </a:xfrm>
              <a:prstGeom prst="straightConnector1">
                <a:avLst/>
              </a:prstGeom>
              <a:noFill/>
              <a:ln cap="flat" cmpd="sng" w="12700">
                <a:solidFill>
                  <a:schemeClr val="dk1"/>
                </a:solidFill>
                <a:prstDash val="solid"/>
                <a:miter lim="800000"/>
                <a:headEnd len="sm" w="sm" type="none"/>
                <a:tailEnd len="sm" w="sm" type="none"/>
              </a:ln>
            </p:spPr>
          </p:cxnSp>
          <p:cxnSp>
            <p:nvCxnSpPr>
              <p:cNvPr id="479" name="Google Shape;479;p4"/>
              <p:cNvCxnSpPr/>
              <p:nvPr/>
            </p:nvCxnSpPr>
            <p:spPr>
              <a:xfrm>
                <a:off x="6638631" y="3040545"/>
                <a:ext cx="646461" cy="0"/>
              </a:xfrm>
              <a:prstGeom prst="straightConnector1">
                <a:avLst/>
              </a:prstGeom>
              <a:noFill/>
              <a:ln cap="flat" cmpd="sng" w="12700">
                <a:solidFill>
                  <a:schemeClr val="dk1"/>
                </a:solidFill>
                <a:prstDash val="solid"/>
                <a:miter lim="800000"/>
                <a:headEnd len="sm" w="sm" type="none"/>
                <a:tailEnd len="sm" w="sm" type="none"/>
              </a:ln>
            </p:spPr>
          </p:cxnSp>
          <p:cxnSp>
            <p:nvCxnSpPr>
              <p:cNvPr id="480" name="Google Shape;480;p4"/>
              <p:cNvCxnSpPr/>
              <p:nvPr/>
            </p:nvCxnSpPr>
            <p:spPr>
              <a:xfrm>
                <a:off x="6638631" y="3189770"/>
                <a:ext cx="646461" cy="0"/>
              </a:xfrm>
              <a:prstGeom prst="straightConnector1">
                <a:avLst/>
              </a:prstGeom>
              <a:noFill/>
              <a:ln cap="flat" cmpd="sng" w="12700">
                <a:solidFill>
                  <a:schemeClr val="dk1"/>
                </a:solidFill>
                <a:prstDash val="solid"/>
                <a:miter lim="800000"/>
                <a:headEnd len="sm" w="sm" type="none"/>
                <a:tailEnd len="sm" w="sm" type="none"/>
              </a:ln>
            </p:spPr>
          </p:cxnSp>
          <p:cxnSp>
            <p:nvCxnSpPr>
              <p:cNvPr id="481" name="Google Shape;481;p4"/>
              <p:cNvCxnSpPr/>
              <p:nvPr/>
            </p:nvCxnSpPr>
            <p:spPr>
              <a:xfrm>
                <a:off x="6638631" y="3338995"/>
                <a:ext cx="646461" cy="0"/>
              </a:xfrm>
              <a:prstGeom prst="straightConnector1">
                <a:avLst/>
              </a:prstGeom>
              <a:noFill/>
              <a:ln cap="flat" cmpd="sng" w="12700">
                <a:solidFill>
                  <a:schemeClr val="dk1"/>
                </a:solidFill>
                <a:prstDash val="solid"/>
                <a:miter lim="800000"/>
                <a:headEnd len="sm" w="sm" type="none"/>
                <a:tailEnd len="sm" w="sm" type="none"/>
              </a:ln>
            </p:spPr>
          </p:cxnSp>
        </p:grpSp>
      </p:grpSp>
      <p:grpSp>
        <p:nvGrpSpPr>
          <p:cNvPr id="482" name="Google Shape;482;p4"/>
          <p:cNvGrpSpPr/>
          <p:nvPr/>
        </p:nvGrpSpPr>
        <p:grpSpPr>
          <a:xfrm>
            <a:off x="10002508" y="5616400"/>
            <a:ext cx="214974" cy="403920"/>
            <a:chOff x="4140" y="429"/>
            <a:chExt cx="1425" cy="2396"/>
          </a:xfrm>
        </p:grpSpPr>
        <p:sp>
          <p:nvSpPr>
            <p:cNvPr id="483" name="Google Shape;483;p4"/>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84" name="Google Shape;484;p4"/>
            <p:cNvSpPr/>
            <p:nvPr/>
          </p:nvSpPr>
          <p:spPr>
            <a:xfrm>
              <a:off x="4210" y="429"/>
              <a:ext cx="1046" cy="2285"/>
            </a:xfrm>
            <a:prstGeom prst="rect">
              <a:avLst/>
            </a:prstGeom>
            <a:gradFill>
              <a:gsLst>
                <a:gs pos="0">
                  <a:srgbClr val="292929"/>
                </a:gs>
                <a:gs pos="100000">
                  <a:srgbClr val="80808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485" name="Google Shape;485;p4"/>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86" name="Google Shape;486;p4"/>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87" name="Google Shape;487;p4"/>
            <p:cNvSpPr/>
            <p:nvPr/>
          </p:nvSpPr>
          <p:spPr>
            <a:xfrm>
              <a:off x="4210" y="690"/>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nvGrpSpPr>
            <p:cNvPr id="488" name="Google Shape;488;p4"/>
            <p:cNvGrpSpPr/>
            <p:nvPr/>
          </p:nvGrpSpPr>
          <p:grpSpPr>
            <a:xfrm>
              <a:off x="4748" y="666"/>
              <a:ext cx="578" cy="150"/>
              <a:chOff x="613" y="2566"/>
              <a:chExt cx="721" cy="144"/>
            </a:xfrm>
          </p:grpSpPr>
          <p:sp>
            <p:nvSpPr>
              <p:cNvPr id="489" name="Google Shape;489;p4"/>
              <p:cNvSpPr/>
              <p:nvPr/>
            </p:nvSpPr>
            <p:spPr>
              <a:xfrm>
                <a:off x="613" y="2566"/>
                <a:ext cx="721" cy="14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490" name="Google Shape;490;p4"/>
              <p:cNvSpPr/>
              <p:nvPr/>
            </p:nvSpPr>
            <p:spPr>
              <a:xfrm>
                <a:off x="625" y="2581"/>
                <a:ext cx="696"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491" name="Google Shape;491;p4"/>
            <p:cNvSpPr/>
            <p:nvPr/>
          </p:nvSpPr>
          <p:spPr>
            <a:xfrm>
              <a:off x="4220" y="1022"/>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nvGrpSpPr>
            <p:cNvPr id="492" name="Google Shape;492;p4"/>
            <p:cNvGrpSpPr/>
            <p:nvPr/>
          </p:nvGrpSpPr>
          <p:grpSpPr>
            <a:xfrm>
              <a:off x="4748" y="990"/>
              <a:ext cx="578" cy="134"/>
              <a:chOff x="615" y="2564"/>
              <a:chExt cx="721" cy="139"/>
            </a:xfrm>
          </p:grpSpPr>
          <p:sp>
            <p:nvSpPr>
              <p:cNvPr id="493" name="Google Shape;493;p4"/>
              <p:cNvSpPr/>
              <p:nvPr/>
            </p:nvSpPr>
            <p:spPr>
              <a:xfrm>
                <a:off x="615" y="2564"/>
                <a:ext cx="721" cy="139"/>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494" name="Google Shape;494;p4"/>
              <p:cNvSpPr/>
              <p:nvPr/>
            </p:nvSpPr>
            <p:spPr>
              <a:xfrm>
                <a:off x="628" y="2581"/>
                <a:ext cx="69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495" name="Google Shape;495;p4"/>
            <p:cNvSpPr/>
            <p:nvPr/>
          </p:nvSpPr>
          <p:spPr>
            <a:xfrm>
              <a:off x="4220" y="1354"/>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496" name="Google Shape;496;p4"/>
            <p:cNvSpPr/>
            <p:nvPr/>
          </p:nvSpPr>
          <p:spPr>
            <a:xfrm>
              <a:off x="4230" y="1655"/>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nvGrpSpPr>
            <p:cNvPr id="497" name="Google Shape;497;p4"/>
            <p:cNvGrpSpPr/>
            <p:nvPr/>
          </p:nvGrpSpPr>
          <p:grpSpPr>
            <a:xfrm>
              <a:off x="4738" y="1647"/>
              <a:ext cx="578" cy="135"/>
              <a:chOff x="618" y="2586"/>
              <a:chExt cx="720" cy="124"/>
            </a:xfrm>
          </p:grpSpPr>
          <p:sp>
            <p:nvSpPr>
              <p:cNvPr id="498" name="Google Shape;498;p4"/>
              <p:cNvSpPr/>
              <p:nvPr/>
            </p:nvSpPr>
            <p:spPr>
              <a:xfrm>
                <a:off x="618" y="2586"/>
                <a:ext cx="720" cy="12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499" name="Google Shape;499;p4"/>
              <p:cNvSpPr/>
              <p:nvPr/>
            </p:nvSpPr>
            <p:spPr>
              <a:xfrm>
                <a:off x="630" y="2586"/>
                <a:ext cx="695"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500" name="Google Shape;500;p4"/>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501" name="Google Shape;501;p4"/>
            <p:cNvGrpSpPr/>
            <p:nvPr/>
          </p:nvGrpSpPr>
          <p:grpSpPr>
            <a:xfrm>
              <a:off x="4738" y="1330"/>
              <a:ext cx="588" cy="134"/>
              <a:chOff x="613" y="2571"/>
              <a:chExt cx="732" cy="134"/>
            </a:xfrm>
          </p:grpSpPr>
          <p:sp>
            <p:nvSpPr>
              <p:cNvPr id="502" name="Google Shape;502;p4"/>
              <p:cNvSpPr/>
              <p:nvPr/>
            </p:nvSpPr>
            <p:spPr>
              <a:xfrm>
                <a:off x="613" y="2571"/>
                <a:ext cx="732" cy="13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503" name="Google Shape;503;p4"/>
              <p:cNvSpPr/>
              <p:nvPr/>
            </p:nvSpPr>
            <p:spPr>
              <a:xfrm>
                <a:off x="625" y="2587"/>
                <a:ext cx="720"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504" name="Google Shape;504;p4"/>
            <p:cNvSpPr/>
            <p:nvPr/>
          </p:nvSpPr>
          <p:spPr>
            <a:xfrm>
              <a:off x="5246" y="429"/>
              <a:ext cx="70" cy="2285"/>
            </a:xfrm>
            <a:prstGeom prst="rect">
              <a:avLst/>
            </a:prstGeom>
            <a:gradFill>
              <a:gsLst>
                <a:gs pos="0">
                  <a:srgbClr val="333333"/>
                </a:gs>
                <a:gs pos="50000">
                  <a:srgbClr val="DDDDDD"/>
                </a:gs>
                <a:gs pos="100000">
                  <a:srgbClr val="333333"/>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505" name="Google Shape;505;p4"/>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06" name="Google Shape;506;p4"/>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07" name="Google Shape;507;p4"/>
            <p:cNvSpPr/>
            <p:nvPr/>
          </p:nvSpPr>
          <p:spPr>
            <a:xfrm>
              <a:off x="5515" y="2611"/>
              <a:ext cx="50" cy="95"/>
            </a:xfrm>
            <a:prstGeom prst="ellipse">
              <a:avLst/>
            </a:prstGeom>
            <a:solidFill>
              <a:srgbClr val="3333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508" name="Google Shape;508;p4"/>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09" name="Google Shape;509;p4"/>
            <p:cNvSpPr/>
            <p:nvPr/>
          </p:nvSpPr>
          <p:spPr>
            <a:xfrm>
              <a:off x="4140" y="2675"/>
              <a:ext cx="1196" cy="150"/>
            </a:xfrm>
            <a:prstGeom prst="roundRect">
              <a:avLst>
                <a:gd fmla="val 50000" name="adj"/>
              </a:avLst>
            </a:prstGeom>
            <a:solidFill>
              <a:srgbClr val="DDDDDD"/>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510" name="Google Shape;510;p4"/>
            <p:cNvSpPr/>
            <p:nvPr/>
          </p:nvSpPr>
          <p:spPr>
            <a:xfrm>
              <a:off x="4210" y="2714"/>
              <a:ext cx="1066" cy="79"/>
            </a:xfrm>
            <a:prstGeom prst="roundRect">
              <a:avLst>
                <a:gd fmla="val 50000" name="adj"/>
              </a:avLst>
            </a:prstGeom>
            <a:gradFill>
              <a:gsLst>
                <a:gs pos="0">
                  <a:schemeClr val="dk2"/>
                </a:gs>
                <a:gs pos="100000">
                  <a:schemeClr val="lt2"/>
                </a:gs>
              </a:gsLst>
              <a:lin ang="0" scaled="0"/>
            </a:gra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511" name="Google Shape;511;p4"/>
            <p:cNvSpPr/>
            <p:nvPr/>
          </p:nvSpPr>
          <p:spPr>
            <a:xfrm>
              <a:off x="4309" y="2382"/>
              <a:ext cx="159" cy="142"/>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512" name="Google Shape;512;p4"/>
            <p:cNvSpPr/>
            <p:nvPr/>
          </p:nvSpPr>
          <p:spPr>
            <a:xfrm>
              <a:off x="4489" y="2382"/>
              <a:ext cx="159" cy="142"/>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Noto Sans Symbols"/>
                <a:buNone/>
              </a:pPr>
              <a:r>
                <a:t/>
              </a:r>
              <a:endParaRPr b="0" i="0" sz="1800" u="none" cap="none" strike="noStrike">
                <a:solidFill>
                  <a:srgbClr val="FF0000"/>
                </a:solidFill>
                <a:latin typeface="Arial"/>
                <a:ea typeface="Arial"/>
                <a:cs typeface="Arial"/>
                <a:sym typeface="Arial"/>
              </a:endParaRPr>
            </a:p>
          </p:txBody>
        </p:sp>
        <p:sp>
          <p:nvSpPr>
            <p:cNvPr id="513" name="Google Shape;513;p4"/>
            <p:cNvSpPr/>
            <p:nvPr/>
          </p:nvSpPr>
          <p:spPr>
            <a:xfrm>
              <a:off x="4658" y="2382"/>
              <a:ext cx="159" cy="142"/>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514" name="Google Shape;514;p4"/>
            <p:cNvSpPr/>
            <p:nvPr/>
          </p:nvSpPr>
          <p:spPr>
            <a:xfrm>
              <a:off x="5067" y="1837"/>
              <a:ext cx="80" cy="759"/>
            </a:xfrm>
            <a:prstGeom prst="rect">
              <a:avLst/>
            </a:prstGeom>
            <a:solidFill>
              <a:srgbClr val="29292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grpSp>
        <p:nvGrpSpPr>
          <p:cNvPr id="515" name="Google Shape;515;p4"/>
          <p:cNvGrpSpPr/>
          <p:nvPr/>
        </p:nvGrpSpPr>
        <p:grpSpPr>
          <a:xfrm>
            <a:off x="9098788" y="3956624"/>
            <a:ext cx="367224" cy="240304"/>
            <a:chOff x="7493876" y="2774731"/>
            <a:chExt cx="1481958" cy="894622"/>
          </a:xfrm>
        </p:grpSpPr>
        <p:sp>
          <p:nvSpPr>
            <p:cNvPr id="516" name="Google Shape;516;p4"/>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517" name="Google Shape;517;p4"/>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518" name="Google Shape;518;p4"/>
            <p:cNvGrpSpPr/>
            <p:nvPr/>
          </p:nvGrpSpPr>
          <p:grpSpPr>
            <a:xfrm>
              <a:off x="7713663" y="2848339"/>
              <a:ext cx="1042107" cy="425543"/>
              <a:chOff x="7786941" y="2884917"/>
              <a:chExt cx="897649" cy="353919"/>
            </a:xfrm>
          </p:grpSpPr>
          <p:sp>
            <p:nvSpPr>
              <p:cNvPr id="519" name="Google Shape;519;p4"/>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20" name="Google Shape;520;p4"/>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21" name="Google Shape;521;p4"/>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22" name="Google Shape;522;p4"/>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523" name="Google Shape;523;p4"/>
          <p:cNvGrpSpPr/>
          <p:nvPr/>
        </p:nvGrpSpPr>
        <p:grpSpPr>
          <a:xfrm>
            <a:off x="9601554" y="3999763"/>
            <a:ext cx="367224" cy="240304"/>
            <a:chOff x="7493876" y="2774731"/>
            <a:chExt cx="1481958" cy="894622"/>
          </a:xfrm>
        </p:grpSpPr>
        <p:sp>
          <p:nvSpPr>
            <p:cNvPr id="524" name="Google Shape;524;p4"/>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525" name="Google Shape;525;p4"/>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526" name="Google Shape;526;p4"/>
            <p:cNvGrpSpPr/>
            <p:nvPr/>
          </p:nvGrpSpPr>
          <p:grpSpPr>
            <a:xfrm>
              <a:off x="7713663" y="2848339"/>
              <a:ext cx="1042107" cy="425543"/>
              <a:chOff x="7786941" y="2884917"/>
              <a:chExt cx="897649" cy="353919"/>
            </a:xfrm>
          </p:grpSpPr>
          <p:sp>
            <p:nvSpPr>
              <p:cNvPr id="527" name="Google Shape;527;p4"/>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28" name="Google Shape;528;p4"/>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29" name="Google Shape;529;p4"/>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30" name="Google Shape;530;p4"/>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531" name="Google Shape;531;p4"/>
          <p:cNvGrpSpPr/>
          <p:nvPr/>
        </p:nvGrpSpPr>
        <p:grpSpPr>
          <a:xfrm>
            <a:off x="8050070" y="3965994"/>
            <a:ext cx="354986" cy="175668"/>
            <a:chOff x="7493876" y="2774731"/>
            <a:chExt cx="1481958" cy="894622"/>
          </a:xfrm>
        </p:grpSpPr>
        <p:sp>
          <p:nvSpPr>
            <p:cNvPr id="532" name="Google Shape;532;p4"/>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533" name="Google Shape;533;p4"/>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534" name="Google Shape;534;p4"/>
            <p:cNvGrpSpPr/>
            <p:nvPr/>
          </p:nvGrpSpPr>
          <p:grpSpPr>
            <a:xfrm>
              <a:off x="7713663" y="2848339"/>
              <a:ext cx="1042107" cy="425543"/>
              <a:chOff x="7786941" y="2884917"/>
              <a:chExt cx="897649" cy="353919"/>
            </a:xfrm>
          </p:grpSpPr>
          <p:sp>
            <p:nvSpPr>
              <p:cNvPr id="535" name="Google Shape;535;p4"/>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36" name="Google Shape;536;p4"/>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37" name="Google Shape;537;p4"/>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38" name="Google Shape;538;p4"/>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539" name="Google Shape;539;p4"/>
          <p:cNvGrpSpPr/>
          <p:nvPr/>
        </p:nvGrpSpPr>
        <p:grpSpPr>
          <a:xfrm>
            <a:off x="9247893" y="4775686"/>
            <a:ext cx="393760" cy="218578"/>
            <a:chOff x="7493876" y="2774731"/>
            <a:chExt cx="1481958" cy="894622"/>
          </a:xfrm>
        </p:grpSpPr>
        <p:sp>
          <p:nvSpPr>
            <p:cNvPr id="540" name="Google Shape;540;p4"/>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541" name="Google Shape;541;p4"/>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542" name="Google Shape;542;p4"/>
            <p:cNvGrpSpPr/>
            <p:nvPr/>
          </p:nvGrpSpPr>
          <p:grpSpPr>
            <a:xfrm>
              <a:off x="7713663" y="2848339"/>
              <a:ext cx="1042107" cy="425543"/>
              <a:chOff x="7786941" y="2884917"/>
              <a:chExt cx="897649" cy="353919"/>
            </a:xfrm>
          </p:grpSpPr>
          <p:sp>
            <p:nvSpPr>
              <p:cNvPr id="543" name="Google Shape;543;p4"/>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44" name="Google Shape;544;p4"/>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45" name="Google Shape;545;p4"/>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46" name="Google Shape;546;p4"/>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547" name="Google Shape;547;p4"/>
          <p:cNvGrpSpPr/>
          <p:nvPr/>
        </p:nvGrpSpPr>
        <p:grpSpPr>
          <a:xfrm>
            <a:off x="7774998" y="3463448"/>
            <a:ext cx="3007624" cy="1690703"/>
            <a:chOff x="7774998" y="3463448"/>
            <a:chExt cx="3007624" cy="1690703"/>
          </a:xfrm>
        </p:grpSpPr>
        <p:grpSp>
          <p:nvGrpSpPr>
            <p:cNvPr id="548" name="Google Shape;548;p4"/>
            <p:cNvGrpSpPr/>
            <p:nvPr/>
          </p:nvGrpSpPr>
          <p:grpSpPr>
            <a:xfrm>
              <a:off x="7774998" y="4090572"/>
              <a:ext cx="571917" cy="577694"/>
              <a:chOff x="7774998" y="4090572"/>
              <a:chExt cx="571917" cy="577694"/>
            </a:xfrm>
          </p:grpSpPr>
          <p:sp>
            <p:nvSpPr>
              <p:cNvPr id="549" name="Google Shape;549;p4"/>
              <p:cNvSpPr/>
              <p:nvPr/>
            </p:nvSpPr>
            <p:spPr>
              <a:xfrm rot="10800000">
                <a:off x="7818844" y="4090572"/>
                <a:ext cx="487903" cy="154569"/>
              </a:xfrm>
              <a:custGeom>
                <a:rect b="b" l="l" r="r" t="t"/>
                <a:pathLst>
                  <a:path extrusionOk="0" h="10000" w="14245">
                    <a:moveTo>
                      <a:pt x="3097" y="10000"/>
                    </a:moveTo>
                    <a:lnTo>
                      <a:pt x="689" y="7620"/>
                    </a:lnTo>
                    <a:cubicBezTo>
                      <a:pt x="459" y="5080"/>
                      <a:pt x="230" y="2540"/>
                      <a:pt x="0" y="0"/>
                    </a:cubicBezTo>
                    <a:lnTo>
                      <a:pt x="14245" y="633"/>
                    </a:lnTo>
                    <a:lnTo>
                      <a:pt x="3097" y="10000"/>
                    </a:lnTo>
                    <a:close/>
                  </a:path>
                </a:pathLst>
              </a:custGeom>
              <a:gradFill>
                <a:gsLst>
                  <a:gs pos="0">
                    <a:schemeClr val="lt1"/>
                  </a:gs>
                  <a:gs pos="99000">
                    <a:srgbClr val="BFBFBF"/>
                  </a:gs>
                  <a:gs pos="100000">
                    <a:srgbClr val="BFBFBF"/>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550" name="Google Shape;550;p4"/>
              <p:cNvGrpSpPr/>
              <p:nvPr/>
            </p:nvGrpSpPr>
            <p:grpSpPr>
              <a:xfrm>
                <a:off x="7774998" y="4206600"/>
                <a:ext cx="571917" cy="461666"/>
                <a:chOff x="9980560" y="726571"/>
                <a:chExt cx="659732" cy="461666"/>
              </a:xfrm>
            </p:grpSpPr>
            <p:sp>
              <p:nvSpPr>
                <p:cNvPr id="551" name="Google Shape;551;p4"/>
                <p:cNvSpPr/>
                <p:nvPr/>
              </p:nvSpPr>
              <p:spPr>
                <a:xfrm>
                  <a:off x="10040996" y="761446"/>
                  <a:ext cx="559422" cy="389036"/>
                </a:xfrm>
                <a:prstGeom prst="rect">
                  <a:avLst/>
                </a:prstGeom>
                <a:solidFill>
                  <a:schemeClr val="lt1"/>
                </a:solidFill>
                <a:ln cap="flat" cmpd="sng" w="12700">
                  <a:solidFill>
                    <a:schemeClr val="dk1"/>
                  </a:solidFill>
                  <a:prstDash val="solid"/>
                  <a:miter lim="800000"/>
                  <a:headEnd len="sm" w="sm" type="none"/>
                  <a:tailEnd len="sm" w="sm" type="none"/>
                </a:ln>
                <a:effectLst>
                  <a:outerShdw blurRad="50800" rotWithShape="0" algn="tl" dir="2700000" dist="38100">
                    <a:srgbClr val="7F7F7F">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552" name="Google Shape;552;p4"/>
                <p:cNvSpPr/>
                <p:nvPr/>
              </p:nvSpPr>
              <p:spPr>
                <a:xfrm>
                  <a:off x="10041638" y="769755"/>
                  <a:ext cx="559977" cy="130804"/>
                </a:xfrm>
                <a:prstGeom prst="rect">
                  <a:avLst/>
                </a:prstGeom>
                <a:solidFill>
                  <a:srgbClr val="CC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553" name="Google Shape;553;p4"/>
                <p:cNvSpPr txBox="1"/>
                <p:nvPr/>
              </p:nvSpPr>
              <p:spPr>
                <a:xfrm>
                  <a:off x="9980560" y="726571"/>
                  <a:ext cx="659732" cy="46166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800"/>
                    <a:buFont typeface="Calibri"/>
                    <a:buNone/>
                  </a:pPr>
                  <a:r>
                    <a:rPr b="0" i="0" lang="en-US" sz="800" u="none" cap="none" strike="noStrike">
                      <a:solidFill>
                        <a:srgbClr val="FFFFFF"/>
                      </a:solidFill>
                      <a:latin typeface="Calibri"/>
                      <a:ea typeface="Calibri"/>
                      <a:cs typeface="Calibri"/>
                      <a:sym typeface="Calibri"/>
                    </a:rPr>
                    <a:t>network</a:t>
                  </a:r>
                  <a:endParaRPr/>
                </a:p>
                <a:p>
                  <a:pPr indent="0" lvl="0" marL="0" marR="0" rtl="0" algn="ctr">
                    <a:lnSpc>
                      <a:spcPct val="100000"/>
                    </a:lnSpc>
                    <a:spcBef>
                      <a:spcPts val="0"/>
                    </a:spcBef>
                    <a:spcAft>
                      <a:spcPts val="0"/>
                    </a:spcAft>
                    <a:buClr>
                      <a:srgbClr val="000000"/>
                    </a:buClr>
                    <a:buSzPts val="800"/>
                    <a:buFont typeface="Calibri"/>
                    <a:buNone/>
                  </a:pPr>
                  <a:r>
                    <a:rPr b="0" i="0" lang="en-US" sz="800" u="none" cap="none" strike="noStrike">
                      <a:solidFill>
                        <a:srgbClr val="000000"/>
                      </a:solidFill>
                      <a:latin typeface="Calibri"/>
                      <a:ea typeface="Calibri"/>
                      <a:cs typeface="Calibri"/>
                      <a:sym typeface="Calibri"/>
                    </a:rPr>
                    <a:t>link</a:t>
                  </a:r>
                  <a:endParaRPr/>
                </a:p>
                <a:p>
                  <a:pPr indent="0" lvl="0" marL="0" marR="0" rtl="0" algn="ctr">
                    <a:lnSpc>
                      <a:spcPct val="100000"/>
                    </a:lnSpc>
                    <a:spcBef>
                      <a:spcPts val="0"/>
                    </a:spcBef>
                    <a:spcAft>
                      <a:spcPts val="0"/>
                    </a:spcAft>
                    <a:buClr>
                      <a:srgbClr val="000000"/>
                    </a:buClr>
                    <a:buSzPts val="800"/>
                    <a:buFont typeface="Calibri"/>
                    <a:buNone/>
                  </a:pPr>
                  <a:r>
                    <a:rPr b="0" i="0" lang="en-US" sz="800" u="none" cap="none" strike="noStrike">
                      <a:solidFill>
                        <a:srgbClr val="000000"/>
                      </a:solidFill>
                      <a:latin typeface="Calibri"/>
                      <a:ea typeface="Calibri"/>
                      <a:cs typeface="Calibri"/>
                      <a:sym typeface="Calibri"/>
                    </a:rPr>
                    <a:t>physical</a:t>
                  </a:r>
                  <a:endParaRPr b="0" i="0" sz="2400" u="none" cap="none" strike="noStrike">
                    <a:solidFill>
                      <a:srgbClr val="000000"/>
                    </a:solidFill>
                    <a:latin typeface="Calibri"/>
                    <a:ea typeface="Calibri"/>
                    <a:cs typeface="Calibri"/>
                    <a:sym typeface="Calibri"/>
                  </a:endParaRPr>
                </a:p>
              </p:txBody>
            </p:sp>
            <p:cxnSp>
              <p:nvCxnSpPr>
                <p:cNvPr id="554" name="Google Shape;554;p4"/>
                <p:cNvCxnSpPr/>
                <p:nvPr/>
              </p:nvCxnSpPr>
              <p:spPr>
                <a:xfrm>
                  <a:off x="10038335" y="895309"/>
                  <a:ext cx="558136" cy="0"/>
                </a:xfrm>
                <a:prstGeom prst="straightConnector1">
                  <a:avLst/>
                </a:prstGeom>
                <a:noFill/>
                <a:ln cap="flat" cmpd="sng" w="12700">
                  <a:solidFill>
                    <a:schemeClr val="dk1"/>
                  </a:solidFill>
                  <a:prstDash val="solid"/>
                  <a:miter lim="800000"/>
                  <a:headEnd len="sm" w="sm" type="none"/>
                  <a:tailEnd len="sm" w="sm" type="none"/>
                </a:ln>
              </p:spPr>
            </p:cxnSp>
            <p:cxnSp>
              <p:nvCxnSpPr>
                <p:cNvPr id="555" name="Google Shape;555;p4"/>
                <p:cNvCxnSpPr/>
                <p:nvPr/>
              </p:nvCxnSpPr>
              <p:spPr>
                <a:xfrm>
                  <a:off x="10038335" y="1018248"/>
                  <a:ext cx="558136" cy="0"/>
                </a:xfrm>
                <a:prstGeom prst="straightConnector1">
                  <a:avLst/>
                </a:prstGeom>
                <a:noFill/>
                <a:ln cap="flat" cmpd="sng" w="12700">
                  <a:solidFill>
                    <a:schemeClr val="dk1"/>
                  </a:solidFill>
                  <a:prstDash val="solid"/>
                  <a:miter lim="800000"/>
                  <a:headEnd len="sm" w="sm" type="none"/>
                  <a:tailEnd len="sm" w="sm" type="none"/>
                </a:ln>
              </p:spPr>
            </p:cxnSp>
          </p:grpSp>
        </p:grpSp>
        <p:grpSp>
          <p:nvGrpSpPr>
            <p:cNvPr id="556" name="Google Shape;556;p4"/>
            <p:cNvGrpSpPr/>
            <p:nvPr/>
          </p:nvGrpSpPr>
          <p:grpSpPr>
            <a:xfrm>
              <a:off x="8692628" y="3463448"/>
              <a:ext cx="571917" cy="574365"/>
              <a:chOff x="8692628" y="3463448"/>
              <a:chExt cx="571917" cy="574365"/>
            </a:xfrm>
          </p:grpSpPr>
          <p:sp>
            <p:nvSpPr>
              <p:cNvPr id="557" name="Google Shape;557;p4"/>
              <p:cNvSpPr/>
              <p:nvPr/>
            </p:nvSpPr>
            <p:spPr>
              <a:xfrm flipH="1">
                <a:off x="8735937" y="3883244"/>
                <a:ext cx="487903" cy="154569"/>
              </a:xfrm>
              <a:custGeom>
                <a:rect b="b" l="l" r="r" t="t"/>
                <a:pathLst>
                  <a:path extrusionOk="0" h="10000" w="14245">
                    <a:moveTo>
                      <a:pt x="3097" y="10000"/>
                    </a:moveTo>
                    <a:lnTo>
                      <a:pt x="689" y="7620"/>
                    </a:lnTo>
                    <a:cubicBezTo>
                      <a:pt x="459" y="5080"/>
                      <a:pt x="230" y="2540"/>
                      <a:pt x="0" y="0"/>
                    </a:cubicBezTo>
                    <a:lnTo>
                      <a:pt x="14245" y="633"/>
                    </a:lnTo>
                    <a:lnTo>
                      <a:pt x="3097" y="10000"/>
                    </a:lnTo>
                    <a:close/>
                  </a:path>
                </a:pathLst>
              </a:custGeom>
              <a:gradFill>
                <a:gsLst>
                  <a:gs pos="0">
                    <a:schemeClr val="lt1"/>
                  </a:gs>
                  <a:gs pos="99000">
                    <a:srgbClr val="BFBFBF"/>
                  </a:gs>
                  <a:gs pos="100000">
                    <a:srgbClr val="BFBFBF"/>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558" name="Google Shape;558;p4"/>
              <p:cNvGrpSpPr/>
              <p:nvPr/>
            </p:nvGrpSpPr>
            <p:grpSpPr>
              <a:xfrm>
                <a:off x="8692628" y="3463448"/>
                <a:ext cx="571917" cy="461666"/>
                <a:chOff x="9980560" y="726571"/>
                <a:chExt cx="659732" cy="461666"/>
              </a:xfrm>
            </p:grpSpPr>
            <p:sp>
              <p:nvSpPr>
                <p:cNvPr id="559" name="Google Shape;559;p4"/>
                <p:cNvSpPr/>
                <p:nvPr/>
              </p:nvSpPr>
              <p:spPr>
                <a:xfrm>
                  <a:off x="10040996" y="761446"/>
                  <a:ext cx="559422" cy="389036"/>
                </a:xfrm>
                <a:prstGeom prst="rect">
                  <a:avLst/>
                </a:prstGeom>
                <a:solidFill>
                  <a:schemeClr val="lt1"/>
                </a:solidFill>
                <a:ln cap="flat" cmpd="sng" w="12700">
                  <a:solidFill>
                    <a:schemeClr val="dk1"/>
                  </a:solidFill>
                  <a:prstDash val="solid"/>
                  <a:miter lim="800000"/>
                  <a:headEnd len="sm" w="sm" type="none"/>
                  <a:tailEnd len="sm" w="sm" type="none"/>
                </a:ln>
                <a:effectLst>
                  <a:outerShdw blurRad="50800" rotWithShape="0" algn="tl" dir="2700000" dist="38100">
                    <a:srgbClr val="7F7F7F">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560" name="Google Shape;560;p4"/>
                <p:cNvSpPr/>
                <p:nvPr/>
              </p:nvSpPr>
              <p:spPr>
                <a:xfrm>
                  <a:off x="10041638" y="769755"/>
                  <a:ext cx="559977" cy="130804"/>
                </a:xfrm>
                <a:prstGeom prst="rect">
                  <a:avLst/>
                </a:prstGeom>
                <a:solidFill>
                  <a:srgbClr val="CC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561" name="Google Shape;561;p4"/>
                <p:cNvSpPr txBox="1"/>
                <p:nvPr/>
              </p:nvSpPr>
              <p:spPr>
                <a:xfrm>
                  <a:off x="9980560" y="726571"/>
                  <a:ext cx="659732" cy="46166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800"/>
                    <a:buFont typeface="Calibri"/>
                    <a:buNone/>
                  </a:pPr>
                  <a:r>
                    <a:rPr b="0" i="0" lang="en-US" sz="800" u="none" cap="none" strike="noStrike">
                      <a:solidFill>
                        <a:srgbClr val="FFFFFF"/>
                      </a:solidFill>
                      <a:latin typeface="Calibri"/>
                      <a:ea typeface="Calibri"/>
                      <a:cs typeface="Calibri"/>
                      <a:sym typeface="Calibri"/>
                    </a:rPr>
                    <a:t>network</a:t>
                  </a:r>
                  <a:endParaRPr/>
                </a:p>
                <a:p>
                  <a:pPr indent="0" lvl="0" marL="0" marR="0" rtl="0" algn="ctr">
                    <a:lnSpc>
                      <a:spcPct val="100000"/>
                    </a:lnSpc>
                    <a:spcBef>
                      <a:spcPts val="0"/>
                    </a:spcBef>
                    <a:spcAft>
                      <a:spcPts val="0"/>
                    </a:spcAft>
                    <a:buClr>
                      <a:srgbClr val="000000"/>
                    </a:buClr>
                    <a:buSzPts val="800"/>
                    <a:buFont typeface="Calibri"/>
                    <a:buNone/>
                  </a:pPr>
                  <a:r>
                    <a:rPr b="0" i="0" lang="en-US" sz="800" u="none" cap="none" strike="noStrike">
                      <a:solidFill>
                        <a:srgbClr val="000000"/>
                      </a:solidFill>
                      <a:latin typeface="Calibri"/>
                      <a:ea typeface="Calibri"/>
                      <a:cs typeface="Calibri"/>
                      <a:sym typeface="Calibri"/>
                    </a:rPr>
                    <a:t>link</a:t>
                  </a:r>
                  <a:endParaRPr/>
                </a:p>
                <a:p>
                  <a:pPr indent="0" lvl="0" marL="0" marR="0" rtl="0" algn="ctr">
                    <a:lnSpc>
                      <a:spcPct val="100000"/>
                    </a:lnSpc>
                    <a:spcBef>
                      <a:spcPts val="0"/>
                    </a:spcBef>
                    <a:spcAft>
                      <a:spcPts val="0"/>
                    </a:spcAft>
                    <a:buClr>
                      <a:srgbClr val="000000"/>
                    </a:buClr>
                    <a:buSzPts val="800"/>
                    <a:buFont typeface="Calibri"/>
                    <a:buNone/>
                  </a:pPr>
                  <a:r>
                    <a:rPr b="0" i="0" lang="en-US" sz="800" u="none" cap="none" strike="noStrike">
                      <a:solidFill>
                        <a:srgbClr val="000000"/>
                      </a:solidFill>
                      <a:latin typeface="Calibri"/>
                      <a:ea typeface="Calibri"/>
                      <a:cs typeface="Calibri"/>
                      <a:sym typeface="Calibri"/>
                    </a:rPr>
                    <a:t>physical</a:t>
                  </a:r>
                  <a:endParaRPr b="0" i="0" sz="2400" u="none" cap="none" strike="noStrike">
                    <a:solidFill>
                      <a:srgbClr val="000000"/>
                    </a:solidFill>
                    <a:latin typeface="Calibri"/>
                    <a:ea typeface="Calibri"/>
                    <a:cs typeface="Calibri"/>
                    <a:sym typeface="Calibri"/>
                  </a:endParaRPr>
                </a:p>
              </p:txBody>
            </p:sp>
            <p:cxnSp>
              <p:nvCxnSpPr>
                <p:cNvPr id="562" name="Google Shape;562;p4"/>
                <p:cNvCxnSpPr/>
                <p:nvPr/>
              </p:nvCxnSpPr>
              <p:spPr>
                <a:xfrm>
                  <a:off x="10038335" y="895309"/>
                  <a:ext cx="558136" cy="0"/>
                </a:xfrm>
                <a:prstGeom prst="straightConnector1">
                  <a:avLst/>
                </a:prstGeom>
                <a:noFill/>
                <a:ln cap="flat" cmpd="sng" w="12700">
                  <a:solidFill>
                    <a:schemeClr val="dk1"/>
                  </a:solidFill>
                  <a:prstDash val="solid"/>
                  <a:miter lim="800000"/>
                  <a:headEnd len="sm" w="sm" type="none"/>
                  <a:tailEnd len="sm" w="sm" type="none"/>
                </a:ln>
              </p:spPr>
            </p:cxnSp>
            <p:cxnSp>
              <p:nvCxnSpPr>
                <p:cNvPr id="563" name="Google Shape;563;p4"/>
                <p:cNvCxnSpPr/>
                <p:nvPr/>
              </p:nvCxnSpPr>
              <p:spPr>
                <a:xfrm>
                  <a:off x="10038335" y="1018248"/>
                  <a:ext cx="558136" cy="0"/>
                </a:xfrm>
                <a:prstGeom prst="straightConnector1">
                  <a:avLst/>
                </a:prstGeom>
                <a:noFill/>
                <a:ln cap="flat" cmpd="sng" w="12700">
                  <a:solidFill>
                    <a:schemeClr val="dk1"/>
                  </a:solidFill>
                  <a:prstDash val="solid"/>
                  <a:miter lim="800000"/>
                  <a:headEnd len="sm" w="sm" type="none"/>
                  <a:tailEnd len="sm" w="sm" type="none"/>
                </a:ln>
              </p:spPr>
            </p:cxnSp>
          </p:grpSp>
        </p:grpSp>
        <p:grpSp>
          <p:nvGrpSpPr>
            <p:cNvPr id="564" name="Google Shape;564;p4"/>
            <p:cNvGrpSpPr/>
            <p:nvPr/>
          </p:nvGrpSpPr>
          <p:grpSpPr>
            <a:xfrm>
              <a:off x="9846130" y="3502221"/>
              <a:ext cx="571917" cy="607211"/>
              <a:chOff x="9846130" y="3502221"/>
              <a:chExt cx="571917" cy="607211"/>
            </a:xfrm>
          </p:grpSpPr>
          <p:sp>
            <p:nvSpPr>
              <p:cNvPr id="565" name="Google Shape;565;p4"/>
              <p:cNvSpPr/>
              <p:nvPr/>
            </p:nvSpPr>
            <p:spPr>
              <a:xfrm>
                <a:off x="9904716" y="3925785"/>
                <a:ext cx="466702" cy="183647"/>
              </a:xfrm>
              <a:custGeom>
                <a:rect b="b" l="l" r="r" t="t"/>
                <a:pathLst>
                  <a:path extrusionOk="0" h="12676" w="10000">
                    <a:moveTo>
                      <a:pt x="1334" y="12676"/>
                    </a:moveTo>
                    <a:lnTo>
                      <a:pt x="51" y="7461"/>
                    </a:lnTo>
                    <a:cubicBezTo>
                      <a:pt x="-117" y="4751"/>
                      <a:pt x="199" y="2710"/>
                      <a:pt x="30" y="0"/>
                    </a:cubicBezTo>
                    <a:lnTo>
                      <a:pt x="10000" y="6"/>
                    </a:lnTo>
                    <a:lnTo>
                      <a:pt x="1334" y="12676"/>
                    </a:lnTo>
                    <a:close/>
                  </a:path>
                </a:pathLst>
              </a:custGeom>
              <a:gradFill>
                <a:gsLst>
                  <a:gs pos="0">
                    <a:schemeClr val="lt1"/>
                  </a:gs>
                  <a:gs pos="99000">
                    <a:srgbClr val="BFBFBF"/>
                  </a:gs>
                  <a:gs pos="100000">
                    <a:srgbClr val="BFBFBF"/>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566" name="Google Shape;566;p4"/>
              <p:cNvGrpSpPr/>
              <p:nvPr/>
            </p:nvGrpSpPr>
            <p:grpSpPr>
              <a:xfrm>
                <a:off x="9846130" y="3502221"/>
                <a:ext cx="571917" cy="461666"/>
                <a:chOff x="9980560" y="726571"/>
                <a:chExt cx="659732" cy="461666"/>
              </a:xfrm>
            </p:grpSpPr>
            <p:sp>
              <p:nvSpPr>
                <p:cNvPr id="567" name="Google Shape;567;p4"/>
                <p:cNvSpPr/>
                <p:nvPr/>
              </p:nvSpPr>
              <p:spPr>
                <a:xfrm>
                  <a:off x="10040996" y="761446"/>
                  <a:ext cx="559422" cy="389036"/>
                </a:xfrm>
                <a:prstGeom prst="rect">
                  <a:avLst/>
                </a:prstGeom>
                <a:solidFill>
                  <a:schemeClr val="lt1"/>
                </a:solidFill>
                <a:ln cap="flat" cmpd="sng" w="12700">
                  <a:solidFill>
                    <a:schemeClr val="dk1"/>
                  </a:solidFill>
                  <a:prstDash val="solid"/>
                  <a:miter lim="800000"/>
                  <a:headEnd len="sm" w="sm" type="none"/>
                  <a:tailEnd len="sm" w="sm" type="none"/>
                </a:ln>
                <a:effectLst>
                  <a:outerShdw blurRad="50800" rotWithShape="0" algn="tl" dir="2700000" dist="38100">
                    <a:srgbClr val="7F7F7F">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568" name="Google Shape;568;p4"/>
                <p:cNvSpPr/>
                <p:nvPr/>
              </p:nvSpPr>
              <p:spPr>
                <a:xfrm>
                  <a:off x="10041638" y="769755"/>
                  <a:ext cx="559977" cy="130804"/>
                </a:xfrm>
                <a:prstGeom prst="rect">
                  <a:avLst/>
                </a:prstGeom>
                <a:solidFill>
                  <a:srgbClr val="CC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569" name="Google Shape;569;p4"/>
                <p:cNvSpPr txBox="1"/>
                <p:nvPr/>
              </p:nvSpPr>
              <p:spPr>
                <a:xfrm>
                  <a:off x="9980560" y="726571"/>
                  <a:ext cx="659732" cy="46166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800"/>
                    <a:buFont typeface="Calibri"/>
                    <a:buNone/>
                  </a:pPr>
                  <a:r>
                    <a:rPr b="0" i="0" lang="en-US" sz="800" u="none" cap="none" strike="noStrike">
                      <a:solidFill>
                        <a:srgbClr val="FFFFFF"/>
                      </a:solidFill>
                      <a:latin typeface="Calibri"/>
                      <a:ea typeface="Calibri"/>
                      <a:cs typeface="Calibri"/>
                      <a:sym typeface="Calibri"/>
                    </a:rPr>
                    <a:t>network</a:t>
                  </a:r>
                  <a:endParaRPr/>
                </a:p>
                <a:p>
                  <a:pPr indent="0" lvl="0" marL="0" marR="0" rtl="0" algn="ctr">
                    <a:lnSpc>
                      <a:spcPct val="100000"/>
                    </a:lnSpc>
                    <a:spcBef>
                      <a:spcPts val="0"/>
                    </a:spcBef>
                    <a:spcAft>
                      <a:spcPts val="0"/>
                    </a:spcAft>
                    <a:buClr>
                      <a:srgbClr val="000000"/>
                    </a:buClr>
                    <a:buSzPts val="800"/>
                    <a:buFont typeface="Calibri"/>
                    <a:buNone/>
                  </a:pPr>
                  <a:r>
                    <a:rPr b="0" i="0" lang="en-US" sz="800" u="none" cap="none" strike="noStrike">
                      <a:solidFill>
                        <a:srgbClr val="000000"/>
                      </a:solidFill>
                      <a:latin typeface="Calibri"/>
                      <a:ea typeface="Calibri"/>
                      <a:cs typeface="Calibri"/>
                      <a:sym typeface="Calibri"/>
                    </a:rPr>
                    <a:t>link</a:t>
                  </a:r>
                  <a:endParaRPr/>
                </a:p>
                <a:p>
                  <a:pPr indent="0" lvl="0" marL="0" marR="0" rtl="0" algn="ctr">
                    <a:lnSpc>
                      <a:spcPct val="100000"/>
                    </a:lnSpc>
                    <a:spcBef>
                      <a:spcPts val="0"/>
                    </a:spcBef>
                    <a:spcAft>
                      <a:spcPts val="0"/>
                    </a:spcAft>
                    <a:buClr>
                      <a:srgbClr val="000000"/>
                    </a:buClr>
                    <a:buSzPts val="800"/>
                    <a:buFont typeface="Calibri"/>
                    <a:buNone/>
                  </a:pPr>
                  <a:r>
                    <a:rPr b="0" i="0" lang="en-US" sz="800" u="none" cap="none" strike="noStrike">
                      <a:solidFill>
                        <a:srgbClr val="000000"/>
                      </a:solidFill>
                      <a:latin typeface="Calibri"/>
                      <a:ea typeface="Calibri"/>
                      <a:cs typeface="Calibri"/>
                      <a:sym typeface="Calibri"/>
                    </a:rPr>
                    <a:t>physical</a:t>
                  </a:r>
                  <a:endParaRPr b="0" i="0" sz="2400" u="none" cap="none" strike="noStrike">
                    <a:solidFill>
                      <a:srgbClr val="000000"/>
                    </a:solidFill>
                    <a:latin typeface="Calibri"/>
                    <a:ea typeface="Calibri"/>
                    <a:cs typeface="Calibri"/>
                    <a:sym typeface="Calibri"/>
                  </a:endParaRPr>
                </a:p>
              </p:txBody>
            </p:sp>
            <p:cxnSp>
              <p:nvCxnSpPr>
                <p:cNvPr id="570" name="Google Shape;570;p4"/>
                <p:cNvCxnSpPr/>
                <p:nvPr/>
              </p:nvCxnSpPr>
              <p:spPr>
                <a:xfrm>
                  <a:off x="10038335" y="895309"/>
                  <a:ext cx="558136" cy="0"/>
                </a:xfrm>
                <a:prstGeom prst="straightConnector1">
                  <a:avLst/>
                </a:prstGeom>
                <a:noFill/>
                <a:ln cap="flat" cmpd="sng" w="12700">
                  <a:solidFill>
                    <a:schemeClr val="dk1"/>
                  </a:solidFill>
                  <a:prstDash val="solid"/>
                  <a:miter lim="800000"/>
                  <a:headEnd len="sm" w="sm" type="none"/>
                  <a:tailEnd len="sm" w="sm" type="none"/>
                </a:ln>
              </p:spPr>
            </p:cxnSp>
            <p:cxnSp>
              <p:nvCxnSpPr>
                <p:cNvPr id="571" name="Google Shape;571;p4"/>
                <p:cNvCxnSpPr/>
                <p:nvPr/>
              </p:nvCxnSpPr>
              <p:spPr>
                <a:xfrm>
                  <a:off x="10038335" y="1018248"/>
                  <a:ext cx="558136" cy="0"/>
                </a:xfrm>
                <a:prstGeom prst="straightConnector1">
                  <a:avLst/>
                </a:prstGeom>
                <a:noFill/>
                <a:ln cap="flat" cmpd="sng" w="12700">
                  <a:solidFill>
                    <a:schemeClr val="dk1"/>
                  </a:solidFill>
                  <a:prstDash val="solid"/>
                  <a:miter lim="800000"/>
                  <a:headEnd len="sm" w="sm" type="none"/>
                  <a:tailEnd len="sm" w="sm" type="none"/>
                </a:ln>
              </p:spPr>
            </p:cxnSp>
          </p:grpSp>
        </p:grpSp>
        <p:grpSp>
          <p:nvGrpSpPr>
            <p:cNvPr id="572" name="Google Shape;572;p4"/>
            <p:cNvGrpSpPr/>
            <p:nvPr/>
          </p:nvGrpSpPr>
          <p:grpSpPr>
            <a:xfrm>
              <a:off x="9554792" y="4299763"/>
              <a:ext cx="571917" cy="630904"/>
              <a:chOff x="9554792" y="4299763"/>
              <a:chExt cx="571917" cy="630904"/>
            </a:xfrm>
          </p:grpSpPr>
          <p:sp>
            <p:nvSpPr>
              <p:cNvPr id="573" name="Google Shape;573;p4"/>
              <p:cNvSpPr/>
              <p:nvPr/>
            </p:nvSpPr>
            <p:spPr>
              <a:xfrm>
                <a:off x="9598301" y="4724405"/>
                <a:ext cx="466702" cy="206262"/>
              </a:xfrm>
              <a:custGeom>
                <a:rect b="b" l="l" r="r" t="t"/>
                <a:pathLst>
                  <a:path extrusionOk="0" h="14237" w="10000">
                    <a:moveTo>
                      <a:pt x="434" y="14237"/>
                    </a:moveTo>
                    <a:cubicBezTo>
                      <a:pt x="306" y="11978"/>
                      <a:pt x="179" y="9720"/>
                      <a:pt x="51" y="7461"/>
                    </a:cubicBezTo>
                    <a:cubicBezTo>
                      <a:pt x="-117" y="4751"/>
                      <a:pt x="199" y="2710"/>
                      <a:pt x="30" y="0"/>
                    </a:cubicBezTo>
                    <a:lnTo>
                      <a:pt x="10000" y="6"/>
                    </a:lnTo>
                    <a:lnTo>
                      <a:pt x="434" y="14237"/>
                    </a:lnTo>
                    <a:close/>
                  </a:path>
                </a:pathLst>
              </a:custGeom>
              <a:gradFill>
                <a:gsLst>
                  <a:gs pos="0">
                    <a:schemeClr val="lt1"/>
                  </a:gs>
                  <a:gs pos="99000">
                    <a:srgbClr val="BFBFBF"/>
                  </a:gs>
                  <a:gs pos="100000">
                    <a:srgbClr val="BFBFBF"/>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574" name="Google Shape;574;p4"/>
              <p:cNvGrpSpPr/>
              <p:nvPr/>
            </p:nvGrpSpPr>
            <p:grpSpPr>
              <a:xfrm>
                <a:off x="9554792" y="4299763"/>
                <a:ext cx="571917" cy="461666"/>
                <a:chOff x="9980560" y="726571"/>
                <a:chExt cx="659732" cy="461666"/>
              </a:xfrm>
            </p:grpSpPr>
            <p:sp>
              <p:nvSpPr>
                <p:cNvPr id="575" name="Google Shape;575;p4"/>
                <p:cNvSpPr/>
                <p:nvPr/>
              </p:nvSpPr>
              <p:spPr>
                <a:xfrm>
                  <a:off x="10040996" y="761446"/>
                  <a:ext cx="559422" cy="389036"/>
                </a:xfrm>
                <a:prstGeom prst="rect">
                  <a:avLst/>
                </a:prstGeom>
                <a:solidFill>
                  <a:schemeClr val="lt1"/>
                </a:solidFill>
                <a:ln cap="flat" cmpd="sng" w="12700">
                  <a:solidFill>
                    <a:schemeClr val="dk1"/>
                  </a:solidFill>
                  <a:prstDash val="solid"/>
                  <a:miter lim="800000"/>
                  <a:headEnd len="sm" w="sm" type="none"/>
                  <a:tailEnd len="sm" w="sm" type="none"/>
                </a:ln>
                <a:effectLst>
                  <a:outerShdw blurRad="50800" rotWithShape="0" algn="tl" dir="2700000" dist="38100">
                    <a:srgbClr val="7F7F7F">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576" name="Google Shape;576;p4"/>
                <p:cNvSpPr/>
                <p:nvPr/>
              </p:nvSpPr>
              <p:spPr>
                <a:xfrm>
                  <a:off x="10041638" y="769755"/>
                  <a:ext cx="559977" cy="130804"/>
                </a:xfrm>
                <a:prstGeom prst="rect">
                  <a:avLst/>
                </a:prstGeom>
                <a:solidFill>
                  <a:srgbClr val="CC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577" name="Google Shape;577;p4"/>
                <p:cNvSpPr txBox="1"/>
                <p:nvPr/>
              </p:nvSpPr>
              <p:spPr>
                <a:xfrm>
                  <a:off x="9980560" y="726571"/>
                  <a:ext cx="659732" cy="46166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800"/>
                    <a:buFont typeface="Calibri"/>
                    <a:buNone/>
                  </a:pPr>
                  <a:r>
                    <a:rPr b="0" i="0" lang="en-US" sz="800" u="none" cap="none" strike="noStrike">
                      <a:solidFill>
                        <a:srgbClr val="FFFFFF"/>
                      </a:solidFill>
                      <a:latin typeface="Calibri"/>
                      <a:ea typeface="Calibri"/>
                      <a:cs typeface="Calibri"/>
                      <a:sym typeface="Calibri"/>
                    </a:rPr>
                    <a:t>network</a:t>
                  </a:r>
                  <a:endParaRPr/>
                </a:p>
                <a:p>
                  <a:pPr indent="0" lvl="0" marL="0" marR="0" rtl="0" algn="ctr">
                    <a:lnSpc>
                      <a:spcPct val="100000"/>
                    </a:lnSpc>
                    <a:spcBef>
                      <a:spcPts val="0"/>
                    </a:spcBef>
                    <a:spcAft>
                      <a:spcPts val="0"/>
                    </a:spcAft>
                    <a:buClr>
                      <a:srgbClr val="000000"/>
                    </a:buClr>
                    <a:buSzPts val="800"/>
                    <a:buFont typeface="Calibri"/>
                    <a:buNone/>
                  </a:pPr>
                  <a:r>
                    <a:rPr b="0" i="0" lang="en-US" sz="800" u="none" cap="none" strike="noStrike">
                      <a:solidFill>
                        <a:srgbClr val="000000"/>
                      </a:solidFill>
                      <a:latin typeface="Calibri"/>
                      <a:ea typeface="Calibri"/>
                      <a:cs typeface="Calibri"/>
                      <a:sym typeface="Calibri"/>
                    </a:rPr>
                    <a:t>link</a:t>
                  </a:r>
                  <a:endParaRPr/>
                </a:p>
                <a:p>
                  <a:pPr indent="0" lvl="0" marL="0" marR="0" rtl="0" algn="ctr">
                    <a:lnSpc>
                      <a:spcPct val="100000"/>
                    </a:lnSpc>
                    <a:spcBef>
                      <a:spcPts val="0"/>
                    </a:spcBef>
                    <a:spcAft>
                      <a:spcPts val="0"/>
                    </a:spcAft>
                    <a:buClr>
                      <a:srgbClr val="000000"/>
                    </a:buClr>
                    <a:buSzPts val="800"/>
                    <a:buFont typeface="Calibri"/>
                    <a:buNone/>
                  </a:pPr>
                  <a:r>
                    <a:rPr b="0" i="0" lang="en-US" sz="800" u="none" cap="none" strike="noStrike">
                      <a:solidFill>
                        <a:srgbClr val="000000"/>
                      </a:solidFill>
                      <a:latin typeface="Calibri"/>
                      <a:ea typeface="Calibri"/>
                      <a:cs typeface="Calibri"/>
                      <a:sym typeface="Calibri"/>
                    </a:rPr>
                    <a:t>physical</a:t>
                  </a:r>
                  <a:endParaRPr b="0" i="0" sz="2400" u="none" cap="none" strike="noStrike">
                    <a:solidFill>
                      <a:srgbClr val="000000"/>
                    </a:solidFill>
                    <a:latin typeface="Calibri"/>
                    <a:ea typeface="Calibri"/>
                    <a:cs typeface="Calibri"/>
                    <a:sym typeface="Calibri"/>
                  </a:endParaRPr>
                </a:p>
              </p:txBody>
            </p:sp>
            <p:cxnSp>
              <p:nvCxnSpPr>
                <p:cNvPr id="578" name="Google Shape;578;p4"/>
                <p:cNvCxnSpPr/>
                <p:nvPr/>
              </p:nvCxnSpPr>
              <p:spPr>
                <a:xfrm>
                  <a:off x="10038335" y="895309"/>
                  <a:ext cx="558136" cy="0"/>
                </a:xfrm>
                <a:prstGeom prst="straightConnector1">
                  <a:avLst/>
                </a:prstGeom>
                <a:noFill/>
                <a:ln cap="flat" cmpd="sng" w="12700">
                  <a:solidFill>
                    <a:schemeClr val="dk1"/>
                  </a:solidFill>
                  <a:prstDash val="solid"/>
                  <a:miter lim="800000"/>
                  <a:headEnd len="sm" w="sm" type="none"/>
                  <a:tailEnd len="sm" w="sm" type="none"/>
                </a:ln>
              </p:spPr>
            </p:cxnSp>
            <p:cxnSp>
              <p:nvCxnSpPr>
                <p:cNvPr id="579" name="Google Shape;579;p4"/>
                <p:cNvCxnSpPr/>
                <p:nvPr/>
              </p:nvCxnSpPr>
              <p:spPr>
                <a:xfrm>
                  <a:off x="10038335" y="1018248"/>
                  <a:ext cx="558136" cy="0"/>
                </a:xfrm>
                <a:prstGeom prst="straightConnector1">
                  <a:avLst/>
                </a:prstGeom>
                <a:noFill/>
                <a:ln cap="flat" cmpd="sng" w="12700">
                  <a:solidFill>
                    <a:schemeClr val="dk1"/>
                  </a:solidFill>
                  <a:prstDash val="solid"/>
                  <a:miter lim="800000"/>
                  <a:headEnd len="sm" w="sm" type="none"/>
                  <a:tailEnd len="sm" w="sm" type="none"/>
                </a:ln>
              </p:spPr>
            </p:cxnSp>
          </p:grpSp>
        </p:grpSp>
        <p:grpSp>
          <p:nvGrpSpPr>
            <p:cNvPr id="580" name="Google Shape;580;p4"/>
            <p:cNvGrpSpPr/>
            <p:nvPr/>
          </p:nvGrpSpPr>
          <p:grpSpPr>
            <a:xfrm>
              <a:off x="10153753" y="4577638"/>
              <a:ext cx="628869" cy="576513"/>
              <a:chOff x="10153753" y="4577638"/>
              <a:chExt cx="628869" cy="576513"/>
            </a:xfrm>
          </p:grpSpPr>
          <p:sp>
            <p:nvSpPr>
              <p:cNvPr id="581" name="Google Shape;581;p4"/>
              <p:cNvSpPr/>
              <p:nvPr/>
            </p:nvSpPr>
            <p:spPr>
              <a:xfrm>
                <a:off x="10153753" y="5002899"/>
                <a:ext cx="590332" cy="151252"/>
              </a:xfrm>
              <a:custGeom>
                <a:rect b="b" l="l" r="r" t="t"/>
                <a:pathLst>
                  <a:path extrusionOk="0" h="10440" w="12649">
                    <a:moveTo>
                      <a:pt x="175" y="10440"/>
                    </a:moveTo>
                    <a:cubicBezTo>
                      <a:pt x="47" y="8181"/>
                      <a:pt x="128" y="9045"/>
                      <a:pt x="0" y="6786"/>
                    </a:cubicBezTo>
                    <a:cubicBezTo>
                      <a:pt x="1563" y="2515"/>
                      <a:pt x="1463" y="3373"/>
                      <a:pt x="2263" y="217"/>
                    </a:cubicBezTo>
                    <a:lnTo>
                      <a:pt x="12649" y="0"/>
                    </a:lnTo>
                    <a:lnTo>
                      <a:pt x="175" y="10440"/>
                    </a:lnTo>
                    <a:close/>
                  </a:path>
                </a:pathLst>
              </a:custGeom>
              <a:gradFill>
                <a:gsLst>
                  <a:gs pos="0">
                    <a:schemeClr val="lt1"/>
                  </a:gs>
                  <a:gs pos="99000">
                    <a:srgbClr val="BFBFBF"/>
                  </a:gs>
                  <a:gs pos="100000">
                    <a:srgbClr val="BFBFBF"/>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582" name="Google Shape;582;p4"/>
              <p:cNvGrpSpPr/>
              <p:nvPr/>
            </p:nvGrpSpPr>
            <p:grpSpPr>
              <a:xfrm>
                <a:off x="10210705" y="4577638"/>
                <a:ext cx="571917" cy="461666"/>
                <a:chOff x="9980560" y="726571"/>
                <a:chExt cx="659732" cy="461666"/>
              </a:xfrm>
            </p:grpSpPr>
            <p:sp>
              <p:nvSpPr>
                <p:cNvPr id="583" name="Google Shape;583;p4"/>
                <p:cNvSpPr/>
                <p:nvPr/>
              </p:nvSpPr>
              <p:spPr>
                <a:xfrm>
                  <a:off x="10040996" y="761446"/>
                  <a:ext cx="559422" cy="389036"/>
                </a:xfrm>
                <a:prstGeom prst="rect">
                  <a:avLst/>
                </a:prstGeom>
                <a:solidFill>
                  <a:schemeClr val="lt1"/>
                </a:solidFill>
                <a:ln cap="flat" cmpd="sng" w="12700">
                  <a:solidFill>
                    <a:schemeClr val="dk1"/>
                  </a:solidFill>
                  <a:prstDash val="solid"/>
                  <a:miter lim="800000"/>
                  <a:headEnd len="sm" w="sm" type="none"/>
                  <a:tailEnd len="sm" w="sm" type="none"/>
                </a:ln>
                <a:effectLst>
                  <a:outerShdw blurRad="50800" rotWithShape="0" algn="tl" dir="2700000" dist="38100">
                    <a:srgbClr val="7F7F7F">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584" name="Google Shape;584;p4"/>
                <p:cNvSpPr/>
                <p:nvPr/>
              </p:nvSpPr>
              <p:spPr>
                <a:xfrm>
                  <a:off x="10041638" y="769755"/>
                  <a:ext cx="559977" cy="130804"/>
                </a:xfrm>
                <a:prstGeom prst="rect">
                  <a:avLst/>
                </a:prstGeom>
                <a:solidFill>
                  <a:srgbClr val="CC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585" name="Google Shape;585;p4"/>
                <p:cNvSpPr txBox="1"/>
                <p:nvPr/>
              </p:nvSpPr>
              <p:spPr>
                <a:xfrm>
                  <a:off x="9980560" y="726571"/>
                  <a:ext cx="659732" cy="46166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800"/>
                    <a:buFont typeface="Calibri"/>
                    <a:buNone/>
                  </a:pPr>
                  <a:r>
                    <a:rPr b="0" i="0" lang="en-US" sz="800" u="none" cap="none" strike="noStrike">
                      <a:solidFill>
                        <a:srgbClr val="FFFFFF"/>
                      </a:solidFill>
                      <a:latin typeface="Calibri"/>
                      <a:ea typeface="Calibri"/>
                      <a:cs typeface="Calibri"/>
                      <a:sym typeface="Calibri"/>
                    </a:rPr>
                    <a:t>network</a:t>
                  </a:r>
                  <a:endParaRPr/>
                </a:p>
                <a:p>
                  <a:pPr indent="0" lvl="0" marL="0" marR="0" rtl="0" algn="ctr">
                    <a:lnSpc>
                      <a:spcPct val="100000"/>
                    </a:lnSpc>
                    <a:spcBef>
                      <a:spcPts val="0"/>
                    </a:spcBef>
                    <a:spcAft>
                      <a:spcPts val="0"/>
                    </a:spcAft>
                    <a:buClr>
                      <a:srgbClr val="000000"/>
                    </a:buClr>
                    <a:buSzPts val="800"/>
                    <a:buFont typeface="Calibri"/>
                    <a:buNone/>
                  </a:pPr>
                  <a:r>
                    <a:rPr b="0" i="0" lang="en-US" sz="800" u="none" cap="none" strike="noStrike">
                      <a:solidFill>
                        <a:srgbClr val="000000"/>
                      </a:solidFill>
                      <a:latin typeface="Calibri"/>
                      <a:ea typeface="Calibri"/>
                      <a:cs typeface="Calibri"/>
                      <a:sym typeface="Calibri"/>
                    </a:rPr>
                    <a:t>link</a:t>
                  </a:r>
                  <a:endParaRPr/>
                </a:p>
                <a:p>
                  <a:pPr indent="0" lvl="0" marL="0" marR="0" rtl="0" algn="ctr">
                    <a:lnSpc>
                      <a:spcPct val="100000"/>
                    </a:lnSpc>
                    <a:spcBef>
                      <a:spcPts val="0"/>
                    </a:spcBef>
                    <a:spcAft>
                      <a:spcPts val="0"/>
                    </a:spcAft>
                    <a:buClr>
                      <a:srgbClr val="000000"/>
                    </a:buClr>
                    <a:buSzPts val="800"/>
                    <a:buFont typeface="Calibri"/>
                    <a:buNone/>
                  </a:pPr>
                  <a:r>
                    <a:rPr b="0" i="0" lang="en-US" sz="800" u="none" cap="none" strike="noStrike">
                      <a:solidFill>
                        <a:srgbClr val="000000"/>
                      </a:solidFill>
                      <a:latin typeface="Calibri"/>
                      <a:ea typeface="Calibri"/>
                      <a:cs typeface="Calibri"/>
                      <a:sym typeface="Calibri"/>
                    </a:rPr>
                    <a:t>physical</a:t>
                  </a:r>
                  <a:endParaRPr b="0" i="0" sz="2400" u="none" cap="none" strike="noStrike">
                    <a:solidFill>
                      <a:srgbClr val="000000"/>
                    </a:solidFill>
                    <a:latin typeface="Calibri"/>
                    <a:ea typeface="Calibri"/>
                    <a:cs typeface="Calibri"/>
                    <a:sym typeface="Calibri"/>
                  </a:endParaRPr>
                </a:p>
              </p:txBody>
            </p:sp>
            <p:cxnSp>
              <p:nvCxnSpPr>
                <p:cNvPr id="586" name="Google Shape;586;p4"/>
                <p:cNvCxnSpPr/>
                <p:nvPr/>
              </p:nvCxnSpPr>
              <p:spPr>
                <a:xfrm>
                  <a:off x="10038335" y="895309"/>
                  <a:ext cx="558136" cy="0"/>
                </a:xfrm>
                <a:prstGeom prst="straightConnector1">
                  <a:avLst/>
                </a:prstGeom>
                <a:noFill/>
                <a:ln cap="flat" cmpd="sng" w="12700">
                  <a:solidFill>
                    <a:schemeClr val="dk1"/>
                  </a:solidFill>
                  <a:prstDash val="solid"/>
                  <a:miter lim="800000"/>
                  <a:headEnd len="sm" w="sm" type="none"/>
                  <a:tailEnd len="sm" w="sm" type="none"/>
                </a:ln>
              </p:spPr>
            </p:cxnSp>
            <p:cxnSp>
              <p:nvCxnSpPr>
                <p:cNvPr id="587" name="Google Shape;587;p4"/>
                <p:cNvCxnSpPr/>
                <p:nvPr/>
              </p:nvCxnSpPr>
              <p:spPr>
                <a:xfrm>
                  <a:off x="10038335" y="1018248"/>
                  <a:ext cx="558136" cy="0"/>
                </a:xfrm>
                <a:prstGeom prst="straightConnector1">
                  <a:avLst/>
                </a:prstGeom>
                <a:noFill/>
                <a:ln cap="flat" cmpd="sng" w="12700">
                  <a:solidFill>
                    <a:schemeClr val="dk1"/>
                  </a:solidFill>
                  <a:prstDash val="solid"/>
                  <a:miter lim="800000"/>
                  <a:headEnd len="sm" w="sm" type="none"/>
                  <a:tailEnd len="sm" w="sm" type="none"/>
                </a:ln>
              </p:spPr>
            </p:cxnSp>
          </p:grpSp>
        </p:grpSp>
      </p:grpSp>
      <p:grpSp>
        <p:nvGrpSpPr>
          <p:cNvPr id="588" name="Google Shape;588;p4"/>
          <p:cNvGrpSpPr/>
          <p:nvPr/>
        </p:nvGrpSpPr>
        <p:grpSpPr>
          <a:xfrm>
            <a:off x="9783558" y="4989983"/>
            <a:ext cx="393760" cy="218578"/>
            <a:chOff x="7493876" y="2774731"/>
            <a:chExt cx="1481958" cy="894622"/>
          </a:xfrm>
        </p:grpSpPr>
        <p:sp>
          <p:nvSpPr>
            <p:cNvPr id="589" name="Google Shape;589;p4"/>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590" name="Google Shape;590;p4"/>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591" name="Google Shape;591;p4"/>
            <p:cNvGrpSpPr/>
            <p:nvPr/>
          </p:nvGrpSpPr>
          <p:grpSpPr>
            <a:xfrm>
              <a:off x="7713663" y="2848339"/>
              <a:ext cx="1042107" cy="425543"/>
              <a:chOff x="7786941" y="2884917"/>
              <a:chExt cx="897649" cy="353919"/>
            </a:xfrm>
          </p:grpSpPr>
          <p:sp>
            <p:nvSpPr>
              <p:cNvPr id="592" name="Google Shape;592;p4"/>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93" name="Google Shape;593;p4"/>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94" name="Google Shape;594;p4"/>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95" name="Google Shape;595;p4"/>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sp>
        <p:nvSpPr>
          <p:cNvPr id="596" name="Google Shape;596;p4"/>
          <p:cNvSpPr/>
          <p:nvPr/>
        </p:nvSpPr>
        <p:spPr>
          <a:xfrm>
            <a:off x="7288696" y="3114260"/>
            <a:ext cx="3064097" cy="2683755"/>
          </a:xfrm>
          <a:custGeom>
            <a:rect b="b" l="l" r="r" t="t"/>
            <a:pathLst>
              <a:path extrusionOk="0" h="2683755" w="3064097">
                <a:moveTo>
                  <a:pt x="0" y="0"/>
                </a:moveTo>
                <a:lnTo>
                  <a:pt x="980661" y="1007165"/>
                </a:lnTo>
                <a:lnTo>
                  <a:pt x="2014330" y="1011756"/>
                </a:lnTo>
                <a:lnTo>
                  <a:pt x="2478156" y="1007165"/>
                </a:lnTo>
                <a:lnTo>
                  <a:pt x="2054087" y="1709530"/>
                </a:lnTo>
                <a:lnTo>
                  <a:pt x="2753026" y="2050143"/>
                </a:lnTo>
                <a:lnTo>
                  <a:pt x="2769703" y="2675452"/>
                </a:lnTo>
                <a:cubicBezTo>
                  <a:pt x="2903519" y="2686485"/>
                  <a:pt x="2930284" y="2684136"/>
                  <a:pt x="3064097" y="2681787"/>
                </a:cubicBezTo>
              </a:path>
            </a:pathLst>
          </a:custGeom>
          <a:noFill/>
          <a:ln cap="flat" cmpd="sng" w="3175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597" name="Google Shape;597;p4"/>
          <p:cNvGrpSpPr/>
          <p:nvPr/>
        </p:nvGrpSpPr>
        <p:grpSpPr>
          <a:xfrm>
            <a:off x="6543892" y="2922262"/>
            <a:ext cx="3175" cy="379738"/>
            <a:chOff x="6543892" y="2922262"/>
            <a:chExt cx="3175" cy="379738"/>
          </a:xfrm>
        </p:grpSpPr>
        <p:cxnSp>
          <p:nvCxnSpPr>
            <p:cNvPr id="598" name="Google Shape;598;p4"/>
            <p:cNvCxnSpPr/>
            <p:nvPr/>
          </p:nvCxnSpPr>
          <p:spPr>
            <a:xfrm rot="10800000">
              <a:off x="6543892" y="2922262"/>
              <a:ext cx="0" cy="147963"/>
            </a:xfrm>
            <a:prstGeom prst="straightConnector1">
              <a:avLst/>
            </a:prstGeom>
            <a:noFill/>
            <a:ln cap="flat" cmpd="sng" w="28575">
              <a:solidFill>
                <a:srgbClr val="C00000"/>
              </a:solidFill>
              <a:prstDash val="solid"/>
              <a:miter lim="800000"/>
              <a:headEnd len="sm" w="sm" type="none"/>
              <a:tailEnd len="med" w="med" type="triangle"/>
            </a:ln>
          </p:spPr>
        </p:cxnSp>
        <p:cxnSp>
          <p:nvCxnSpPr>
            <p:cNvPr id="599" name="Google Shape;599;p4"/>
            <p:cNvCxnSpPr/>
            <p:nvPr/>
          </p:nvCxnSpPr>
          <p:spPr>
            <a:xfrm>
              <a:off x="6547067" y="3154037"/>
              <a:ext cx="0" cy="147963"/>
            </a:xfrm>
            <a:prstGeom prst="straightConnector1">
              <a:avLst/>
            </a:prstGeom>
            <a:noFill/>
            <a:ln cap="flat" cmpd="sng" w="28575">
              <a:solidFill>
                <a:srgbClr val="C00000"/>
              </a:solidFill>
              <a:prstDash val="solid"/>
              <a:miter lim="800000"/>
              <a:headEnd len="sm" w="sm" type="none"/>
              <a:tailEnd len="med" w="med" type="triangle"/>
            </a:ln>
          </p:spPr>
        </p:cxnSp>
      </p:grpSp>
      <p:grpSp>
        <p:nvGrpSpPr>
          <p:cNvPr id="600" name="Google Shape;600;p4"/>
          <p:cNvGrpSpPr/>
          <p:nvPr/>
        </p:nvGrpSpPr>
        <p:grpSpPr>
          <a:xfrm>
            <a:off x="11233367" y="5608312"/>
            <a:ext cx="3175" cy="379738"/>
            <a:chOff x="6543892" y="2922262"/>
            <a:chExt cx="3175" cy="379738"/>
          </a:xfrm>
        </p:grpSpPr>
        <p:cxnSp>
          <p:nvCxnSpPr>
            <p:cNvPr id="601" name="Google Shape;601;p4"/>
            <p:cNvCxnSpPr/>
            <p:nvPr/>
          </p:nvCxnSpPr>
          <p:spPr>
            <a:xfrm rot="10800000">
              <a:off x="6543892" y="2922262"/>
              <a:ext cx="0" cy="147963"/>
            </a:xfrm>
            <a:prstGeom prst="straightConnector1">
              <a:avLst/>
            </a:prstGeom>
            <a:noFill/>
            <a:ln cap="flat" cmpd="sng" w="28575">
              <a:solidFill>
                <a:srgbClr val="C00000"/>
              </a:solidFill>
              <a:prstDash val="solid"/>
              <a:miter lim="800000"/>
              <a:headEnd len="sm" w="sm" type="none"/>
              <a:tailEnd len="med" w="med" type="triangle"/>
            </a:ln>
          </p:spPr>
        </p:cxnSp>
        <p:cxnSp>
          <p:nvCxnSpPr>
            <p:cNvPr id="602" name="Google Shape;602;p4"/>
            <p:cNvCxnSpPr/>
            <p:nvPr/>
          </p:nvCxnSpPr>
          <p:spPr>
            <a:xfrm>
              <a:off x="6547067" y="3154037"/>
              <a:ext cx="0" cy="147963"/>
            </a:xfrm>
            <a:prstGeom prst="straightConnector1">
              <a:avLst/>
            </a:prstGeom>
            <a:noFill/>
            <a:ln cap="flat" cmpd="sng" w="28575">
              <a:solidFill>
                <a:srgbClr val="C00000"/>
              </a:solidFill>
              <a:prstDash val="solid"/>
              <a:miter lim="800000"/>
              <a:headEnd len="sm" w="sm" type="none"/>
              <a:tailEnd len="med" w="med" type="triangle"/>
            </a:ln>
          </p:spPr>
        </p:cxnSp>
      </p:grpSp>
      <p:sp>
        <p:nvSpPr>
          <p:cNvPr id="603" name="Google Shape;603;p4"/>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xEl>
                                              <p:pRg end="0" st="0"/>
                                            </p:txEl>
                                          </p:spTgt>
                                        </p:tgtEl>
                                        <p:attrNameLst>
                                          <p:attrName>style.visibility</p:attrName>
                                        </p:attrNameLst>
                                      </p:cBhvr>
                                      <p:to>
                                        <p:strVal val="visible"/>
                                      </p:to>
                                    </p:set>
                                    <p:animEffect filter="fade" transition="in">
                                      <p:cBhvr>
                                        <p:cTn dur="500"/>
                                        <p:tgtEl>
                                          <p:spTgt spid="6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xEl>
                                              <p:pRg end="1" st="1"/>
                                            </p:txEl>
                                          </p:spTgt>
                                        </p:tgtEl>
                                        <p:attrNameLst>
                                          <p:attrName>style.visibility</p:attrName>
                                        </p:attrNameLst>
                                      </p:cBhvr>
                                      <p:to>
                                        <p:strVal val="visible"/>
                                      </p:to>
                                    </p:set>
                                    <p:animEffect filter="fade" transition="in">
                                      <p:cBhvr>
                                        <p:cTn dur="500"/>
                                        <p:tgtEl>
                                          <p:spTgt spid="6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xEl>
                                              <p:pRg end="2" st="2"/>
                                            </p:txEl>
                                          </p:spTgt>
                                        </p:tgtEl>
                                        <p:attrNameLst>
                                          <p:attrName>style.visibility</p:attrName>
                                        </p:attrNameLst>
                                      </p:cBhvr>
                                      <p:to>
                                        <p:strVal val="visible"/>
                                      </p:to>
                                    </p:set>
                                    <p:animEffect filter="fade" transition="in">
                                      <p:cBhvr>
                                        <p:cTn dur="500"/>
                                        <p:tgtEl>
                                          <p:spTgt spid="6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xEl>
                                              <p:pRg end="3" st="3"/>
                                            </p:txEl>
                                          </p:spTgt>
                                        </p:tgtEl>
                                        <p:attrNameLst>
                                          <p:attrName>style.visibility</p:attrName>
                                        </p:attrNameLst>
                                      </p:cBhvr>
                                      <p:to>
                                        <p:strVal val="visible"/>
                                      </p:to>
                                    </p:set>
                                    <p:animEffect filter="fade" transition="in">
                                      <p:cBhvr>
                                        <p:cTn dur="500"/>
                                        <p:tgtEl>
                                          <p:spTgt spid="6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xEl>
                                              <p:pRg end="4" st="4"/>
                                            </p:txEl>
                                          </p:spTgt>
                                        </p:tgtEl>
                                        <p:attrNameLst>
                                          <p:attrName>style.visibility</p:attrName>
                                        </p:attrNameLst>
                                      </p:cBhvr>
                                      <p:to>
                                        <p:strVal val="visible"/>
                                      </p:to>
                                    </p:set>
                                    <p:animEffect filter="fade" transition="in">
                                      <p:cBhvr>
                                        <p:cTn dur="500"/>
                                        <p:tgtEl>
                                          <p:spTgt spid="6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xEl>
                                              <p:pRg end="5" st="5"/>
                                            </p:txEl>
                                          </p:spTgt>
                                        </p:tgtEl>
                                        <p:attrNameLst>
                                          <p:attrName>style.visibility</p:attrName>
                                        </p:attrNameLst>
                                      </p:cBhvr>
                                      <p:to>
                                        <p:strVal val="visible"/>
                                      </p:to>
                                    </p:set>
                                    <p:animEffect filter="fade" transition="in">
                                      <p:cBhvr>
                                        <p:cTn dur="500"/>
                                        <p:tgtEl>
                                          <p:spTgt spid="6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xEl>
                                              <p:pRg end="6" st="6"/>
                                            </p:txEl>
                                          </p:spTgt>
                                        </p:tgtEl>
                                        <p:attrNameLst>
                                          <p:attrName>style.visibility</p:attrName>
                                        </p:attrNameLst>
                                      </p:cBhvr>
                                      <p:to>
                                        <p:strVal val="visible"/>
                                      </p:to>
                                    </p:set>
                                    <p:animEffect filter="fade" transition="in">
                                      <p:cBhvr>
                                        <p:cTn dur="500"/>
                                        <p:tgtEl>
                                          <p:spTgt spid="65">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500"/>
                                        <p:tgtEl>
                                          <p:spTgt spid="462"/>
                                        </p:tgtEl>
                                      </p:cBhvr>
                                    </p:animEffect>
                                  </p:childTnLst>
                                </p:cTn>
                              </p:par>
                              <p:par>
                                <p:cTn fill="hold" nodeType="with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500"/>
                                        <p:tgtEl>
                                          <p:spTgt spid="472"/>
                                        </p:tgtEl>
                                      </p:cBhvr>
                                    </p:animEffect>
                                  </p:childTnLst>
                                </p:cTn>
                              </p:par>
                              <p:par>
                                <p:cTn fill="hold" nodeType="withEffect" presetClass="entr" presetID="10" presetSubtype="0">
                                  <p:stCondLst>
                                    <p:cond delay="0"/>
                                  </p:stCondLst>
                                  <p:childTnLst>
                                    <p:set>
                                      <p:cBhvr>
                                        <p:cTn dur="1" fill="hold">
                                          <p:stCondLst>
                                            <p:cond delay="0"/>
                                          </p:stCondLst>
                                        </p:cTn>
                                        <p:tgtEl>
                                          <p:spTgt spid="597"/>
                                        </p:tgtEl>
                                        <p:attrNameLst>
                                          <p:attrName>style.visibility</p:attrName>
                                        </p:attrNameLst>
                                      </p:cBhvr>
                                      <p:to>
                                        <p:strVal val="visible"/>
                                      </p:to>
                                    </p:set>
                                    <p:animEffect filter="fade" transition="in">
                                      <p:cBhvr>
                                        <p:cTn dur="500"/>
                                        <p:tgtEl>
                                          <p:spTgt spid="597"/>
                                        </p:tgtEl>
                                      </p:cBhvr>
                                    </p:animEffect>
                                  </p:childTnLst>
                                </p:cTn>
                              </p:par>
                              <p:par>
                                <p:cTn fill="hold" nodeType="withEffect" presetClass="entr" presetID="10" presetSubtype="0">
                                  <p:stCondLst>
                                    <p:cond delay="0"/>
                                  </p:stCondLst>
                                  <p:childTnLst>
                                    <p:set>
                                      <p:cBhvr>
                                        <p:cTn dur="1" fill="hold">
                                          <p:stCondLst>
                                            <p:cond delay="0"/>
                                          </p:stCondLst>
                                        </p:cTn>
                                        <p:tgtEl>
                                          <p:spTgt spid="600"/>
                                        </p:tgtEl>
                                        <p:attrNameLst>
                                          <p:attrName>style.visibility</p:attrName>
                                        </p:attrNameLst>
                                      </p:cBhvr>
                                      <p:to>
                                        <p:strVal val="visible"/>
                                      </p:to>
                                    </p:set>
                                    <p:animEffect filter="fade" transition="in">
                                      <p:cBhvr>
                                        <p:cTn dur="500"/>
                                        <p:tgtEl>
                                          <p:spTgt spid="60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47"/>
                                        </p:tgtEl>
                                        <p:attrNameLst>
                                          <p:attrName>style.visibility</p:attrName>
                                        </p:attrNameLst>
                                      </p:cBhvr>
                                      <p:to>
                                        <p:strVal val="visible"/>
                                      </p:to>
                                    </p:set>
                                    <p:animEffect filter="fade" transition="in">
                                      <p:cBhvr>
                                        <p:cTn dur="1000"/>
                                        <p:tgtEl>
                                          <p:spTgt spid="547"/>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596"/>
                                        </p:tgtEl>
                                        <p:attrNameLst>
                                          <p:attrName>style.visibility</p:attrName>
                                        </p:attrNameLst>
                                      </p:cBhvr>
                                      <p:to>
                                        <p:strVal val="visible"/>
                                      </p:to>
                                    </p:set>
                                    <p:animEffect filter="fade" transition="in">
                                      <p:cBhvr>
                                        <p:cTn dur="1000"/>
                                        <p:tgtEl>
                                          <p:spTgt spid="5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772" name="Shape 2772"/>
        <p:cNvGrpSpPr/>
        <p:nvPr/>
      </p:nvGrpSpPr>
      <p:grpSpPr>
        <a:xfrm>
          <a:off x="0" y="0"/>
          <a:ext cx="0" cy="0"/>
          <a:chOff x="0" y="0"/>
          <a:chExt cx="0" cy="0"/>
        </a:xfrm>
      </p:grpSpPr>
      <p:sp>
        <p:nvSpPr>
          <p:cNvPr id="2773" name="Google Shape;2773;p40"/>
          <p:cNvSpPr txBox="1"/>
          <p:nvPr>
            <p:ph type="title"/>
          </p:nvPr>
        </p:nvSpPr>
        <p:spPr>
          <a:xfrm>
            <a:off x="442913" y="230147"/>
            <a:ext cx="11749087" cy="1143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90"/>
              </a:buClr>
              <a:buSzPts val="4400"/>
              <a:buFont typeface="Calibri"/>
              <a:buNone/>
            </a:pPr>
            <a:r>
              <a:rPr lang="en-US">
                <a:solidFill>
                  <a:srgbClr val="000090"/>
                </a:solidFill>
              </a:rPr>
              <a:t>ISP: telecommunications or information service?</a:t>
            </a:r>
            <a:endParaRPr/>
          </a:p>
        </p:txBody>
      </p:sp>
      <p:sp>
        <p:nvSpPr>
          <p:cNvPr id="2774" name="Google Shape;2774;p40"/>
          <p:cNvSpPr txBox="1"/>
          <p:nvPr>
            <p:ph idx="1" type="body"/>
          </p:nvPr>
        </p:nvSpPr>
        <p:spPr>
          <a:xfrm>
            <a:off x="390805" y="3052761"/>
            <a:ext cx="11015663" cy="34690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3200"/>
              <a:buNone/>
            </a:pPr>
            <a:r>
              <a:rPr lang="en-US" sz="3200"/>
              <a:t>US Telecommunication Act of 1934 and 1996: </a:t>
            </a:r>
            <a:endParaRPr/>
          </a:p>
          <a:p>
            <a:pPr indent="-231775" lvl="1" marL="695325" rtl="0" algn="l">
              <a:lnSpc>
                <a:spcPct val="90000"/>
              </a:lnSpc>
              <a:spcBef>
                <a:spcPts val="500"/>
              </a:spcBef>
              <a:spcAft>
                <a:spcPts val="0"/>
              </a:spcAft>
              <a:buSzPts val="2800"/>
              <a:buChar char="•"/>
            </a:pPr>
            <a:r>
              <a:rPr i="1" lang="en-US" sz="2800">
                <a:solidFill>
                  <a:srgbClr val="C00000"/>
                </a:solidFill>
              </a:rPr>
              <a:t>Title II: </a:t>
            </a:r>
            <a:r>
              <a:rPr lang="en-US" sz="2800"/>
              <a:t>imposes “common carrier duties” on </a:t>
            </a:r>
            <a:r>
              <a:rPr i="1" lang="en-US" sz="2800">
                <a:solidFill>
                  <a:srgbClr val="C00000"/>
                </a:solidFill>
              </a:rPr>
              <a:t>telecommunications services</a:t>
            </a:r>
            <a:r>
              <a:rPr lang="en-US" sz="2800">
                <a:solidFill>
                  <a:srgbClr val="C00000"/>
                </a:solidFill>
              </a:rPr>
              <a:t>:</a:t>
            </a:r>
            <a:r>
              <a:rPr lang="en-US" sz="2800"/>
              <a:t> reasonable rates, non-discrimination and </a:t>
            </a:r>
            <a:r>
              <a:rPr i="1" lang="en-US" sz="2800"/>
              <a:t>requires</a:t>
            </a:r>
            <a:r>
              <a:rPr lang="en-US" sz="2800"/>
              <a:t> </a:t>
            </a:r>
            <a:r>
              <a:rPr i="1" lang="en-US" sz="2800"/>
              <a:t>regulation</a:t>
            </a:r>
            <a:endParaRPr sz="2800"/>
          </a:p>
          <a:p>
            <a:pPr indent="-231775" lvl="1" marL="695325" rtl="0" algn="l">
              <a:lnSpc>
                <a:spcPct val="90000"/>
              </a:lnSpc>
              <a:spcBef>
                <a:spcPts val="500"/>
              </a:spcBef>
              <a:spcAft>
                <a:spcPts val="0"/>
              </a:spcAft>
              <a:buSzPts val="2800"/>
              <a:buChar char="•"/>
            </a:pPr>
            <a:r>
              <a:rPr i="1" lang="en-US" sz="2800">
                <a:solidFill>
                  <a:srgbClr val="C00000"/>
                </a:solidFill>
              </a:rPr>
              <a:t>Title I: </a:t>
            </a:r>
            <a:r>
              <a:rPr lang="en-US" sz="2800"/>
              <a:t>applies to </a:t>
            </a:r>
            <a:r>
              <a:rPr i="1" lang="en-US" sz="2800">
                <a:solidFill>
                  <a:srgbClr val="C00000"/>
                </a:solidFill>
              </a:rPr>
              <a:t>information services: </a:t>
            </a:r>
            <a:endParaRPr/>
          </a:p>
          <a:p>
            <a:pPr indent="-228600" lvl="2" marL="1143000" rtl="0" algn="l">
              <a:lnSpc>
                <a:spcPct val="90000"/>
              </a:lnSpc>
              <a:spcBef>
                <a:spcPts val="500"/>
              </a:spcBef>
              <a:spcAft>
                <a:spcPts val="0"/>
              </a:spcAft>
              <a:buClr>
                <a:schemeClr val="dk1"/>
              </a:buClr>
              <a:buSzPts val="2800"/>
              <a:buChar char="•"/>
            </a:pPr>
            <a:r>
              <a:rPr lang="en-US" sz="2800"/>
              <a:t>no common carrier duties (</a:t>
            </a:r>
            <a:r>
              <a:rPr i="1" lang="en-US" sz="2800"/>
              <a:t>not regulated</a:t>
            </a:r>
            <a:r>
              <a:rPr lang="en-US" sz="2800"/>
              <a:t>)</a:t>
            </a:r>
            <a:endParaRPr/>
          </a:p>
          <a:p>
            <a:pPr indent="-228600" lvl="2" marL="1143000" rtl="0" algn="l">
              <a:lnSpc>
                <a:spcPct val="90000"/>
              </a:lnSpc>
              <a:spcBef>
                <a:spcPts val="500"/>
              </a:spcBef>
              <a:spcAft>
                <a:spcPts val="0"/>
              </a:spcAft>
              <a:buClr>
                <a:schemeClr val="dk1"/>
              </a:buClr>
              <a:buSzPts val="2800"/>
              <a:buChar char="•"/>
            </a:pPr>
            <a:r>
              <a:rPr lang="en-US" sz="2800"/>
              <a:t>but grants FCC authority  “… as may be necessary in the execution of its functions”</a:t>
            </a:r>
            <a:r>
              <a:rPr lang="en-US" sz="500"/>
              <a:t>4</a:t>
            </a:r>
            <a:endParaRPr/>
          </a:p>
        </p:txBody>
      </p:sp>
      <p:sp>
        <p:nvSpPr>
          <p:cNvPr id="2775" name="Google Shape;2775;p40"/>
          <p:cNvSpPr txBox="1"/>
          <p:nvPr/>
        </p:nvSpPr>
        <p:spPr>
          <a:xfrm>
            <a:off x="524437" y="1358153"/>
            <a:ext cx="10542493" cy="1409617"/>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3200"/>
              <a:buFont typeface="Calibri"/>
              <a:buNone/>
            </a:pPr>
            <a:r>
              <a:rPr b="0" i="0" lang="en-US" sz="3200" u="none" cap="none" strike="noStrike">
                <a:solidFill>
                  <a:srgbClr val="000000"/>
                </a:solidFill>
                <a:latin typeface="Calibri"/>
                <a:ea typeface="Calibri"/>
                <a:cs typeface="Calibri"/>
                <a:sym typeface="Calibri"/>
              </a:rPr>
              <a:t>Is an ISP a “telecommunications service” or an “information service” provider?</a:t>
            </a:r>
            <a:endParaRPr/>
          </a:p>
          <a:p>
            <a:pPr indent="-280988" lvl="0" marL="520700" marR="0" rtl="0" algn="l">
              <a:lnSpc>
                <a:spcPct val="100000"/>
              </a:lnSpc>
              <a:spcBef>
                <a:spcPts val="0"/>
              </a:spcBef>
              <a:spcAft>
                <a:spcPts val="0"/>
              </a:spcAft>
              <a:buClr>
                <a:srgbClr val="0000A3"/>
              </a:buClr>
              <a:buSzPts val="2800"/>
              <a:buFont typeface="Noto Sans Symbols"/>
              <a:buChar char="▪"/>
            </a:pPr>
            <a:r>
              <a:rPr b="0" i="0" lang="en-US" sz="2800" u="none" cap="none" strike="noStrike">
                <a:solidFill>
                  <a:srgbClr val="000000"/>
                </a:solidFill>
                <a:latin typeface="Calibri"/>
                <a:ea typeface="Calibri"/>
                <a:cs typeface="Calibri"/>
                <a:sym typeface="Calibri"/>
              </a:rPr>
              <a:t>the answer </a:t>
            </a:r>
            <a:r>
              <a:rPr b="0" i="1" lang="en-US" sz="2800" u="none" cap="none" strike="noStrike">
                <a:solidFill>
                  <a:srgbClr val="000000"/>
                </a:solidFill>
                <a:latin typeface="Calibri"/>
                <a:ea typeface="Calibri"/>
                <a:cs typeface="Calibri"/>
                <a:sym typeface="Calibri"/>
              </a:rPr>
              <a:t>really</a:t>
            </a:r>
            <a:r>
              <a:rPr b="0" i="0" lang="en-US" sz="2800" u="none" cap="none" strike="noStrike">
                <a:solidFill>
                  <a:srgbClr val="000000"/>
                </a:solidFill>
                <a:latin typeface="Calibri"/>
                <a:ea typeface="Calibri"/>
                <a:cs typeface="Calibri"/>
                <a:sym typeface="Calibri"/>
              </a:rPr>
              <a:t> matters from a regulatory standpoint!</a:t>
            </a:r>
            <a:endParaRPr/>
          </a:p>
        </p:txBody>
      </p:sp>
      <p:sp>
        <p:nvSpPr>
          <p:cNvPr id="2776" name="Google Shape;2776;p40"/>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4">
                                            <p:txEl>
                                              <p:pRg end="0" st="0"/>
                                            </p:txEl>
                                          </p:spTgt>
                                        </p:tgtEl>
                                        <p:attrNameLst>
                                          <p:attrName>style.visibility</p:attrName>
                                        </p:attrNameLst>
                                      </p:cBhvr>
                                      <p:to>
                                        <p:strVal val="visible"/>
                                      </p:to>
                                    </p:set>
                                    <p:animEffect filter="fade" transition="in">
                                      <p:cBhvr>
                                        <p:cTn dur="500"/>
                                        <p:tgtEl>
                                          <p:spTgt spid="27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4">
                                            <p:txEl>
                                              <p:pRg end="1" st="1"/>
                                            </p:txEl>
                                          </p:spTgt>
                                        </p:tgtEl>
                                        <p:attrNameLst>
                                          <p:attrName>style.visibility</p:attrName>
                                        </p:attrNameLst>
                                      </p:cBhvr>
                                      <p:to>
                                        <p:strVal val="visible"/>
                                      </p:to>
                                    </p:set>
                                    <p:animEffect filter="fade" transition="in">
                                      <p:cBhvr>
                                        <p:cTn dur="500"/>
                                        <p:tgtEl>
                                          <p:spTgt spid="277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4">
                                            <p:txEl>
                                              <p:pRg end="2" st="2"/>
                                            </p:txEl>
                                          </p:spTgt>
                                        </p:tgtEl>
                                        <p:attrNameLst>
                                          <p:attrName>style.visibility</p:attrName>
                                        </p:attrNameLst>
                                      </p:cBhvr>
                                      <p:to>
                                        <p:strVal val="visible"/>
                                      </p:to>
                                    </p:set>
                                    <p:animEffect filter="fade" transition="in">
                                      <p:cBhvr>
                                        <p:cTn dur="500"/>
                                        <p:tgtEl>
                                          <p:spTgt spid="277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4">
                                            <p:txEl>
                                              <p:pRg end="3" st="3"/>
                                            </p:txEl>
                                          </p:spTgt>
                                        </p:tgtEl>
                                        <p:attrNameLst>
                                          <p:attrName>style.visibility</p:attrName>
                                        </p:attrNameLst>
                                      </p:cBhvr>
                                      <p:to>
                                        <p:strVal val="visible"/>
                                      </p:to>
                                    </p:set>
                                    <p:animEffect filter="fade" transition="in">
                                      <p:cBhvr>
                                        <p:cTn dur="500"/>
                                        <p:tgtEl>
                                          <p:spTgt spid="277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4">
                                            <p:txEl>
                                              <p:pRg end="4" st="4"/>
                                            </p:txEl>
                                          </p:spTgt>
                                        </p:tgtEl>
                                        <p:attrNameLst>
                                          <p:attrName>style.visibility</p:attrName>
                                        </p:attrNameLst>
                                      </p:cBhvr>
                                      <p:to>
                                        <p:strVal val="visible"/>
                                      </p:to>
                                    </p:set>
                                    <p:animEffect filter="fade" transition="in">
                                      <p:cBhvr>
                                        <p:cTn dur="500"/>
                                        <p:tgtEl>
                                          <p:spTgt spid="2774">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1" name="Shape 2781"/>
        <p:cNvGrpSpPr/>
        <p:nvPr/>
      </p:nvGrpSpPr>
      <p:grpSpPr>
        <a:xfrm>
          <a:off x="0" y="0"/>
          <a:ext cx="0" cy="0"/>
          <a:chOff x="0" y="0"/>
          <a:chExt cx="0" cy="0"/>
        </a:xfrm>
      </p:grpSpPr>
      <p:sp>
        <p:nvSpPr>
          <p:cNvPr id="2782" name="Google Shape;2782;gb840aa36fd_0_73"/>
          <p:cNvSpPr txBox="1"/>
          <p:nvPr>
            <p:ph type="title"/>
          </p:nvPr>
        </p:nvSpPr>
        <p:spPr>
          <a:xfrm>
            <a:off x="1" y="289325"/>
            <a:ext cx="113142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400"/>
              <a:buFont typeface="Calibri"/>
              <a:buNone/>
            </a:pPr>
            <a:r>
              <a:rPr lang="en-US" sz="5000"/>
              <a:t>Network layer: “data plane” roadmap</a:t>
            </a:r>
            <a:endParaRPr sz="5000"/>
          </a:p>
        </p:txBody>
      </p:sp>
      <p:sp>
        <p:nvSpPr>
          <p:cNvPr id="2783" name="Google Shape;2783;gb840aa36fd_0_73"/>
          <p:cNvSpPr txBox="1"/>
          <p:nvPr>
            <p:ph idx="2" type="body"/>
          </p:nvPr>
        </p:nvSpPr>
        <p:spPr>
          <a:xfrm>
            <a:off x="-39511" y="1352099"/>
            <a:ext cx="6618000" cy="5001000"/>
          </a:xfrm>
          <a:prstGeom prst="rect">
            <a:avLst/>
          </a:prstGeom>
          <a:noFill/>
          <a:ln>
            <a:noFill/>
          </a:ln>
        </p:spPr>
        <p:txBody>
          <a:bodyPr anchorCtr="0" anchor="t" bIns="45700" lIns="91425" spcFirstLastPara="1" rIns="91425" wrap="square" tIns="45700">
            <a:noAutofit/>
          </a:bodyPr>
          <a:lstStyle/>
          <a:p>
            <a:pPr indent="-252412" lvl="0" marL="407987" rtl="0" algn="l">
              <a:lnSpc>
                <a:spcPct val="90000"/>
              </a:lnSpc>
              <a:spcBef>
                <a:spcPts val="0"/>
              </a:spcBef>
              <a:spcAft>
                <a:spcPts val="0"/>
              </a:spcAft>
              <a:buClr>
                <a:schemeClr val="lt2"/>
              </a:buClr>
              <a:buSzPts val="2800"/>
              <a:buChar char="▪"/>
            </a:pPr>
            <a:r>
              <a:rPr lang="en-US">
                <a:solidFill>
                  <a:schemeClr val="lt2"/>
                </a:solidFill>
              </a:rPr>
              <a:t>επίπεδο δικτύου: ανασκόπηση</a:t>
            </a:r>
            <a:endParaRPr>
              <a:solidFill>
                <a:schemeClr val="lt2"/>
              </a:solidFill>
            </a:endParaRPr>
          </a:p>
          <a:p>
            <a:pPr indent="-231775" lvl="1" marL="695325" rtl="0" algn="l">
              <a:lnSpc>
                <a:spcPct val="90000"/>
              </a:lnSpc>
              <a:spcBef>
                <a:spcPts val="0"/>
              </a:spcBef>
              <a:spcAft>
                <a:spcPts val="0"/>
              </a:spcAft>
              <a:buClr>
                <a:schemeClr val="lt2"/>
              </a:buClr>
              <a:buSzPts val="2800"/>
              <a:buChar char="•"/>
            </a:pPr>
            <a:r>
              <a:rPr lang="en-US" sz="2800">
                <a:solidFill>
                  <a:schemeClr val="lt2"/>
                </a:solidFill>
              </a:rPr>
              <a:t>επίπεδο δεδομένων</a:t>
            </a:r>
            <a:endParaRPr sz="2800">
              <a:solidFill>
                <a:schemeClr val="lt2"/>
              </a:solidFill>
            </a:endParaRPr>
          </a:p>
          <a:p>
            <a:pPr indent="-231775" lvl="1" marL="695325" rtl="0" algn="l">
              <a:lnSpc>
                <a:spcPct val="90000"/>
              </a:lnSpc>
              <a:spcBef>
                <a:spcPts val="0"/>
              </a:spcBef>
              <a:spcAft>
                <a:spcPts val="0"/>
              </a:spcAft>
              <a:buClr>
                <a:schemeClr val="lt2"/>
              </a:buClr>
              <a:buSzPts val="2800"/>
              <a:buChar char="•"/>
            </a:pPr>
            <a:r>
              <a:rPr lang="en-US" sz="2800">
                <a:solidFill>
                  <a:schemeClr val="lt2"/>
                </a:solidFill>
              </a:rPr>
              <a:t>επίπεδο ελέγχου</a:t>
            </a:r>
            <a:endParaRPr sz="2800">
              <a:solidFill>
                <a:schemeClr val="lt2"/>
              </a:solidFill>
            </a:endParaRPr>
          </a:p>
        </p:txBody>
      </p:sp>
      <p:pic>
        <p:nvPicPr>
          <p:cNvPr descr="A train crossing a bridge over a body of water&#10;&#10;Description automatically generated" id="2784" name="Google Shape;2784;gb840aa36fd_0_73"/>
          <p:cNvPicPr preferRelativeResize="0"/>
          <p:nvPr/>
        </p:nvPicPr>
        <p:blipFill rotWithShape="1">
          <a:blip r:embed="rId3">
            <a:alphaModFix/>
          </a:blip>
          <a:srcRect b="0" l="0" r="0" t="0"/>
          <a:stretch/>
        </p:blipFill>
        <p:spPr>
          <a:xfrm>
            <a:off x="8015288" y="1379196"/>
            <a:ext cx="3102316" cy="2326737"/>
          </a:xfrm>
          <a:prstGeom prst="rect">
            <a:avLst/>
          </a:prstGeom>
          <a:noFill/>
          <a:ln>
            <a:noFill/>
          </a:ln>
        </p:spPr>
      </p:pic>
      <p:sp>
        <p:nvSpPr>
          <p:cNvPr id="2785" name="Google Shape;2785;gb840aa36fd_0_73"/>
          <p:cNvSpPr txBox="1"/>
          <p:nvPr/>
        </p:nvSpPr>
        <p:spPr>
          <a:xfrm>
            <a:off x="6274088" y="4116775"/>
            <a:ext cx="6005400" cy="1937700"/>
          </a:xfrm>
          <a:prstGeom prst="rect">
            <a:avLst/>
          </a:prstGeom>
          <a:noFill/>
          <a:ln>
            <a:noFill/>
          </a:ln>
        </p:spPr>
        <p:txBody>
          <a:bodyPr anchorCtr="0" anchor="t" bIns="45700" lIns="91425" spcFirstLastPara="1" rIns="91425" wrap="square" tIns="45700">
            <a:noAutofit/>
          </a:bodyPr>
          <a:lstStyle/>
          <a:p>
            <a:pPr indent="-252412" lvl="0" marL="407987" marR="0" rtl="0" algn="l">
              <a:lnSpc>
                <a:spcPct val="90000"/>
              </a:lnSpc>
              <a:spcBef>
                <a:spcPts val="0"/>
              </a:spcBef>
              <a:spcAft>
                <a:spcPts val="0"/>
              </a:spcAft>
              <a:buClr>
                <a:schemeClr val="lt2"/>
              </a:buClr>
              <a:buSzPts val="2800"/>
              <a:buFont typeface="Noto Sans Symbols"/>
              <a:buChar char="▪"/>
            </a:pPr>
            <a:r>
              <a:rPr lang="en-US" sz="2800">
                <a:solidFill>
                  <a:schemeClr val="lt2"/>
                </a:solidFill>
                <a:latin typeface="Calibri"/>
                <a:ea typeface="Calibri"/>
                <a:cs typeface="Calibri"/>
                <a:sym typeface="Calibri"/>
              </a:rPr>
              <a:t>Γενικευμένη προώθηση</a:t>
            </a:r>
            <a:r>
              <a:rPr b="0" i="0" lang="en-US" sz="2800" u="none" cap="none" strike="noStrike">
                <a:solidFill>
                  <a:schemeClr val="lt2"/>
                </a:solidFill>
                <a:latin typeface="Calibri"/>
                <a:ea typeface="Calibri"/>
                <a:cs typeface="Calibri"/>
                <a:sym typeface="Calibri"/>
              </a:rPr>
              <a:t>, SDN</a:t>
            </a:r>
            <a:endParaRPr sz="2800">
              <a:solidFill>
                <a:schemeClr val="lt2"/>
              </a:solidFill>
            </a:endParaRPr>
          </a:p>
          <a:p>
            <a:pPr indent="-231775" lvl="1" marL="695325" marR="0" rtl="0" algn="l">
              <a:lnSpc>
                <a:spcPct val="90000"/>
              </a:lnSpc>
              <a:spcBef>
                <a:spcPts val="0"/>
              </a:spcBef>
              <a:spcAft>
                <a:spcPts val="0"/>
              </a:spcAft>
              <a:buClr>
                <a:schemeClr val="lt2"/>
              </a:buClr>
              <a:buSzPts val="2800"/>
              <a:buFont typeface="Arial"/>
              <a:buChar char="•"/>
            </a:pPr>
            <a:r>
              <a:rPr lang="en-US" sz="2800">
                <a:solidFill>
                  <a:schemeClr val="lt2"/>
                </a:solidFill>
                <a:latin typeface="Calibri"/>
                <a:ea typeface="Calibri"/>
                <a:cs typeface="Calibri"/>
                <a:sym typeface="Calibri"/>
              </a:rPr>
              <a:t>ταίριασμα</a:t>
            </a:r>
            <a:r>
              <a:rPr b="0" i="0" lang="en-US" sz="2800" u="none" cap="none" strike="noStrike">
                <a:solidFill>
                  <a:schemeClr val="lt2"/>
                </a:solidFill>
                <a:latin typeface="Calibri"/>
                <a:ea typeface="Calibri"/>
                <a:cs typeface="Calibri"/>
                <a:sym typeface="Calibri"/>
              </a:rPr>
              <a:t>+</a:t>
            </a:r>
            <a:r>
              <a:rPr lang="en-US" sz="2800">
                <a:solidFill>
                  <a:schemeClr val="lt2"/>
                </a:solidFill>
                <a:latin typeface="Calibri"/>
                <a:ea typeface="Calibri"/>
                <a:cs typeface="Calibri"/>
                <a:sym typeface="Calibri"/>
              </a:rPr>
              <a:t>ενέργεια</a:t>
            </a:r>
            <a:endParaRPr b="0" i="0" sz="2800" u="none" cap="none" strike="noStrike">
              <a:solidFill>
                <a:schemeClr val="lt2"/>
              </a:solidFill>
              <a:latin typeface="Calibri"/>
              <a:ea typeface="Calibri"/>
              <a:cs typeface="Calibri"/>
              <a:sym typeface="Calibri"/>
            </a:endParaRPr>
          </a:p>
          <a:p>
            <a:pPr indent="-231775" lvl="1" marL="695325" marR="0" rtl="0" algn="l">
              <a:lnSpc>
                <a:spcPct val="90000"/>
              </a:lnSpc>
              <a:spcBef>
                <a:spcPts val="0"/>
              </a:spcBef>
              <a:spcAft>
                <a:spcPts val="0"/>
              </a:spcAft>
              <a:buClr>
                <a:schemeClr val="lt2"/>
              </a:buClr>
              <a:buSzPts val="2800"/>
              <a:buFont typeface="Arial"/>
              <a:buChar char="•"/>
            </a:pPr>
            <a:r>
              <a:rPr b="0" i="0" lang="en-US" sz="2800" u="none" cap="none" strike="noStrike">
                <a:solidFill>
                  <a:schemeClr val="lt2"/>
                </a:solidFill>
                <a:latin typeface="Calibri"/>
                <a:ea typeface="Calibri"/>
                <a:cs typeface="Calibri"/>
                <a:sym typeface="Calibri"/>
              </a:rPr>
              <a:t>OpenFlow:</a:t>
            </a:r>
            <a:r>
              <a:rPr lang="en-US" sz="2800">
                <a:solidFill>
                  <a:schemeClr val="lt2"/>
                </a:solidFill>
                <a:latin typeface="Calibri"/>
                <a:ea typeface="Calibri"/>
                <a:cs typeface="Calibri"/>
                <a:sym typeface="Calibri"/>
              </a:rPr>
              <a:t>ταίριασμα+ενέργεια σε δράση</a:t>
            </a:r>
            <a:endParaRPr sz="2800">
              <a:solidFill>
                <a:schemeClr val="lt2"/>
              </a:solidFill>
            </a:endParaRPr>
          </a:p>
          <a:p>
            <a:pPr indent="-252412" lvl="0" marL="407987" marR="0" rtl="0" algn="l">
              <a:lnSpc>
                <a:spcPct val="90000"/>
              </a:lnSpc>
              <a:spcBef>
                <a:spcPts val="600"/>
              </a:spcBef>
              <a:spcAft>
                <a:spcPts val="0"/>
              </a:spcAft>
              <a:buClr>
                <a:schemeClr val="lt2"/>
              </a:buClr>
              <a:buSzPts val="2800"/>
              <a:buFont typeface="Noto Sans Symbols"/>
              <a:buChar char="▪"/>
            </a:pPr>
            <a:r>
              <a:rPr lang="en-US" sz="2800">
                <a:solidFill>
                  <a:schemeClr val="lt2"/>
                </a:solidFill>
                <a:latin typeface="Calibri"/>
                <a:ea typeface="Calibri"/>
                <a:cs typeface="Calibri"/>
                <a:sym typeface="Calibri"/>
              </a:rPr>
              <a:t>ενδιάμεσες θυρίδες</a:t>
            </a:r>
            <a:endParaRPr sz="2800">
              <a:solidFill>
                <a:schemeClr val="lt2"/>
              </a:solidFill>
            </a:endParaRPr>
          </a:p>
          <a:p>
            <a:pPr indent="-79375" lvl="1" marL="695325" marR="0" rtl="0" algn="l">
              <a:lnSpc>
                <a:spcPct val="90000"/>
              </a:lnSpc>
              <a:spcBef>
                <a:spcPts val="500"/>
              </a:spcBef>
              <a:spcAft>
                <a:spcPts val="0"/>
              </a:spcAft>
              <a:buClr>
                <a:srgbClr val="0000A8"/>
              </a:buClr>
              <a:buSzPts val="2400"/>
              <a:buFont typeface="Arial"/>
              <a:buNone/>
            </a:pPr>
            <a:r>
              <a:t/>
            </a:r>
            <a:endParaRPr b="0" i="0" sz="2800" u="none" cap="none" strike="noStrike">
              <a:solidFill>
                <a:schemeClr val="dk1"/>
              </a:solidFill>
              <a:latin typeface="Calibri"/>
              <a:ea typeface="Calibri"/>
              <a:cs typeface="Calibri"/>
              <a:sym typeface="Calibri"/>
            </a:endParaRPr>
          </a:p>
        </p:txBody>
      </p:sp>
      <p:sp>
        <p:nvSpPr>
          <p:cNvPr id="2786" name="Google Shape;2786;gb840aa36fd_0_73"/>
          <p:cNvSpPr txBox="1"/>
          <p:nvPr>
            <p:ph idx="12" type="sldNum"/>
          </p:nvPr>
        </p:nvSpPr>
        <p:spPr>
          <a:xfrm>
            <a:off x="9219616" y="646539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
        <p:nvSpPr>
          <p:cNvPr id="2787" name="Google Shape;2787;gb840aa36fd_0_73"/>
          <p:cNvSpPr txBox="1"/>
          <p:nvPr/>
        </p:nvSpPr>
        <p:spPr>
          <a:xfrm>
            <a:off x="-46150" y="2730750"/>
            <a:ext cx="6720300" cy="4023600"/>
          </a:xfrm>
          <a:prstGeom prst="rect">
            <a:avLst/>
          </a:prstGeom>
          <a:noFill/>
          <a:ln>
            <a:noFill/>
          </a:ln>
        </p:spPr>
        <p:txBody>
          <a:bodyPr anchorCtr="0" anchor="t" bIns="45700" lIns="91425" spcFirstLastPara="1" rIns="91425" wrap="square" tIns="45700">
            <a:noAutofit/>
          </a:bodyPr>
          <a:lstStyle/>
          <a:p>
            <a:pPr indent="-252412" lvl="0" marL="407987" marR="0" rtl="0" algn="l">
              <a:lnSpc>
                <a:spcPct val="90000"/>
              </a:lnSpc>
              <a:spcBef>
                <a:spcPts val="0"/>
              </a:spcBef>
              <a:spcAft>
                <a:spcPts val="0"/>
              </a:spcAft>
              <a:buClr>
                <a:schemeClr val="lt2"/>
              </a:buClr>
              <a:buSzPts val="2800"/>
              <a:buFont typeface="Noto Sans Symbols"/>
              <a:buChar char="▪"/>
            </a:pPr>
            <a:r>
              <a:rPr lang="en-US" sz="2800">
                <a:solidFill>
                  <a:schemeClr val="lt2"/>
                </a:solidFill>
                <a:latin typeface="Calibri"/>
                <a:ea typeface="Calibri"/>
                <a:cs typeface="Calibri"/>
                <a:sym typeface="Calibri"/>
              </a:rPr>
              <a:t>Τι βρίσκεται μέσα σε ένα δρομολογητή</a:t>
            </a:r>
            <a:endParaRPr sz="2800">
              <a:solidFill>
                <a:schemeClr val="lt2"/>
              </a:solidFill>
            </a:endParaRPr>
          </a:p>
          <a:p>
            <a:pPr indent="-231775" lvl="1" marL="695325" marR="0" rtl="0" algn="l">
              <a:lnSpc>
                <a:spcPct val="90000"/>
              </a:lnSpc>
              <a:spcBef>
                <a:spcPts val="0"/>
              </a:spcBef>
              <a:spcAft>
                <a:spcPts val="0"/>
              </a:spcAft>
              <a:buClr>
                <a:schemeClr val="lt2"/>
              </a:buClr>
              <a:buSzPts val="2800"/>
              <a:buFont typeface="Arial"/>
              <a:buChar char="•"/>
            </a:pPr>
            <a:r>
              <a:rPr b="0" i="0" lang="en-US" sz="2800" u="none" cap="none" strike="noStrike">
                <a:solidFill>
                  <a:schemeClr val="lt2"/>
                </a:solidFill>
                <a:latin typeface="Calibri"/>
                <a:ea typeface="Calibri"/>
                <a:cs typeface="Calibri"/>
                <a:sym typeface="Calibri"/>
              </a:rPr>
              <a:t>input ports, switching, output ports</a:t>
            </a:r>
            <a:endParaRPr sz="2800">
              <a:solidFill>
                <a:schemeClr val="lt2"/>
              </a:solidFill>
            </a:endParaRPr>
          </a:p>
          <a:p>
            <a:pPr indent="-231775" lvl="1" marL="695325" marR="0" rtl="0" algn="l">
              <a:lnSpc>
                <a:spcPct val="90000"/>
              </a:lnSpc>
              <a:spcBef>
                <a:spcPts val="0"/>
              </a:spcBef>
              <a:spcAft>
                <a:spcPts val="0"/>
              </a:spcAft>
              <a:buClr>
                <a:schemeClr val="lt2"/>
              </a:buClr>
              <a:buSzPts val="2800"/>
              <a:buFont typeface="Arial"/>
              <a:buChar char="•"/>
            </a:pPr>
            <a:r>
              <a:rPr b="0" i="0" lang="en-US" sz="2800" u="none" cap="none" strike="noStrike">
                <a:solidFill>
                  <a:schemeClr val="lt2"/>
                </a:solidFill>
                <a:latin typeface="Calibri"/>
                <a:ea typeface="Calibri"/>
                <a:cs typeface="Calibri"/>
                <a:sym typeface="Calibri"/>
              </a:rPr>
              <a:t>buffer management, scheduling</a:t>
            </a:r>
            <a:endParaRPr sz="2800">
              <a:solidFill>
                <a:schemeClr val="lt2"/>
              </a:solidFill>
            </a:endParaRPr>
          </a:p>
          <a:p>
            <a:pPr indent="-252412" lvl="0" marL="407987" marR="0" rtl="0" algn="l">
              <a:lnSpc>
                <a:spcPct val="90000"/>
              </a:lnSpc>
              <a:spcBef>
                <a:spcPts val="600"/>
              </a:spcBef>
              <a:spcAft>
                <a:spcPts val="0"/>
              </a:spcAft>
              <a:buClr>
                <a:schemeClr val="dk1"/>
              </a:buClr>
              <a:buSzPts val="2800"/>
              <a:buFont typeface="Noto Sans Symbols"/>
              <a:buChar char="▪"/>
            </a:pPr>
            <a:r>
              <a:rPr b="0" i="0" lang="en-US" sz="2800" u="none" cap="none" strike="noStrike">
                <a:solidFill>
                  <a:schemeClr val="dk1"/>
                </a:solidFill>
                <a:latin typeface="Calibri"/>
                <a:ea typeface="Calibri"/>
                <a:cs typeface="Calibri"/>
                <a:sym typeface="Calibri"/>
              </a:rPr>
              <a:t>IP: </a:t>
            </a:r>
            <a:r>
              <a:rPr lang="en-US" sz="2800">
                <a:solidFill>
                  <a:schemeClr val="dk1"/>
                </a:solidFill>
                <a:latin typeface="Calibri"/>
                <a:ea typeface="Calibri"/>
                <a:cs typeface="Calibri"/>
                <a:sym typeface="Calibri"/>
              </a:rPr>
              <a:t>το πρωτόκολλο του διαδικτύου</a:t>
            </a:r>
            <a:endParaRPr sz="2800">
              <a:solidFill>
                <a:schemeClr val="dk1"/>
              </a:solidFill>
            </a:endParaRPr>
          </a:p>
          <a:p>
            <a:pPr indent="-231775" lvl="1" marL="695325" marR="0" rtl="0" algn="l">
              <a:lnSpc>
                <a:spcPct val="90000"/>
              </a:lnSpc>
              <a:spcBef>
                <a:spcPts val="0"/>
              </a:spcBef>
              <a:spcAft>
                <a:spcPts val="0"/>
              </a:spcAft>
              <a:buClr>
                <a:srgbClr val="0013A3"/>
              </a:buClr>
              <a:buSzPts val="2800"/>
              <a:buFont typeface="Arial"/>
              <a:buChar char="•"/>
            </a:pPr>
            <a:r>
              <a:rPr lang="en-US" sz="2800">
                <a:solidFill>
                  <a:srgbClr val="0013A3"/>
                </a:solidFill>
                <a:latin typeface="Calibri"/>
                <a:ea typeface="Calibri"/>
                <a:cs typeface="Calibri"/>
                <a:sym typeface="Calibri"/>
              </a:rPr>
              <a:t>μορφή δεδομενογράμματος</a:t>
            </a:r>
            <a:endParaRPr sz="2800">
              <a:solidFill>
                <a:srgbClr val="0013A3"/>
              </a:solidFill>
            </a:endParaRPr>
          </a:p>
          <a:p>
            <a:pPr indent="-231775" lvl="1" marL="695325" marR="0" rtl="0" algn="l">
              <a:lnSpc>
                <a:spcPct val="90000"/>
              </a:lnSpc>
              <a:spcBef>
                <a:spcPts val="0"/>
              </a:spcBef>
              <a:spcAft>
                <a:spcPts val="0"/>
              </a:spcAft>
              <a:buClr>
                <a:srgbClr val="0000FF"/>
              </a:buClr>
              <a:buSzPts val="2800"/>
              <a:buFont typeface="Arial"/>
              <a:buChar char="•"/>
            </a:pPr>
            <a:r>
              <a:rPr lang="en-US" sz="2800">
                <a:solidFill>
                  <a:srgbClr val="0000FF"/>
                </a:solidFill>
                <a:latin typeface="Calibri"/>
                <a:ea typeface="Calibri"/>
                <a:cs typeface="Calibri"/>
                <a:sym typeface="Calibri"/>
              </a:rPr>
              <a:t>διευθυνσιοδότηση</a:t>
            </a:r>
            <a:endParaRPr sz="2800">
              <a:solidFill>
                <a:srgbClr val="0000FF"/>
              </a:solidFill>
            </a:endParaRPr>
          </a:p>
          <a:p>
            <a:pPr indent="-231775" lvl="1" marL="695325" marR="0" rtl="0" algn="l">
              <a:lnSpc>
                <a:spcPct val="90000"/>
              </a:lnSpc>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μετάφραση της διεύθυνσης διαδικτύου</a:t>
            </a:r>
            <a:endParaRPr sz="2800">
              <a:solidFill>
                <a:schemeClr val="dk1"/>
              </a:solidFill>
            </a:endParaRPr>
          </a:p>
          <a:p>
            <a:pPr indent="-231775" lvl="1" marL="695325" marR="0" rtl="0" algn="l">
              <a:lnSpc>
                <a:spcPct val="9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IPv6</a:t>
            </a:r>
            <a:endParaRPr sz="28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7">
                                            <p:txEl>
                                              <p:pRg end="0" st="0"/>
                                            </p:txEl>
                                          </p:spTgt>
                                        </p:tgtEl>
                                        <p:attrNameLst>
                                          <p:attrName>style.visibility</p:attrName>
                                        </p:attrNameLst>
                                      </p:cBhvr>
                                      <p:to>
                                        <p:strVal val="visible"/>
                                      </p:to>
                                    </p:set>
                                    <p:animEffect filter="fade" transition="in">
                                      <p:cBhvr>
                                        <p:cTn dur="500"/>
                                        <p:tgtEl>
                                          <p:spTgt spid="278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7">
                                            <p:txEl>
                                              <p:pRg end="1" st="1"/>
                                            </p:txEl>
                                          </p:spTgt>
                                        </p:tgtEl>
                                        <p:attrNameLst>
                                          <p:attrName>style.visibility</p:attrName>
                                        </p:attrNameLst>
                                      </p:cBhvr>
                                      <p:to>
                                        <p:strVal val="visible"/>
                                      </p:to>
                                    </p:set>
                                    <p:animEffect filter="fade" transition="in">
                                      <p:cBhvr>
                                        <p:cTn dur="500"/>
                                        <p:tgtEl>
                                          <p:spTgt spid="278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7">
                                            <p:txEl>
                                              <p:pRg end="2" st="2"/>
                                            </p:txEl>
                                          </p:spTgt>
                                        </p:tgtEl>
                                        <p:attrNameLst>
                                          <p:attrName>style.visibility</p:attrName>
                                        </p:attrNameLst>
                                      </p:cBhvr>
                                      <p:to>
                                        <p:strVal val="visible"/>
                                      </p:to>
                                    </p:set>
                                    <p:animEffect filter="fade" transition="in">
                                      <p:cBhvr>
                                        <p:cTn dur="500"/>
                                        <p:tgtEl>
                                          <p:spTgt spid="278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7">
                                            <p:txEl>
                                              <p:pRg end="3" st="3"/>
                                            </p:txEl>
                                          </p:spTgt>
                                        </p:tgtEl>
                                        <p:attrNameLst>
                                          <p:attrName>style.visibility</p:attrName>
                                        </p:attrNameLst>
                                      </p:cBhvr>
                                      <p:to>
                                        <p:strVal val="visible"/>
                                      </p:to>
                                    </p:set>
                                    <p:animEffect filter="fade" transition="in">
                                      <p:cBhvr>
                                        <p:cTn dur="500"/>
                                        <p:tgtEl>
                                          <p:spTgt spid="278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7">
                                            <p:txEl>
                                              <p:pRg end="4" st="4"/>
                                            </p:txEl>
                                          </p:spTgt>
                                        </p:tgtEl>
                                        <p:attrNameLst>
                                          <p:attrName>style.visibility</p:attrName>
                                        </p:attrNameLst>
                                      </p:cBhvr>
                                      <p:to>
                                        <p:strVal val="visible"/>
                                      </p:to>
                                    </p:set>
                                    <p:animEffect filter="fade" transition="in">
                                      <p:cBhvr>
                                        <p:cTn dur="500"/>
                                        <p:tgtEl>
                                          <p:spTgt spid="278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7">
                                            <p:txEl>
                                              <p:pRg end="5" st="5"/>
                                            </p:txEl>
                                          </p:spTgt>
                                        </p:tgtEl>
                                        <p:attrNameLst>
                                          <p:attrName>style.visibility</p:attrName>
                                        </p:attrNameLst>
                                      </p:cBhvr>
                                      <p:to>
                                        <p:strVal val="visible"/>
                                      </p:to>
                                    </p:set>
                                    <p:animEffect filter="fade" transition="in">
                                      <p:cBhvr>
                                        <p:cTn dur="500"/>
                                        <p:tgtEl>
                                          <p:spTgt spid="278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7">
                                            <p:txEl>
                                              <p:pRg end="6" st="6"/>
                                            </p:txEl>
                                          </p:spTgt>
                                        </p:tgtEl>
                                        <p:attrNameLst>
                                          <p:attrName>style.visibility</p:attrName>
                                        </p:attrNameLst>
                                      </p:cBhvr>
                                      <p:to>
                                        <p:strVal val="visible"/>
                                      </p:to>
                                    </p:set>
                                    <p:animEffect filter="fade" transition="in">
                                      <p:cBhvr>
                                        <p:cTn dur="500"/>
                                        <p:tgtEl>
                                          <p:spTgt spid="278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7">
                                            <p:txEl>
                                              <p:pRg end="7" st="7"/>
                                            </p:txEl>
                                          </p:spTgt>
                                        </p:tgtEl>
                                        <p:attrNameLst>
                                          <p:attrName>style.visibility</p:attrName>
                                        </p:attrNameLst>
                                      </p:cBhvr>
                                      <p:to>
                                        <p:strVal val="visible"/>
                                      </p:to>
                                    </p:set>
                                    <p:animEffect filter="fade" transition="in">
                                      <p:cBhvr>
                                        <p:cTn dur="500"/>
                                        <p:tgtEl>
                                          <p:spTgt spid="278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5"/>
                                        </p:tgtEl>
                                        <p:attrNameLst>
                                          <p:attrName>style.visibility</p:attrName>
                                        </p:attrNameLst>
                                      </p:cBhvr>
                                      <p:to>
                                        <p:strVal val="visible"/>
                                      </p:to>
                                    </p:set>
                                    <p:animEffect filter="fade" transition="in">
                                      <p:cBhvr>
                                        <p:cTn dur="500"/>
                                        <p:tgtEl>
                                          <p:spTgt spid="27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2" name="Shape 2792"/>
        <p:cNvGrpSpPr/>
        <p:nvPr/>
      </p:nvGrpSpPr>
      <p:grpSpPr>
        <a:xfrm>
          <a:off x="0" y="0"/>
          <a:ext cx="0" cy="0"/>
          <a:chOff x="0" y="0"/>
          <a:chExt cx="0" cy="0"/>
        </a:xfrm>
      </p:grpSpPr>
      <p:sp>
        <p:nvSpPr>
          <p:cNvPr id="2793" name="Google Shape;2793;p42"/>
          <p:cNvSpPr txBox="1"/>
          <p:nvPr>
            <p:ph type="title"/>
          </p:nvPr>
        </p:nvSpPr>
        <p:spPr>
          <a:xfrm>
            <a:off x="0" y="311150"/>
            <a:ext cx="113538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400"/>
              <a:buFont typeface="Calibri"/>
              <a:buNone/>
            </a:pPr>
            <a:r>
              <a:rPr lang="en-US" sz="5000"/>
              <a:t>Επίπεδο δικτύου: </a:t>
            </a:r>
            <a:r>
              <a:rPr lang="en-US" sz="5000"/>
              <a:t>Διαδίκτυο</a:t>
            </a:r>
            <a:endParaRPr sz="5000"/>
          </a:p>
        </p:txBody>
      </p:sp>
      <p:sp>
        <p:nvSpPr>
          <p:cNvPr id="2794" name="Google Shape;2794;p42"/>
          <p:cNvSpPr/>
          <p:nvPr/>
        </p:nvSpPr>
        <p:spPr>
          <a:xfrm>
            <a:off x="3137317" y="2215552"/>
            <a:ext cx="7370788" cy="4076700"/>
          </a:xfrm>
          <a:prstGeom prst="rect">
            <a:avLst/>
          </a:prstGeom>
          <a:solidFill>
            <a:srgbClr val="FFFFFF"/>
          </a:solidFill>
          <a:ln cap="flat" cmpd="sng" w="19050">
            <a:solidFill>
              <a:srgbClr val="000000"/>
            </a:solidFill>
            <a:prstDash val="solid"/>
            <a:miter lim="800000"/>
            <a:headEnd len="sm" w="sm" type="none"/>
            <a:tailEnd len="sm" w="sm" type="none"/>
          </a:ln>
          <a:effectLst>
            <a:outerShdw blurRad="1651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p:txBody>
      </p:sp>
      <p:sp>
        <p:nvSpPr>
          <p:cNvPr id="2795" name="Google Shape;2795;p42"/>
          <p:cNvSpPr txBox="1"/>
          <p:nvPr/>
        </p:nvSpPr>
        <p:spPr>
          <a:xfrm>
            <a:off x="0" y="1413900"/>
            <a:ext cx="12027000" cy="438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85000"/>
              </a:lnSpc>
              <a:spcBef>
                <a:spcPts val="0"/>
              </a:spcBef>
              <a:spcAft>
                <a:spcPts val="0"/>
              </a:spcAft>
              <a:buClr>
                <a:srgbClr val="000099"/>
              </a:buClr>
              <a:buSzPts val="3200"/>
              <a:buFont typeface="Noto Sans Symbols"/>
              <a:buNone/>
            </a:pPr>
            <a:r>
              <a:rPr lang="en-US" sz="3000">
                <a:latin typeface="Calibri"/>
                <a:ea typeface="Calibri"/>
                <a:cs typeface="Calibri"/>
                <a:sym typeface="Calibri"/>
              </a:rPr>
              <a:t>υπολογιστή</a:t>
            </a:r>
            <a:r>
              <a:rPr b="0" i="0" lang="en-US" sz="3000" u="none" cap="none" strike="noStrike">
                <a:solidFill>
                  <a:srgbClr val="000000"/>
                </a:solidFill>
                <a:latin typeface="Calibri"/>
                <a:ea typeface="Calibri"/>
                <a:cs typeface="Calibri"/>
                <a:sym typeface="Calibri"/>
              </a:rPr>
              <a:t>, </a:t>
            </a:r>
            <a:r>
              <a:rPr lang="en-US" sz="3000">
                <a:latin typeface="Calibri"/>
                <a:ea typeface="Calibri"/>
                <a:cs typeface="Calibri"/>
                <a:sym typeface="Calibri"/>
              </a:rPr>
              <a:t>δρομολογητή λειτουργίες επιπέδου δικτύου</a:t>
            </a:r>
            <a:endParaRPr sz="3000"/>
          </a:p>
        </p:txBody>
      </p:sp>
      <p:cxnSp>
        <p:nvCxnSpPr>
          <p:cNvPr id="2796" name="Google Shape;2796;p42"/>
          <p:cNvCxnSpPr/>
          <p:nvPr/>
        </p:nvCxnSpPr>
        <p:spPr>
          <a:xfrm flipH="1" rot="10800000">
            <a:off x="3127792" y="5768661"/>
            <a:ext cx="7395303" cy="10828"/>
          </a:xfrm>
          <a:prstGeom prst="straightConnector1">
            <a:avLst/>
          </a:prstGeom>
          <a:noFill/>
          <a:ln cap="flat" cmpd="sng" w="19050">
            <a:solidFill>
              <a:srgbClr val="000000"/>
            </a:solidFill>
            <a:prstDash val="solid"/>
            <a:round/>
            <a:headEnd len="med" w="med" type="none"/>
            <a:tailEnd len="med" w="med" type="none"/>
          </a:ln>
        </p:spPr>
      </p:cxnSp>
      <p:cxnSp>
        <p:nvCxnSpPr>
          <p:cNvPr id="2797" name="Google Shape;2797;p42"/>
          <p:cNvCxnSpPr/>
          <p:nvPr/>
        </p:nvCxnSpPr>
        <p:spPr>
          <a:xfrm flipH="1" rot="10800000">
            <a:off x="3156367" y="5244860"/>
            <a:ext cx="7366728" cy="10754"/>
          </a:xfrm>
          <a:prstGeom prst="straightConnector1">
            <a:avLst/>
          </a:prstGeom>
          <a:noFill/>
          <a:ln cap="flat" cmpd="sng" w="19050">
            <a:solidFill>
              <a:srgbClr val="000000"/>
            </a:solidFill>
            <a:prstDash val="solid"/>
            <a:round/>
            <a:headEnd len="med" w="med" type="none"/>
            <a:tailEnd len="med" w="med" type="none"/>
          </a:ln>
        </p:spPr>
      </p:cxnSp>
      <p:grpSp>
        <p:nvGrpSpPr>
          <p:cNvPr id="2798" name="Google Shape;2798;p42"/>
          <p:cNvGrpSpPr/>
          <p:nvPr/>
        </p:nvGrpSpPr>
        <p:grpSpPr>
          <a:xfrm>
            <a:off x="7184669" y="2927915"/>
            <a:ext cx="3136903" cy="1276350"/>
            <a:chOff x="102" y="1294"/>
            <a:chExt cx="1976" cy="804"/>
          </a:xfrm>
        </p:grpSpPr>
        <p:sp>
          <p:nvSpPr>
            <p:cNvPr id="2799" name="Google Shape;2799;p42"/>
            <p:cNvSpPr/>
            <p:nvPr/>
          </p:nvSpPr>
          <p:spPr>
            <a:xfrm>
              <a:off x="102" y="1314"/>
              <a:ext cx="1976" cy="784"/>
            </a:xfrm>
            <a:prstGeom prst="rect">
              <a:avLst/>
            </a:prstGeom>
            <a:solidFill>
              <a:srgbClr val="FFFFFF"/>
            </a:solidFill>
            <a:ln cap="flat" cmpd="sng" w="19050">
              <a:solidFill>
                <a:srgbClr val="000000"/>
              </a:solidFill>
              <a:prstDash val="solid"/>
              <a:miter lim="800000"/>
              <a:headEnd len="sm" w="sm" type="none"/>
              <a:tailEnd len="sm" w="sm" type="none"/>
            </a:ln>
            <a:effectLst>
              <a:outerShdw blurRad="50800" rotWithShape="0" algn="bl" dir="18900000" dist="38100">
                <a:srgbClr val="0000A3">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p:txBody>
        </p:sp>
        <p:sp>
          <p:nvSpPr>
            <p:cNvPr id="2800" name="Google Shape;2800;p42"/>
            <p:cNvSpPr txBox="1"/>
            <p:nvPr/>
          </p:nvSpPr>
          <p:spPr>
            <a:xfrm>
              <a:off x="131" y="1294"/>
              <a:ext cx="1918" cy="7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C0000"/>
                </a:buClr>
                <a:buSzPts val="2400"/>
                <a:buFont typeface="Calibri"/>
                <a:buNone/>
              </a:pPr>
              <a:r>
                <a:rPr b="0" i="1" lang="en-US" sz="2400" u="none" cap="none" strike="noStrike">
                  <a:solidFill>
                    <a:srgbClr val="CC0000"/>
                  </a:solidFill>
                  <a:latin typeface="Calibri"/>
                  <a:ea typeface="Calibri"/>
                  <a:cs typeface="Calibri"/>
                  <a:sym typeface="Calibri"/>
                </a:rPr>
                <a:t>IP protocol</a:t>
              </a:r>
              <a:endParaRPr b="0" i="0" sz="1800" u="none" cap="none" strike="noStrike">
                <a:solidFill>
                  <a:srgbClr val="000000"/>
                </a:solidFill>
                <a:latin typeface="Calibri"/>
                <a:ea typeface="Calibri"/>
                <a:cs typeface="Calibri"/>
                <a:sym typeface="Calibri"/>
              </a:endParaRPr>
            </a:p>
            <a:p>
              <a:pPr indent="-114300" lvl="0" marL="0" marR="0" rtl="0" algn="l">
                <a:lnSpc>
                  <a:spcPct val="95000"/>
                </a:lnSpc>
                <a:spcBef>
                  <a:spcPts val="0"/>
                </a:spcBef>
                <a:spcAft>
                  <a:spcPts val="0"/>
                </a:spcAft>
                <a:buClr>
                  <a:srgbClr val="0000A3"/>
                </a:buClr>
                <a:buSzPts val="1800"/>
                <a:buFont typeface="Calibri"/>
                <a:buChar char="•"/>
              </a:pPr>
              <a:r>
                <a:rPr b="0" i="0" lang="en-US" sz="1800" u="none" cap="none" strike="noStrike">
                  <a:solidFill>
                    <a:srgbClr val="000000"/>
                  </a:solidFill>
                  <a:latin typeface="Calibri"/>
                  <a:ea typeface="Calibri"/>
                  <a:cs typeface="Calibri"/>
                  <a:sym typeface="Calibri"/>
                </a:rPr>
                <a:t> datagram format</a:t>
              </a:r>
              <a:endParaRPr/>
            </a:p>
            <a:p>
              <a:pPr indent="-114300" lvl="0" marL="0" marR="0" rtl="0" algn="l">
                <a:lnSpc>
                  <a:spcPct val="95000"/>
                </a:lnSpc>
                <a:spcBef>
                  <a:spcPts val="0"/>
                </a:spcBef>
                <a:spcAft>
                  <a:spcPts val="0"/>
                </a:spcAft>
                <a:buClr>
                  <a:srgbClr val="0000A3"/>
                </a:buClr>
                <a:buSzPts val="1800"/>
                <a:buFont typeface="Calibri"/>
                <a:buChar char="•"/>
              </a:pPr>
              <a:r>
                <a:rPr b="0" i="0" lang="en-US" sz="1800" u="none" cap="none" strike="noStrike">
                  <a:solidFill>
                    <a:srgbClr val="000000"/>
                  </a:solidFill>
                  <a:latin typeface="Calibri"/>
                  <a:ea typeface="Calibri"/>
                  <a:cs typeface="Calibri"/>
                  <a:sym typeface="Calibri"/>
                </a:rPr>
                <a:t> addressing</a:t>
              </a:r>
              <a:endParaRPr/>
            </a:p>
            <a:p>
              <a:pPr indent="-114300" lvl="0" marL="0" marR="0" rtl="0" algn="l">
                <a:lnSpc>
                  <a:spcPct val="95000"/>
                </a:lnSpc>
                <a:spcBef>
                  <a:spcPts val="0"/>
                </a:spcBef>
                <a:spcAft>
                  <a:spcPts val="0"/>
                </a:spcAft>
                <a:buClr>
                  <a:srgbClr val="0000A3"/>
                </a:buClr>
                <a:buSzPts val="1800"/>
                <a:buFont typeface="Calibri"/>
                <a:buChar char="•"/>
              </a:pPr>
              <a:r>
                <a:rPr b="0" i="0" lang="en-US" sz="1800" u="none" cap="none" strike="noStrike">
                  <a:solidFill>
                    <a:srgbClr val="000000"/>
                  </a:solidFill>
                  <a:latin typeface="Calibri"/>
                  <a:ea typeface="Calibri"/>
                  <a:cs typeface="Calibri"/>
                  <a:sym typeface="Calibri"/>
                </a:rPr>
                <a:t> packet handling conventions</a:t>
              </a:r>
              <a:endParaRPr b="0" i="0" sz="2000" u="none" cap="none" strike="noStrike">
                <a:solidFill>
                  <a:srgbClr val="000000"/>
                </a:solidFill>
                <a:latin typeface="Calibri"/>
                <a:ea typeface="Calibri"/>
                <a:cs typeface="Calibri"/>
                <a:sym typeface="Calibri"/>
              </a:endParaRPr>
            </a:p>
          </p:txBody>
        </p:sp>
      </p:grpSp>
      <p:sp>
        <p:nvSpPr>
          <p:cNvPr id="2801" name="Google Shape;2801;p42"/>
          <p:cNvSpPr/>
          <p:nvPr/>
        </p:nvSpPr>
        <p:spPr>
          <a:xfrm>
            <a:off x="7723368" y="4279825"/>
            <a:ext cx="2376099" cy="885011"/>
          </a:xfrm>
          <a:prstGeom prst="rect">
            <a:avLst/>
          </a:prstGeom>
          <a:solidFill>
            <a:srgbClr val="FFFFFF"/>
          </a:solidFill>
          <a:ln cap="flat" cmpd="sng" w="19050">
            <a:solidFill>
              <a:srgbClr val="000000"/>
            </a:solidFill>
            <a:prstDash val="solid"/>
            <a:miter lim="800000"/>
            <a:headEnd len="sm" w="sm" type="none"/>
            <a:tailEnd len="sm" w="sm" type="none"/>
          </a:ln>
          <a:effectLst>
            <a:outerShdw blurRad="50800" rotWithShape="0" algn="bl" dir="18900000" dist="38100">
              <a:srgbClr val="0000A3">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p:txBody>
      </p:sp>
      <p:sp>
        <p:nvSpPr>
          <p:cNvPr id="2802" name="Google Shape;2802;p42"/>
          <p:cNvSpPr txBox="1"/>
          <p:nvPr/>
        </p:nvSpPr>
        <p:spPr>
          <a:xfrm>
            <a:off x="7779352" y="4233489"/>
            <a:ext cx="2455380" cy="969496"/>
          </a:xfrm>
          <a:prstGeom prst="rect">
            <a:avLst/>
          </a:prstGeom>
          <a:noFill/>
          <a:ln>
            <a:noFill/>
          </a:ln>
        </p:spPr>
        <p:txBody>
          <a:bodyPr anchorCtr="0" anchor="t" bIns="45700" lIns="91425" spcFirstLastPara="1" rIns="91425" wrap="square" tIns="45700">
            <a:spAutoFit/>
          </a:bodyPr>
          <a:lstStyle/>
          <a:p>
            <a:pPr indent="0" lvl="0" marL="0" marR="0" rtl="0" algn="l">
              <a:lnSpc>
                <a:spcPct val="95000"/>
              </a:lnSpc>
              <a:spcBef>
                <a:spcPts val="0"/>
              </a:spcBef>
              <a:spcAft>
                <a:spcPts val="0"/>
              </a:spcAft>
              <a:buClr>
                <a:srgbClr val="CC0000"/>
              </a:buClr>
              <a:buSzPts val="2400"/>
              <a:buFont typeface="Calibri"/>
              <a:buNone/>
            </a:pPr>
            <a:r>
              <a:rPr b="0" i="1" lang="en-US" sz="2400" u="none" cap="none" strike="noStrike">
                <a:solidFill>
                  <a:srgbClr val="CC0000"/>
                </a:solidFill>
                <a:latin typeface="Calibri"/>
                <a:ea typeface="Calibri"/>
                <a:cs typeface="Calibri"/>
                <a:sym typeface="Calibri"/>
              </a:rPr>
              <a:t>ICMP protocol</a:t>
            </a:r>
            <a:endParaRPr/>
          </a:p>
          <a:p>
            <a:pPr indent="-114300" lvl="0" marL="0" marR="0" rtl="0" algn="l">
              <a:lnSpc>
                <a:spcPct val="95000"/>
              </a:lnSpc>
              <a:spcBef>
                <a:spcPts val="0"/>
              </a:spcBef>
              <a:spcAft>
                <a:spcPts val="0"/>
              </a:spcAft>
              <a:buClr>
                <a:srgbClr val="000000"/>
              </a:buClr>
              <a:buSzPts val="1800"/>
              <a:buFont typeface="Calibri"/>
              <a:buChar char="•"/>
            </a:pPr>
            <a:r>
              <a:rPr b="0" i="0" lang="en-US" sz="1800" u="none" cap="none" strike="noStrike">
                <a:solidFill>
                  <a:srgbClr val="000000"/>
                </a:solidFill>
                <a:latin typeface="Calibri"/>
                <a:ea typeface="Calibri"/>
                <a:cs typeface="Calibri"/>
                <a:sym typeface="Calibri"/>
              </a:rPr>
              <a:t> error reporting</a:t>
            </a:r>
            <a:endParaRPr/>
          </a:p>
          <a:p>
            <a:pPr indent="-114300" lvl="0" marL="0" marR="0" rtl="0" algn="l">
              <a:lnSpc>
                <a:spcPct val="95000"/>
              </a:lnSpc>
              <a:spcBef>
                <a:spcPts val="0"/>
              </a:spcBef>
              <a:spcAft>
                <a:spcPts val="0"/>
              </a:spcAft>
              <a:buClr>
                <a:srgbClr val="000000"/>
              </a:buClr>
              <a:buSzPts val="1800"/>
              <a:buFont typeface="Calibri"/>
              <a:buChar char="•"/>
            </a:pPr>
            <a:r>
              <a:rPr b="0" i="0" lang="en-US" sz="1800" u="none" cap="none" strike="noStrike">
                <a:solidFill>
                  <a:srgbClr val="000000"/>
                </a:solidFill>
                <a:latin typeface="Calibri"/>
                <a:ea typeface="Calibri"/>
                <a:cs typeface="Calibri"/>
                <a:sym typeface="Calibri"/>
              </a:rPr>
              <a:t> router “signaling”</a:t>
            </a:r>
            <a:endParaRPr b="0" i="0" sz="2000" u="none" cap="none" strike="noStrike">
              <a:solidFill>
                <a:srgbClr val="000000"/>
              </a:solidFill>
              <a:latin typeface="Calibri"/>
              <a:ea typeface="Calibri"/>
              <a:cs typeface="Calibri"/>
              <a:sym typeface="Calibri"/>
            </a:endParaRPr>
          </a:p>
        </p:txBody>
      </p:sp>
      <p:cxnSp>
        <p:nvCxnSpPr>
          <p:cNvPr id="2803" name="Google Shape;2803;p42"/>
          <p:cNvCxnSpPr/>
          <p:nvPr/>
        </p:nvCxnSpPr>
        <p:spPr>
          <a:xfrm flipH="1" rot="10800000">
            <a:off x="3156367" y="2825510"/>
            <a:ext cx="7366728" cy="10754"/>
          </a:xfrm>
          <a:prstGeom prst="straightConnector1">
            <a:avLst/>
          </a:prstGeom>
          <a:noFill/>
          <a:ln cap="flat" cmpd="sng" w="19050">
            <a:solidFill>
              <a:srgbClr val="000000"/>
            </a:solidFill>
            <a:prstDash val="solid"/>
            <a:round/>
            <a:headEnd len="med" w="med" type="none"/>
            <a:tailEnd len="med" w="med" type="none"/>
          </a:ln>
        </p:spPr>
      </p:cxnSp>
      <p:sp>
        <p:nvSpPr>
          <p:cNvPr id="2804" name="Google Shape;2804;p42"/>
          <p:cNvSpPr txBox="1"/>
          <p:nvPr/>
        </p:nvSpPr>
        <p:spPr>
          <a:xfrm>
            <a:off x="5347325" y="2318922"/>
            <a:ext cx="2837636"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808080"/>
              </a:buClr>
              <a:buSzPts val="2000"/>
              <a:buFont typeface="Calibri"/>
              <a:buNone/>
            </a:pPr>
            <a:r>
              <a:rPr b="0" i="0" lang="en-US" sz="2000" u="none" cap="none" strike="noStrike">
                <a:solidFill>
                  <a:srgbClr val="808080"/>
                </a:solidFill>
                <a:latin typeface="Calibri"/>
                <a:ea typeface="Calibri"/>
                <a:cs typeface="Calibri"/>
                <a:sym typeface="Calibri"/>
              </a:rPr>
              <a:t>transport layer: TCP, UDP</a:t>
            </a:r>
            <a:endParaRPr b="0" i="0" sz="2000" u="none" cap="none" strike="noStrike">
              <a:solidFill>
                <a:srgbClr val="000000"/>
              </a:solidFill>
              <a:latin typeface="Calibri"/>
              <a:ea typeface="Calibri"/>
              <a:cs typeface="Calibri"/>
              <a:sym typeface="Calibri"/>
            </a:endParaRPr>
          </a:p>
        </p:txBody>
      </p:sp>
      <p:sp>
        <p:nvSpPr>
          <p:cNvPr id="2805" name="Google Shape;2805;p42"/>
          <p:cNvSpPr txBox="1"/>
          <p:nvPr/>
        </p:nvSpPr>
        <p:spPr>
          <a:xfrm>
            <a:off x="6161947" y="5335692"/>
            <a:ext cx="1128835"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808080"/>
              </a:buClr>
              <a:buSzPts val="2000"/>
              <a:buFont typeface="Calibri"/>
              <a:buNone/>
            </a:pPr>
            <a:r>
              <a:rPr b="0" i="0" lang="en-US" sz="2000" u="none" cap="none" strike="noStrike">
                <a:solidFill>
                  <a:srgbClr val="808080"/>
                </a:solidFill>
                <a:latin typeface="Calibri"/>
                <a:ea typeface="Calibri"/>
                <a:cs typeface="Calibri"/>
                <a:sym typeface="Calibri"/>
              </a:rPr>
              <a:t>link layer</a:t>
            </a:r>
            <a:endParaRPr b="0" i="0" sz="2000" u="none" cap="none" strike="noStrike">
              <a:solidFill>
                <a:srgbClr val="000000"/>
              </a:solidFill>
              <a:latin typeface="Calibri"/>
              <a:ea typeface="Calibri"/>
              <a:cs typeface="Calibri"/>
              <a:sym typeface="Calibri"/>
            </a:endParaRPr>
          </a:p>
        </p:txBody>
      </p:sp>
      <p:sp>
        <p:nvSpPr>
          <p:cNvPr id="2806" name="Google Shape;2806;p42"/>
          <p:cNvSpPr txBox="1"/>
          <p:nvPr/>
        </p:nvSpPr>
        <p:spPr>
          <a:xfrm>
            <a:off x="6039527" y="5844577"/>
            <a:ext cx="1595309"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808080"/>
              </a:buClr>
              <a:buSzPts val="2000"/>
              <a:buFont typeface="Calibri"/>
              <a:buNone/>
            </a:pPr>
            <a:r>
              <a:rPr b="0" i="0" lang="en-US" sz="2000" u="none" cap="none" strike="noStrike">
                <a:solidFill>
                  <a:srgbClr val="808080"/>
                </a:solidFill>
                <a:latin typeface="Calibri"/>
                <a:ea typeface="Calibri"/>
                <a:cs typeface="Calibri"/>
                <a:sym typeface="Calibri"/>
              </a:rPr>
              <a:t>physical layer</a:t>
            </a:r>
            <a:endParaRPr b="0" i="0" sz="2000" u="none" cap="none" strike="noStrike">
              <a:solidFill>
                <a:srgbClr val="000000"/>
              </a:solidFill>
              <a:latin typeface="Calibri"/>
              <a:ea typeface="Calibri"/>
              <a:cs typeface="Calibri"/>
              <a:sym typeface="Calibri"/>
            </a:endParaRPr>
          </a:p>
        </p:txBody>
      </p:sp>
      <p:sp>
        <p:nvSpPr>
          <p:cNvPr id="2807" name="Google Shape;2807;p42"/>
          <p:cNvSpPr txBox="1"/>
          <p:nvPr/>
        </p:nvSpPr>
        <p:spPr>
          <a:xfrm>
            <a:off x="1664488" y="3618902"/>
            <a:ext cx="1406154" cy="95410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CC0000"/>
              </a:buClr>
              <a:buSzPts val="2800"/>
              <a:buFont typeface="Calibri"/>
              <a:buNone/>
            </a:pPr>
            <a:r>
              <a:rPr b="0" i="0" lang="en-US" sz="2800" u="none" cap="none" strike="noStrike">
                <a:solidFill>
                  <a:srgbClr val="CC0000"/>
                </a:solidFill>
                <a:latin typeface="Calibri"/>
                <a:ea typeface="Calibri"/>
                <a:cs typeface="Calibri"/>
                <a:sym typeface="Calibri"/>
              </a:rPr>
              <a:t>network</a:t>
            </a:r>
            <a:endParaRPr/>
          </a:p>
          <a:p>
            <a:pPr indent="0" lvl="0" marL="0" marR="0" rtl="0" algn="r">
              <a:lnSpc>
                <a:spcPct val="100000"/>
              </a:lnSpc>
              <a:spcBef>
                <a:spcPts val="0"/>
              </a:spcBef>
              <a:spcAft>
                <a:spcPts val="0"/>
              </a:spcAft>
              <a:buClr>
                <a:srgbClr val="CC0000"/>
              </a:buClr>
              <a:buSzPts val="2800"/>
              <a:buFont typeface="Calibri"/>
              <a:buNone/>
            </a:pPr>
            <a:r>
              <a:rPr b="0" i="0" lang="en-US" sz="2800" u="none" cap="none" strike="noStrike">
                <a:solidFill>
                  <a:srgbClr val="CC0000"/>
                </a:solidFill>
                <a:latin typeface="Calibri"/>
                <a:ea typeface="Calibri"/>
                <a:cs typeface="Calibri"/>
                <a:sym typeface="Calibri"/>
              </a:rPr>
              <a:t>layer</a:t>
            </a:r>
            <a:endParaRPr b="0" i="0" sz="2000" u="none" cap="none" strike="noStrike">
              <a:solidFill>
                <a:srgbClr val="CC0000"/>
              </a:solidFill>
              <a:latin typeface="Calibri"/>
              <a:ea typeface="Calibri"/>
              <a:cs typeface="Calibri"/>
              <a:sym typeface="Calibri"/>
            </a:endParaRPr>
          </a:p>
        </p:txBody>
      </p:sp>
      <p:cxnSp>
        <p:nvCxnSpPr>
          <p:cNvPr id="2808" name="Google Shape;2808;p42"/>
          <p:cNvCxnSpPr/>
          <p:nvPr/>
        </p:nvCxnSpPr>
        <p:spPr>
          <a:xfrm rot="10800000">
            <a:off x="2880142" y="2845789"/>
            <a:ext cx="0" cy="742950"/>
          </a:xfrm>
          <a:prstGeom prst="straightConnector1">
            <a:avLst/>
          </a:prstGeom>
          <a:noFill/>
          <a:ln cap="flat" cmpd="sng" w="28575">
            <a:solidFill>
              <a:srgbClr val="CC0000"/>
            </a:solidFill>
            <a:prstDash val="solid"/>
            <a:round/>
            <a:headEnd len="med" w="med" type="none"/>
            <a:tailEnd len="med" w="med" type="triangle"/>
          </a:ln>
        </p:spPr>
      </p:cxnSp>
      <p:cxnSp>
        <p:nvCxnSpPr>
          <p:cNvPr id="2809" name="Google Shape;2809;p42"/>
          <p:cNvCxnSpPr/>
          <p:nvPr/>
        </p:nvCxnSpPr>
        <p:spPr>
          <a:xfrm>
            <a:off x="2894578" y="4512664"/>
            <a:ext cx="0" cy="742950"/>
          </a:xfrm>
          <a:prstGeom prst="straightConnector1">
            <a:avLst/>
          </a:prstGeom>
          <a:noFill/>
          <a:ln cap="flat" cmpd="sng" w="28575">
            <a:solidFill>
              <a:srgbClr val="CC0000"/>
            </a:solidFill>
            <a:prstDash val="solid"/>
            <a:round/>
            <a:headEnd len="med" w="med" type="none"/>
            <a:tailEnd len="med" w="med" type="triangle"/>
          </a:ln>
        </p:spPr>
      </p:cxnSp>
      <p:grpSp>
        <p:nvGrpSpPr>
          <p:cNvPr id="2810" name="Google Shape;2810;p42"/>
          <p:cNvGrpSpPr/>
          <p:nvPr/>
        </p:nvGrpSpPr>
        <p:grpSpPr>
          <a:xfrm>
            <a:off x="3407866" y="3093438"/>
            <a:ext cx="3656521" cy="1988228"/>
            <a:chOff x="3407866" y="3093438"/>
            <a:chExt cx="3656521" cy="1988228"/>
          </a:xfrm>
        </p:grpSpPr>
        <p:grpSp>
          <p:nvGrpSpPr>
            <p:cNvPr id="2811" name="Google Shape;2811;p42"/>
            <p:cNvGrpSpPr/>
            <p:nvPr/>
          </p:nvGrpSpPr>
          <p:grpSpPr>
            <a:xfrm>
              <a:off x="5731569" y="3657572"/>
              <a:ext cx="1332818" cy="1171575"/>
              <a:chOff x="3972" y="2910"/>
              <a:chExt cx="649" cy="738"/>
            </a:xfrm>
          </p:grpSpPr>
          <p:sp>
            <p:nvSpPr>
              <p:cNvPr id="2812" name="Google Shape;2812;p42"/>
              <p:cNvSpPr/>
              <p:nvPr/>
            </p:nvSpPr>
            <p:spPr>
              <a:xfrm>
                <a:off x="3996" y="2910"/>
                <a:ext cx="582" cy="738"/>
              </a:xfrm>
              <a:prstGeom prst="rect">
                <a:avLst/>
              </a:prstGeom>
              <a:solidFill>
                <a:srgbClr val="FFFFFF"/>
              </a:solidFill>
              <a:ln cap="flat" cmpd="sng" w="19050">
                <a:solidFill>
                  <a:srgbClr val="000000"/>
                </a:solidFill>
                <a:prstDash val="solid"/>
                <a:miter lim="800000"/>
                <a:headEnd len="sm" w="sm" type="none"/>
                <a:tailEnd len="sm" w="sm" type="none"/>
              </a:ln>
              <a:effectLst>
                <a:outerShdw blurRad="50800" rotWithShape="0" algn="bl" dir="18900000" dist="38100">
                  <a:srgbClr val="0000A3">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p:txBody>
          </p:sp>
          <p:sp>
            <p:nvSpPr>
              <p:cNvPr id="2813" name="Google Shape;2813;p42"/>
              <p:cNvSpPr txBox="1"/>
              <p:nvPr/>
            </p:nvSpPr>
            <p:spPr>
              <a:xfrm>
                <a:off x="3972" y="3071"/>
                <a:ext cx="649" cy="44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forwarding</a:t>
                </a:r>
                <a:endParaRPr/>
              </a:p>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table</a:t>
                </a:r>
                <a:endParaRPr/>
              </a:p>
            </p:txBody>
          </p:sp>
          <p:cxnSp>
            <p:nvCxnSpPr>
              <p:cNvPr id="2814" name="Google Shape;2814;p42"/>
              <p:cNvCxnSpPr/>
              <p:nvPr/>
            </p:nvCxnSpPr>
            <p:spPr>
              <a:xfrm>
                <a:off x="4065" y="2994"/>
                <a:ext cx="435" cy="0"/>
              </a:xfrm>
              <a:prstGeom prst="straightConnector1">
                <a:avLst/>
              </a:prstGeom>
              <a:noFill/>
              <a:ln cap="flat" cmpd="sng" w="19050">
                <a:solidFill>
                  <a:srgbClr val="000000"/>
                </a:solidFill>
                <a:prstDash val="solid"/>
                <a:round/>
                <a:headEnd len="med" w="med" type="none"/>
                <a:tailEnd len="med" w="med" type="none"/>
              </a:ln>
            </p:spPr>
          </p:cxnSp>
          <p:cxnSp>
            <p:nvCxnSpPr>
              <p:cNvPr id="2815" name="Google Shape;2815;p42"/>
              <p:cNvCxnSpPr/>
              <p:nvPr/>
            </p:nvCxnSpPr>
            <p:spPr>
              <a:xfrm>
                <a:off x="4071" y="3048"/>
                <a:ext cx="435" cy="0"/>
              </a:xfrm>
              <a:prstGeom prst="straightConnector1">
                <a:avLst/>
              </a:prstGeom>
              <a:noFill/>
              <a:ln cap="flat" cmpd="sng" w="19050">
                <a:solidFill>
                  <a:srgbClr val="000000"/>
                </a:solidFill>
                <a:prstDash val="solid"/>
                <a:round/>
                <a:headEnd len="med" w="med" type="none"/>
                <a:tailEnd len="med" w="med" type="none"/>
              </a:ln>
            </p:spPr>
          </p:cxnSp>
          <p:cxnSp>
            <p:nvCxnSpPr>
              <p:cNvPr id="2816" name="Google Shape;2816;p42"/>
              <p:cNvCxnSpPr/>
              <p:nvPr/>
            </p:nvCxnSpPr>
            <p:spPr>
              <a:xfrm>
                <a:off x="4074" y="3102"/>
                <a:ext cx="435" cy="0"/>
              </a:xfrm>
              <a:prstGeom prst="straightConnector1">
                <a:avLst/>
              </a:prstGeom>
              <a:noFill/>
              <a:ln cap="flat" cmpd="sng" w="19050">
                <a:solidFill>
                  <a:srgbClr val="000000"/>
                </a:solidFill>
                <a:prstDash val="solid"/>
                <a:round/>
                <a:headEnd len="med" w="med" type="none"/>
                <a:tailEnd len="med" w="med" type="none"/>
              </a:ln>
            </p:spPr>
          </p:cxnSp>
          <p:cxnSp>
            <p:nvCxnSpPr>
              <p:cNvPr id="2817" name="Google Shape;2817;p42"/>
              <p:cNvCxnSpPr/>
              <p:nvPr/>
            </p:nvCxnSpPr>
            <p:spPr>
              <a:xfrm>
                <a:off x="4065" y="3477"/>
                <a:ext cx="435" cy="0"/>
              </a:xfrm>
              <a:prstGeom prst="straightConnector1">
                <a:avLst/>
              </a:prstGeom>
              <a:noFill/>
              <a:ln cap="flat" cmpd="sng" w="19050">
                <a:solidFill>
                  <a:srgbClr val="000000"/>
                </a:solidFill>
                <a:prstDash val="solid"/>
                <a:round/>
                <a:headEnd len="med" w="med" type="none"/>
                <a:tailEnd len="med" w="med" type="none"/>
              </a:ln>
            </p:spPr>
          </p:cxnSp>
          <p:cxnSp>
            <p:nvCxnSpPr>
              <p:cNvPr id="2818" name="Google Shape;2818;p42"/>
              <p:cNvCxnSpPr/>
              <p:nvPr/>
            </p:nvCxnSpPr>
            <p:spPr>
              <a:xfrm>
                <a:off x="4068" y="3528"/>
                <a:ext cx="435" cy="0"/>
              </a:xfrm>
              <a:prstGeom prst="straightConnector1">
                <a:avLst/>
              </a:prstGeom>
              <a:noFill/>
              <a:ln cap="flat" cmpd="sng" w="19050">
                <a:solidFill>
                  <a:srgbClr val="000000"/>
                </a:solidFill>
                <a:prstDash val="solid"/>
                <a:round/>
                <a:headEnd len="med" w="med" type="none"/>
                <a:tailEnd len="med" w="med" type="none"/>
              </a:ln>
            </p:spPr>
          </p:cxnSp>
          <p:cxnSp>
            <p:nvCxnSpPr>
              <p:cNvPr id="2819" name="Google Shape;2819;p42"/>
              <p:cNvCxnSpPr/>
              <p:nvPr/>
            </p:nvCxnSpPr>
            <p:spPr>
              <a:xfrm>
                <a:off x="4071" y="3579"/>
                <a:ext cx="435" cy="0"/>
              </a:xfrm>
              <a:prstGeom prst="straightConnector1">
                <a:avLst/>
              </a:prstGeom>
              <a:noFill/>
              <a:ln cap="flat" cmpd="sng" w="19050">
                <a:solidFill>
                  <a:srgbClr val="000000"/>
                </a:solidFill>
                <a:prstDash val="solid"/>
                <a:round/>
                <a:headEnd len="med" w="med" type="none"/>
                <a:tailEnd len="med" w="med" type="none"/>
              </a:ln>
            </p:spPr>
          </p:cxnSp>
        </p:grpSp>
        <p:sp>
          <p:nvSpPr>
            <p:cNvPr id="2820" name="Google Shape;2820;p42"/>
            <p:cNvSpPr/>
            <p:nvPr/>
          </p:nvSpPr>
          <p:spPr>
            <a:xfrm>
              <a:off x="3407866" y="3093438"/>
              <a:ext cx="2048551" cy="1988228"/>
            </a:xfrm>
            <a:prstGeom prst="rect">
              <a:avLst/>
            </a:prstGeom>
            <a:solidFill>
              <a:srgbClr val="FFFFFF"/>
            </a:solidFill>
            <a:ln cap="flat" cmpd="sng" w="19050">
              <a:solidFill>
                <a:srgbClr val="000000"/>
              </a:solidFill>
              <a:prstDash val="solid"/>
              <a:miter lim="800000"/>
              <a:headEnd len="sm" w="sm" type="none"/>
              <a:tailEnd len="sm" w="sm" type="none"/>
            </a:ln>
            <a:effectLst>
              <a:outerShdw blurRad="50800" rotWithShape="0" algn="bl" dir="18900000" dist="38100">
                <a:srgbClr val="0000A3">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p:txBody>
        </p:sp>
        <p:sp>
          <p:nvSpPr>
            <p:cNvPr id="2821" name="Google Shape;2821;p42"/>
            <p:cNvSpPr txBox="1"/>
            <p:nvPr/>
          </p:nvSpPr>
          <p:spPr>
            <a:xfrm>
              <a:off x="3446596" y="3128879"/>
              <a:ext cx="2125210" cy="184665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C0000"/>
                </a:buClr>
                <a:buSzPts val="2000"/>
                <a:buFont typeface="Calibri"/>
                <a:buNone/>
              </a:pPr>
              <a:r>
                <a:rPr b="0" i="1" lang="en-US" sz="2000" u="none" cap="none" strike="noStrike">
                  <a:solidFill>
                    <a:srgbClr val="CC0000"/>
                  </a:solidFill>
                  <a:latin typeface="Calibri"/>
                  <a:ea typeface="Calibri"/>
                  <a:cs typeface="Calibri"/>
                  <a:sym typeface="Calibri"/>
                </a:rPr>
                <a:t>Path-selection  algorithms: </a:t>
              </a:r>
              <a:r>
                <a:rPr b="0" i="0" lang="en-US" sz="2000" u="none" cap="none" strike="noStrike">
                  <a:solidFill>
                    <a:srgbClr val="000000"/>
                  </a:solidFill>
                  <a:latin typeface="Calibri"/>
                  <a:ea typeface="Calibri"/>
                  <a:cs typeface="Calibri"/>
                  <a:sym typeface="Calibri"/>
                </a:rPr>
                <a:t>implemented in </a:t>
              </a:r>
              <a:endParaRPr/>
            </a:p>
            <a:p>
              <a:pPr indent="-171450" lvl="0" marL="228600" marR="0" rtl="0" algn="l">
                <a:lnSpc>
                  <a:spcPct val="100000"/>
                </a:lnSpc>
                <a:spcBef>
                  <a:spcPts val="0"/>
                </a:spcBef>
                <a:spcAft>
                  <a:spcPts val="0"/>
                </a:spcAft>
                <a:buClr>
                  <a:srgbClr val="0000A3"/>
                </a:buClr>
                <a:buSzPts val="1800"/>
                <a:buFont typeface="Arial"/>
                <a:buChar char="•"/>
              </a:pPr>
              <a:r>
                <a:rPr b="0" i="0" lang="en-US" sz="1800" u="none" cap="none" strike="noStrike">
                  <a:solidFill>
                    <a:srgbClr val="000000"/>
                  </a:solidFill>
                  <a:latin typeface="Calibri"/>
                  <a:ea typeface="Calibri"/>
                  <a:cs typeface="Calibri"/>
                  <a:sym typeface="Calibri"/>
                </a:rPr>
                <a:t>routing protocols (OSPF, BGP)</a:t>
              </a:r>
              <a:endParaRPr/>
            </a:p>
            <a:p>
              <a:pPr indent="-171450" lvl="0" marL="228600" marR="0" rtl="0" algn="l">
                <a:lnSpc>
                  <a:spcPct val="100000"/>
                </a:lnSpc>
                <a:spcBef>
                  <a:spcPts val="0"/>
                </a:spcBef>
                <a:spcAft>
                  <a:spcPts val="0"/>
                </a:spcAft>
                <a:buClr>
                  <a:srgbClr val="0000A3"/>
                </a:buClr>
                <a:buSzPts val="1800"/>
                <a:buFont typeface="Arial"/>
                <a:buChar char="•"/>
              </a:pPr>
              <a:r>
                <a:rPr b="0" i="0" lang="en-US" sz="1800" u="none" cap="none" strike="noStrike">
                  <a:solidFill>
                    <a:srgbClr val="000000"/>
                  </a:solidFill>
                  <a:latin typeface="Calibri"/>
                  <a:ea typeface="Calibri"/>
                  <a:cs typeface="Calibri"/>
                  <a:sym typeface="Calibri"/>
                </a:rPr>
                <a:t>SDN controller</a:t>
              </a:r>
              <a:endParaRPr b="0" i="0" sz="2000" u="none" cap="none" strike="noStrike">
                <a:solidFill>
                  <a:srgbClr val="000000"/>
                </a:solidFill>
                <a:latin typeface="Calibri"/>
                <a:ea typeface="Calibri"/>
                <a:cs typeface="Calibri"/>
                <a:sym typeface="Calibri"/>
              </a:endParaRPr>
            </a:p>
          </p:txBody>
        </p:sp>
        <p:sp>
          <p:nvSpPr>
            <p:cNvPr id="2822" name="Google Shape;2822;p42"/>
            <p:cNvSpPr/>
            <p:nvPr/>
          </p:nvSpPr>
          <p:spPr>
            <a:xfrm rot="5400000">
              <a:off x="5728412" y="2923460"/>
              <a:ext cx="479687" cy="868680"/>
            </a:xfrm>
            <a:prstGeom prst="bentArrow">
              <a:avLst>
                <a:gd fmla="val 25000" name="adj1"/>
                <a:gd fmla="val 25000" name="adj2"/>
                <a:gd fmla="val 25000" name="adj3"/>
                <a:gd fmla="val 43750" name="adj4"/>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2823" name="Google Shape;2823;p42"/>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0"/>
                                        </p:tgtEl>
                                        <p:attrNameLst>
                                          <p:attrName>style.visibility</p:attrName>
                                        </p:attrNameLst>
                                      </p:cBhvr>
                                      <p:to>
                                        <p:strVal val="visible"/>
                                      </p:to>
                                    </p:set>
                                    <p:animEffect filter="fade" transition="in">
                                      <p:cBhvr>
                                        <p:cTn dur="500"/>
                                        <p:tgtEl>
                                          <p:spTgt spid="28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8"/>
                                        </p:tgtEl>
                                        <p:attrNameLst>
                                          <p:attrName>style.visibility</p:attrName>
                                        </p:attrNameLst>
                                      </p:cBhvr>
                                      <p:to>
                                        <p:strVal val="visible"/>
                                      </p:to>
                                    </p:set>
                                    <p:animEffect filter="fade" transition="in">
                                      <p:cBhvr>
                                        <p:cTn dur="500"/>
                                        <p:tgtEl>
                                          <p:spTgt spid="27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1"/>
                                        </p:tgtEl>
                                        <p:attrNameLst>
                                          <p:attrName>style.visibility</p:attrName>
                                        </p:attrNameLst>
                                      </p:cBhvr>
                                      <p:to>
                                        <p:strVal val="visible"/>
                                      </p:to>
                                    </p:set>
                                    <p:animEffect filter="fade" transition="in">
                                      <p:cBhvr>
                                        <p:cTn dur="500"/>
                                        <p:tgtEl>
                                          <p:spTgt spid="2801"/>
                                        </p:tgtEl>
                                      </p:cBhvr>
                                    </p:animEffect>
                                  </p:childTnLst>
                                </p:cTn>
                              </p:par>
                              <p:par>
                                <p:cTn fill="hold" nodeType="withEffect" presetClass="entr" presetID="10" presetSubtype="0">
                                  <p:stCondLst>
                                    <p:cond delay="0"/>
                                  </p:stCondLst>
                                  <p:childTnLst>
                                    <p:set>
                                      <p:cBhvr>
                                        <p:cTn dur="1" fill="hold">
                                          <p:stCondLst>
                                            <p:cond delay="0"/>
                                          </p:stCondLst>
                                        </p:cTn>
                                        <p:tgtEl>
                                          <p:spTgt spid="2802"/>
                                        </p:tgtEl>
                                        <p:attrNameLst>
                                          <p:attrName>style.visibility</p:attrName>
                                        </p:attrNameLst>
                                      </p:cBhvr>
                                      <p:to>
                                        <p:strVal val="visible"/>
                                      </p:to>
                                    </p:set>
                                    <p:animEffect filter="fade" transition="in">
                                      <p:cBhvr>
                                        <p:cTn dur="500"/>
                                        <p:tgtEl>
                                          <p:spTgt spid="28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8" name="Shape 2828"/>
        <p:cNvGrpSpPr/>
        <p:nvPr/>
      </p:nvGrpSpPr>
      <p:grpSpPr>
        <a:xfrm>
          <a:off x="0" y="0"/>
          <a:ext cx="0" cy="0"/>
          <a:chOff x="0" y="0"/>
          <a:chExt cx="0" cy="0"/>
        </a:xfrm>
      </p:grpSpPr>
      <p:sp>
        <p:nvSpPr>
          <p:cNvPr id="2829" name="Google Shape;2829;p43"/>
          <p:cNvSpPr txBox="1"/>
          <p:nvPr>
            <p:ph type="title"/>
          </p:nvPr>
        </p:nvSpPr>
        <p:spPr>
          <a:xfrm>
            <a:off x="0" y="284344"/>
            <a:ext cx="105156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400"/>
              <a:buFont typeface="Calibri"/>
              <a:buNone/>
            </a:pPr>
            <a:r>
              <a:rPr lang="en-US" sz="5000"/>
              <a:t>Μορφή δεδομενογράμματος IP </a:t>
            </a:r>
            <a:endParaRPr sz="5000"/>
          </a:p>
        </p:txBody>
      </p:sp>
      <p:grpSp>
        <p:nvGrpSpPr>
          <p:cNvPr id="2830" name="Google Shape;2830;p43"/>
          <p:cNvGrpSpPr/>
          <p:nvPr/>
        </p:nvGrpSpPr>
        <p:grpSpPr>
          <a:xfrm>
            <a:off x="4441383" y="1263416"/>
            <a:ext cx="4040188" cy="5326062"/>
            <a:chOff x="1929" y="607"/>
            <a:chExt cx="2545" cy="3355"/>
          </a:xfrm>
        </p:grpSpPr>
        <p:sp>
          <p:nvSpPr>
            <p:cNvPr id="2831" name="Google Shape;2831;p43"/>
            <p:cNvSpPr/>
            <p:nvPr/>
          </p:nvSpPr>
          <p:spPr>
            <a:xfrm>
              <a:off x="1980" y="935"/>
              <a:ext cx="2489" cy="3027"/>
            </a:xfrm>
            <a:prstGeom prst="rect">
              <a:avLst/>
            </a:prstGeom>
            <a:solidFill>
              <a:srgbClr val="FFFFFF"/>
            </a:solidFill>
            <a:ln cap="flat" cmpd="sng" w="19050">
              <a:solidFill>
                <a:srgbClr val="000000"/>
              </a:solidFill>
              <a:prstDash val="solid"/>
              <a:miter lim="800000"/>
              <a:headEnd len="sm" w="sm" type="none"/>
              <a:tailEnd len="sm" w="sm" type="none"/>
            </a:ln>
            <a:effectLst>
              <a:outerShdw blurRad="139700" rotWithShape="0" algn="bl" dir="18900000" dist="38100">
                <a:srgbClr val="0000A3">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832" name="Google Shape;2832;p43"/>
            <p:cNvSpPr txBox="1"/>
            <p:nvPr/>
          </p:nvSpPr>
          <p:spPr>
            <a:xfrm>
              <a:off x="1954" y="973"/>
              <a:ext cx="316" cy="2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ver</a:t>
              </a:r>
              <a:endParaRPr b="0" i="0" sz="2400" u="none" cap="none" strike="noStrike">
                <a:solidFill>
                  <a:srgbClr val="000000"/>
                </a:solidFill>
                <a:latin typeface="Arial"/>
                <a:ea typeface="Arial"/>
                <a:cs typeface="Arial"/>
                <a:sym typeface="Arial"/>
              </a:endParaRPr>
            </a:p>
          </p:txBody>
        </p:sp>
        <p:sp>
          <p:nvSpPr>
            <p:cNvPr id="2833" name="Google Shape;2833;p43"/>
            <p:cNvSpPr txBox="1"/>
            <p:nvPr/>
          </p:nvSpPr>
          <p:spPr>
            <a:xfrm>
              <a:off x="3529" y="1012"/>
              <a:ext cx="508" cy="2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length</a:t>
              </a:r>
              <a:endParaRPr/>
            </a:p>
          </p:txBody>
        </p:sp>
        <p:cxnSp>
          <p:nvCxnSpPr>
            <p:cNvPr id="2834" name="Google Shape;2834;p43"/>
            <p:cNvCxnSpPr/>
            <p:nvPr/>
          </p:nvCxnSpPr>
          <p:spPr>
            <a:xfrm>
              <a:off x="1988" y="1261"/>
              <a:ext cx="2486" cy="3"/>
            </a:xfrm>
            <a:prstGeom prst="straightConnector1">
              <a:avLst/>
            </a:prstGeom>
            <a:noFill/>
            <a:ln cap="flat" cmpd="sng" w="19050">
              <a:solidFill>
                <a:srgbClr val="000000"/>
              </a:solidFill>
              <a:prstDash val="solid"/>
              <a:round/>
              <a:headEnd len="med" w="med" type="none"/>
              <a:tailEnd len="med" w="med" type="none"/>
            </a:ln>
          </p:spPr>
        </p:cxnSp>
        <p:cxnSp>
          <p:nvCxnSpPr>
            <p:cNvPr id="2835" name="Google Shape;2835;p43"/>
            <p:cNvCxnSpPr/>
            <p:nvPr/>
          </p:nvCxnSpPr>
          <p:spPr>
            <a:xfrm rot="10800000">
              <a:off x="3210" y="941"/>
              <a:ext cx="0" cy="319"/>
            </a:xfrm>
            <a:prstGeom prst="straightConnector1">
              <a:avLst/>
            </a:prstGeom>
            <a:noFill/>
            <a:ln cap="flat" cmpd="sng" w="19050">
              <a:solidFill>
                <a:srgbClr val="000000"/>
              </a:solidFill>
              <a:prstDash val="solid"/>
              <a:round/>
              <a:headEnd len="med" w="med" type="none"/>
              <a:tailEnd len="med" w="med" type="none"/>
            </a:ln>
          </p:spPr>
        </p:cxnSp>
        <p:sp>
          <p:nvSpPr>
            <p:cNvPr id="2836" name="Google Shape;2836;p43"/>
            <p:cNvSpPr txBox="1"/>
            <p:nvPr/>
          </p:nvSpPr>
          <p:spPr>
            <a:xfrm>
              <a:off x="2922" y="607"/>
              <a:ext cx="540" cy="2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32 bits</a:t>
              </a:r>
              <a:endParaRPr b="0" i="0" sz="2400" u="none" cap="none" strike="noStrike">
                <a:solidFill>
                  <a:srgbClr val="000000"/>
                </a:solidFill>
                <a:latin typeface="Arial"/>
                <a:ea typeface="Arial"/>
                <a:cs typeface="Arial"/>
                <a:sym typeface="Arial"/>
              </a:endParaRPr>
            </a:p>
          </p:txBody>
        </p:sp>
        <p:cxnSp>
          <p:nvCxnSpPr>
            <p:cNvPr id="2837" name="Google Shape;2837;p43"/>
            <p:cNvCxnSpPr/>
            <p:nvPr/>
          </p:nvCxnSpPr>
          <p:spPr>
            <a:xfrm>
              <a:off x="3552" y="762"/>
              <a:ext cx="899" cy="3"/>
            </a:xfrm>
            <a:prstGeom prst="straightConnector1">
              <a:avLst/>
            </a:prstGeom>
            <a:noFill/>
            <a:ln cap="flat" cmpd="sng" w="19050">
              <a:solidFill>
                <a:srgbClr val="000000"/>
              </a:solidFill>
              <a:prstDash val="solid"/>
              <a:round/>
              <a:headEnd len="med" w="med" type="none"/>
              <a:tailEnd len="med" w="med" type="triangle"/>
            </a:ln>
          </p:spPr>
        </p:cxnSp>
        <p:cxnSp>
          <p:nvCxnSpPr>
            <p:cNvPr id="2838" name="Google Shape;2838;p43"/>
            <p:cNvCxnSpPr/>
            <p:nvPr/>
          </p:nvCxnSpPr>
          <p:spPr>
            <a:xfrm rot="10800000">
              <a:off x="1972" y="769"/>
              <a:ext cx="845" cy="0"/>
            </a:xfrm>
            <a:prstGeom prst="straightConnector1">
              <a:avLst/>
            </a:prstGeom>
            <a:noFill/>
            <a:ln cap="flat" cmpd="sng" w="19050">
              <a:solidFill>
                <a:srgbClr val="000000"/>
              </a:solidFill>
              <a:prstDash val="solid"/>
              <a:round/>
              <a:headEnd len="med" w="med" type="none"/>
              <a:tailEnd len="med" w="med" type="triangle"/>
            </a:ln>
          </p:spPr>
        </p:cxnSp>
        <p:sp>
          <p:nvSpPr>
            <p:cNvPr id="2839" name="Google Shape;2839;p43"/>
            <p:cNvSpPr txBox="1"/>
            <p:nvPr/>
          </p:nvSpPr>
          <p:spPr>
            <a:xfrm>
              <a:off x="2578" y="2943"/>
              <a:ext cx="1351" cy="82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payload data </a:t>
              </a:r>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(variable length,</a:t>
              </a:r>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typically a TCP </a:t>
              </a:r>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or UDP segment)</a:t>
              </a:r>
              <a:endParaRPr b="0" i="0" sz="2400" u="none" cap="none" strike="noStrike">
                <a:solidFill>
                  <a:srgbClr val="000000"/>
                </a:solidFill>
                <a:latin typeface="Arial"/>
                <a:ea typeface="Arial"/>
                <a:cs typeface="Arial"/>
                <a:sym typeface="Arial"/>
              </a:endParaRPr>
            </a:p>
          </p:txBody>
        </p:sp>
        <p:sp>
          <p:nvSpPr>
            <p:cNvPr id="2840" name="Google Shape;2840;p43"/>
            <p:cNvSpPr txBox="1"/>
            <p:nvPr/>
          </p:nvSpPr>
          <p:spPr>
            <a:xfrm>
              <a:off x="1929" y="1320"/>
              <a:ext cx="1356" cy="2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16-bit identifier</a:t>
              </a:r>
              <a:endParaRPr b="0" i="0" sz="2000" u="none" cap="none" strike="noStrike">
                <a:solidFill>
                  <a:srgbClr val="000000"/>
                </a:solidFill>
                <a:latin typeface="Arial"/>
                <a:ea typeface="Arial"/>
                <a:cs typeface="Arial"/>
                <a:sym typeface="Arial"/>
              </a:endParaRPr>
            </a:p>
          </p:txBody>
        </p:sp>
        <p:cxnSp>
          <p:nvCxnSpPr>
            <p:cNvPr id="2841" name="Google Shape;2841;p43"/>
            <p:cNvCxnSpPr/>
            <p:nvPr/>
          </p:nvCxnSpPr>
          <p:spPr>
            <a:xfrm>
              <a:off x="1984" y="2205"/>
              <a:ext cx="2489" cy="0"/>
            </a:xfrm>
            <a:prstGeom prst="straightConnector1">
              <a:avLst/>
            </a:prstGeom>
            <a:noFill/>
            <a:ln cap="flat" cmpd="sng" w="19050">
              <a:solidFill>
                <a:srgbClr val="000000"/>
              </a:solidFill>
              <a:prstDash val="solid"/>
              <a:round/>
              <a:headEnd len="med" w="med" type="none"/>
              <a:tailEnd len="med" w="med" type="none"/>
            </a:ln>
          </p:spPr>
        </p:cxnSp>
        <p:cxnSp>
          <p:nvCxnSpPr>
            <p:cNvPr id="2842" name="Google Shape;2842;p43"/>
            <p:cNvCxnSpPr/>
            <p:nvPr/>
          </p:nvCxnSpPr>
          <p:spPr>
            <a:xfrm>
              <a:off x="1984" y="2505"/>
              <a:ext cx="2489" cy="0"/>
            </a:xfrm>
            <a:prstGeom prst="straightConnector1">
              <a:avLst/>
            </a:prstGeom>
            <a:noFill/>
            <a:ln cap="flat" cmpd="sng" w="19050">
              <a:solidFill>
                <a:srgbClr val="000000"/>
              </a:solidFill>
              <a:prstDash val="solid"/>
              <a:round/>
              <a:headEnd len="med" w="med" type="none"/>
              <a:tailEnd len="med" w="med" type="none"/>
            </a:ln>
          </p:spPr>
        </p:cxnSp>
        <p:sp>
          <p:nvSpPr>
            <p:cNvPr id="2843" name="Google Shape;2843;p43"/>
            <p:cNvSpPr txBox="1"/>
            <p:nvPr/>
          </p:nvSpPr>
          <p:spPr>
            <a:xfrm>
              <a:off x="3464" y="1549"/>
              <a:ext cx="804" cy="40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header</a:t>
              </a:r>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 checksum</a:t>
              </a:r>
              <a:endParaRPr/>
            </a:p>
          </p:txBody>
        </p:sp>
        <p:sp>
          <p:nvSpPr>
            <p:cNvPr id="2844" name="Google Shape;2844;p43"/>
            <p:cNvSpPr txBox="1"/>
            <p:nvPr/>
          </p:nvSpPr>
          <p:spPr>
            <a:xfrm>
              <a:off x="2008" y="1531"/>
              <a:ext cx="548" cy="40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time to</a:t>
              </a:r>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live</a:t>
              </a:r>
              <a:endParaRPr/>
            </a:p>
          </p:txBody>
        </p:sp>
        <p:sp>
          <p:nvSpPr>
            <p:cNvPr id="2845" name="Google Shape;2845;p43"/>
            <p:cNvSpPr txBox="1"/>
            <p:nvPr/>
          </p:nvSpPr>
          <p:spPr>
            <a:xfrm>
              <a:off x="2539" y="1959"/>
              <a:ext cx="1328" cy="23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source IP address</a:t>
              </a:r>
              <a:endParaRPr b="0" i="0" sz="2400" u="none" cap="none" strike="noStrike">
                <a:solidFill>
                  <a:srgbClr val="000000"/>
                </a:solidFill>
                <a:latin typeface="Arial"/>
                <a:ea typeface="Arial"/>
                <a:cs typeface="Arial"/>
                <a:sym typeface="Arial"/>
              </a:endParaRPr>
            </a:p>
          </p:txBody>
        </p:sp>
        <p:sp>
          <p:nvSpPr>
            <p:cNvPr id="2846" name="Google Shape;2846;p43"/>
            <p:cNvSpPr txBox="1"/>
            <p:nvPr/>
          </p:nvSpPr>
          <p:spPr>
            <a:xfrm>
              <a:off x="2222" y="907"/>
              <a:ext cx="476" cy="40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head.</a:t>
              </a:r>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len</a:t>
              </a:r>
              <a:endParaRPr b="0" i="0" sz="2400" u="none" cap="none" strike="noStrike">
                <a:solidFill>
                  <a:srgbClr val="000000"/>
                </a:solidFill>
                <a:latin typeface="Arial"/>
                <a:ea typeface="Arial"/>
                <a:cs typeface="Arial"/>
                <a:sym typeface="Arial"/>
              </a:endParaRPr>
            </a:p>
          </p:txBody>
        </p:sp>
        <p:sp>
          <p:nvSpPr>
            <p:cNvPr id="2847" name="Google Shape;2847;p43"/>
            <p:cNvSpPr txBox="1"/>
            <p:nvPr/>
          </p:nvSpPr>
          <p:spPr>
            <a:xfrm>
              <a:off x="2646" y="901"/>
              <a:ext cx="572" cy="40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type of</a:t>
              </a:r>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service</a:t>
              </a:r>
              <a:endParaRPr b="0" i="0" sz="2400" u="none" cap="none" strike="noStrike">
                <a:solidFill>
                  <a:srgbClr val="000000"/>
                </a:solidFill>
                <a:latin typeface="Arial"/>
                <a:ea typeface="Arial"/>
                <a:cs typeface="Arial"/>
                <a:sym typeface="Arial"/>
              </a:endParaRPr>
            </a:p>
          </p:txBody>
        </p:sp>
        <p:cxnSp>
          <p:nvCxnSpPr>
            <p:cNvPr id="2848" name="Google Shape;2848;p43"/>
            <p:cNvCxnSpPr/>
            <p:nvPr/>
          </p:nvCxnSpPr>
          <p:spPr>
            <a:xfrm rot="10800000">
              <a:off x="2646" y="938"/>
              <a:ext cx="0" cy="319"/>
            </a:xfrm>
            <a:prstGeom prst="straightConnector1">
              <a:avLst/>
            </a:prstGeom>
            <a:noFill/>
            <a:ln cap="flat" cmpd="sng" w="19050">
              <a:solidFill>
                <a:srgbClr val="000000"/>
              </a:solidFill>
              <a:prstDash val="solid"/>
              <a:round/>
              <a:headEnd len="med" w="med" type="none"/>
              <a:tailEnd len="med" w="med" type="none"/>
            </a:ln>
          </p:spPr>
        </p:cxnSp>
        <p:cxnSp>
          <p:nvCxnSpPr>
            <p:cNvPr id="2849" name="Google Shape;2849;p43"/>
            <p:cNvCxnSpPr/>
            <p:nvPr/>
          </p:nvCxnSpPr>
          <p:spPr>
            <a:xfrm rot="10800000">
              <a:off x="2259" y="944"/>
              <a:ext cx="0" cy="319"/>
            </a:xfrm>
            <a:prstGeom prst="straightConnector1">
              <a:avLst/>
            </a:prstGeom>
            <a:noFill/>
            <a:ln cap="flat" cmpd="sng" w="19050">
              <a:solidFill>
                <a:srgbClr val="000000"/>
              </a:solidFill>
              <a:prstDash val="solid"/>
              <a:round/>
              <a:headEnd len="med" w="med" type="none"/>
              <a:tailEnd len="med" w="med" type="none"/>
            </a:ln>
          </p:spPr>
        </p:cxnSp>
        <p:cxnSp>
          <p:nvCxnSpPr>
            <p:cNvPr id="2850" name="Google Shape;2850;p43"/>
            <p:cNvCxnSpPr/>
            <p:nvPr/>
          </p:nvCxnSpPr>
          <p:spPr>
            <a:xfrm rot="10800000">
              <a:off x="3210" y="1265"/>
              <a:ext cx="0" cy="319"/>
            </a:xfrm>
            <a:prstGeom prst="straightConnector1">
              <a:avLst/>
            </a:prstGeom>
            <a:noFill/>
            <a:ln cap="flat" cmpd="sng" w="19050">
              <a:solidFill>
                <a:srgbClr val="000000"/>
              </a:solidFill>
              <a:prstDash val="solid"/>
              <a:round/>
              <a:headEnd len="med" w="med" type="none"/>
              <a:tailEnd len="med" w="med" type="none"/>
            </a:ln>
          </p:spPr>
        </p:cxnSp>
        <p:sp>
          <p:nvSpPr>
            <p:cNvPr id="2851" name="Google Shape;2851;p43"/>
            <p:cNvSpPr txBox="1"/>
            <p:nvPr/>
          </p:nvSpPr>
          <p:spPr>
            <a:xfrm>
              <a:off x="3117" y="1314"/>
              <a:ext cx="486" cy="2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flgs</a:t>
              </a:r>
              <a:endParaRPr b="0" i="0" sz="2000" u="none" cap="none" strike="noStrike">
                <a:solidFill>
                  <a:srgbClr val="000000"/>
                </a:solidFill>
                <a:latin typeface="Arial"/>
                <a:ea typeface="Arial"/>
                <a:cs typeface="Arial"/>
                <a:sym typeface="Arial"/>
              </a:endParaRPr>
            </a:p>
          </p:txBody>
        </p:sp>
        <p:cxnSp>
          <p:nvCxnSpPr>
            <p:cNvPr id="2852" name="Google Shape;2852;p43"/>
            <p:cNvCxnSpPr/>
            <p:nvPr/>
          </p:nvCxnSpPr>
          <p:spPr>
            <a:xfrm rot="10800000">
              <a:off x="3504" y="1259"/>
              <a:ext cx="0" cy="319"/>
            </a:xfrm>
            <a:prstGeom prst="straightConnector1">
              <a:avLst/>
            </a:prstGeom>
            <a:noFill/>
            <a:ln cap="flat" cmpd="sng" w="19050">
              <a:solidFill>
                <a:srgbClr val="000000"/>
              </a:solidFill>
              <a:prstDash val="solid"/>
              <a:round/>
              <a:headEnd len="med" w="med" type="none"/>
              <a:tailEnd len="med" w="med" type="none"/>
            </a:ln>
          </p:spPr>
        </p:cxnSp>
        <p:sp>
          <p:nvSpPr>
            <p:cNvPr id="2853" name="Google Shape;2853;p43"/>
            <p:cNvSpPr txBox="1"/>
            <p:nvPr/>
          </p:nvSpPr>
          <p:spPr>
            <a:xfrm>
              <a:off x="3531" y="1230"/>
              <a:ext cx="900" cy="40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fragment</a:t>
              </a:r>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 offset</a:t>
              </a:r>
              <a:endParaRPr b="0" i="0" sz="2000" u="none" cap="none" strike="noStrike">
                <a:solidFill>
                  <a:srgbClr val="000000"/>
                </a:solidFill>
                <a:latin typeface="Arial"/>
                <a:ea typeface="Arial"/>
                <a:cs typeface="Arial"/>
                <a:sym typeface="Arial"/>
              </a:endParaRPr>
            </a:p>
          </p:txBody>
        </p:sp>
        <p:cxnSp>
          <p:nvCxnSpPr>
            <p:cNvPr id="2854" name="Google Shape;2854;p43"/>
            <p:cNvCxnSpPr/>
            <p:nvPr/>
          </p:nvCxnSpPr>
          <p:spPr>
            <a:xfrm>
              <a:off x="1984" y="1581"/>
              <a:ext cx="2489" cy="0"/>
            </a:xfrm>
            <a:prstGeom prst="straightConnector1">
              <a:avLst/>
            </a:prstGeom>
            <a:noFill/>
            <a:ln cap="flat" cmpd="sng" w="19050">
              <a:solidFill>
                <a:srgbClr val="000000"/>
              </a:solidFill>
              <a:prstDash val="solid"/>
              <a:round/>
              <a:headEnd len="med" w="med" type="none"/>
              <a:tailEnd len="med" w="med" type="none"/>
            </a:ln>
          </p:spPr>
        </p:cxnSp>
        <p:cxnSp>
          <p:nvCxnSpPr>
            <p:cNvPr id="2855" name="Google Shape;2855;p43"/>
            <p:cNvCxnSpPr/>
            <p:nvPr/>
          </p:nvCxnSpPr>
          <p:spPr>
            <a:xfrm rot="10800000">
              <a:off x="3210" y="1583"/>
              <a:ext cx="0" cy="319"/>
            </a:xfrm>
            <a:prstGeom prst="straightConnector1">
              <a:avLst/>
            </a:prstGeom>
            <a:noFill/>
            <a:ln cap="flat" cmpd="sng" w="19050">
              <a:solidFill>
                <a:srgbClr val="000000"/>
              </a:solidFill>
              <a:prstDash val="solid"/>
              <a:round/>
              <a:headEnd len="med" w="med" type="none"/>
              <a:tailEnd len="med" w="med" type="none"/>
            </a:ln>
          </p:spPr>
        </p:cxnSp>
        <p:cxnSp>
          <p:nvCxnSpPr>
            <p:cNvPr id="2856" name="Google Shape;2856;p43"/>
            <p:cNvCxnSpPr/>
            <p:nvPr/>
          </p:nvCxnSpPr>
          <p:spPr>
            <a:xfrm>
              <a:off x="1972" y="1905"/>
              <a:ext cx="2489" cy="0"/>
            </a:xfrm>
            <a:prstGeom prst="straightConnector1">
              <a:avLst/>
            </a:prstGeom>
            <a:noFill/>
            <a:ln cap="flat" cmpd="sng" w="19050">
              <a:solidFill>
                <a:srgbClr val="000000"/>
              </a:solidFill>
              <a:prstDash val="solid"/>
              <a:round/>
              <a:headEnd len="med" w="med" type="none"/>
              <a:tailEnd len="med" w="med" type="none"/>
            </a:ln>
          </p:spPr>
        </p:cxnSp>
        <p:sp>
          <p:nvSpPr>
            <p:cNvPr id="2857" name="Google Shape;2857;p43"/>
            <p:cNvSpPr txBox="1"/>
            <p:nvPr/>
          </p:nvSpPr>
          <p:spPr>
            <a:xfrm>
              <a:off x="2668" y="1525"/>
              <a:ext cx="484" cy="40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upper</a:t>
              </a:r>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 layer</a:t>
              </a:r>
              <a:endParaRPr/>
            </a:p>
          </p:txBody>
        </p:sp>
        <p:cxnSp>
          <p:nvCxnSpPr>
            <p:cNvPr id="2858" name="Google Shape;2858;p43"/>
            <p:cNvCxnSpPr/>
            <p:nvPr/>
          </p:nvCxnSpPr>
          <p:spPr>
            <a:xfrm rot="10800000">
              <a:off x="2610" y="1589"/>
              <a:ext cx="0" cy="319"/>
            </a:xfrm>
            <a:prstGeom prst="straightConnector1">
              <a:avLst/>
            </a:prstGeom>
            <a:noFill/>
            <a:ln cap="flat" cmpd="sng" w="19050">
              <a:solidFill>
                <a:srgbClr val="000000"/>
              </a:solidFill>
              <a:prstDash val="solid"/>
              <a:round/>
              <a:headEnd len="med" w="med" type="none"/>
              <a:tailEnd len="med" w="med" type="none"/>
            </a:ln>
          </p:spPr>
        </p:cxnSp>
        <p:sp>
          <p:nvSpPr>
            <p:cNvPr id="2859" name="Google Shape;2859;p43"/>
            <p:cNvSpPr txBox="1"/>
            <p:nvPr/>
          </p:nvSpPr>
          <p:spPr>
            <a:xfrm>
              <a:off x="2450" y="2235"/>
              <a:ext cx="1554" cy="23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destination IP address</a:t>
              </a:r>
              <a:endParaRPr b="0" i="0" sz="2400" u="none" cap="none" strike="noStrike">
                <a:solidFill>
                  <a:srgbClr val="000000"/>
                </a:solidFill>
                <a:latin typeface="Arial"/>
                <a:ea typeface="Arial"/>
                <a:cs typeface="Arial"/>
                <a:sym typeface="Arial"/>
              </a:endParaRPr>
            </a:p>
          </p:txBody>
        </p:sp>
        <p:cxnSp>
          <p:nvCxnSpPr>
            <p:cNvPr id="2860" name="Google Shape;2860;p43"/>
            <p:cNvCxnSpPr/>
            <p:nvPr/>
          </p:nvCxnSpPr>
          <p:spPr>
            <a:xfrm>
              <a:off x="1984" y="2787"/>
              <a:ext cx="2489" cy="0"/>
            </a:xfrm>
            <a:prstGeom prst="straightConnector1">
              <a:avLst/>
            </a:prstGeom>
            <a:noFill/>
            <a:ln cap="flat" cmpd="sng" w="19050">
              <a:solidFill>
                <a:srgbClr val="000000"/>
              </a:solidFill>
              <a:prstDash val="solid"/>
              <a:round/>
              <a:headEnd len="med" w="med" type="none"/>
              <a:tailEnd len="med" w="med" type="none"/>
            </a:ln>
          </p:spPr>
        </p:cxnSp>
        <p:sp>
          <p:nvSpPr>
            <p:cNvPr id="2861" name="Google Shape;2861;p43"/>
            <p:cNvSpPr txBox="1"/>
            <p:nvPr/>
          </p:nvSpPr>
          <p:spPr>
            <a:xfrm>
              <a:off x="2673" y="2529"/>
              <a:ext cx="1060" cy="2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options (if any)</a:t>
              </a:r>
              <a:endParaRPr b="0" i="0" sz="2400" u="none" cap="none" strike="noStrike">
                <a:solidFill>
                  <a:srgbClr val="000000"/>
                </a:solidFill>
                <a:latin typeface="Arial"/>
                <a:ea typeface="Arial"/>
                <a:cs typeface="Arial"/>
                <a:sym typeface="Arial"/>
              </a:endParaRPr>
            </a:p>
          </p:txBody>
        </p:sp>
      </p:grpSp>
      <p:grpSp>
        <p:nvGrpSpPr>
          <p:cNvPr id="2862" name="Google Shape;2862;p43"/>
          <p:cNvGrpSpPr/>
          <p:nvPr/>
        </p:nvGrpSpPr>
        <p:grpSpPr>
          <a:xfrm>
            <a:off x="1064770" y="1650761"/>
            <a:ext cx="3598863" cy="369886"/>
            <a:chOff x="-198" y="851"/>
            <a:chExt cx="2267" cy="233"/>
          </a:xfrm>
        </p:grpSpPr>
        <p:sp>
          <p:nvSpPr>
            <p:cNvPr id="2863" name="Google Shape;2863;p43"/>
            <p:cNvSpPr txBox="1"/>
            <p:nvPr/>
          </p:nvSpPr>
          <p:spPr>
            <a:xfrm>
              <a:off x="-198" y="851"/>
              <a:ext cx="1965" cy="233"/>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IP protocol version number</a:t>
              </a:r>
              <a:endParaRPr b="0" i="0" sz="1000" u="none" cap="none" strike="noStrike">
                <a:solidFill>
                  <a:srgbClr val="000000"/>
                </a:solidFill>
                <a:latin typeface="Arial"/>
                <a:ea typeface="Arial"/>
                <a:cs typeface="Arial"/>
                <a:sym typeface="Arial"/>
              </a:endParaRPr>
            </a:p>
          </p:txBody>
        </p:sp>
        <p:cxnSp>
          <p:nvCxnSpPr>
            <p:cNvPr id="2864" name="Google Shape;2864;p43"/>
            <p:cNvCxnSpPr/>
            <p:nvPr/>
          </p:nvCxnSpPr>
          <p:spPr>
            <a:xfrm>
              <a:off x="1740" y="996"/>
              <a:ext cx="329" cy="0"/>
            </a:xfrm>
            <a:prstGeom prst="straightConnector1">
              <a:avLst/>
            </a:prstGeom>
            <a:noFill/>
            <a:ln cap="flat" cmpd="sng" w="19050">
              <a:solidFill>
                <a:srgbClr val="C00000"/>
              </a:solidFill>
              <a:prstDash val="solid"/>
              <a:round/>
              <a:headEnd len="med" w="med" type="none"/>
              <a:tailEnd len="med" w="med" type="none"/>
            </a:ln>
          </p:spPr>
        </p:cxnSp>
      </p:grpSp>
      <p:grpSp>
        <p:nvGrpSpPr>
          <p:cNvPr id="2865" name="Google Shape;2865;p43"/>
          <p:cNvGrpSpPr/>
          <p:nvPr/>
        </p:nvGrpSpPr>
        <p:grpSpPr>
          <a:xfrm>
            <a:off x="1228282" y="2004782"/>
            <a:ext cx="3817939" cy="369888"/>
            <a:chOff x="-95" y="1074"/>
            <a:chExt cx="2405" cy="233"/>
          </a:xfrm>
        </p:grpSpPr>
        <p:sp>
          <p:nvSpPr>
            <p:cNvPr id="2866" name="Google Shape;2866;p43"/>
            <p:cNvSpPr txBox="1"/>
            <p:nvPr/>
          </p:nvSpPr>
          <p:spPr>
            <a:xfrm>
              <a:off x="-95" y="1074"/>
              <a:ext cx="1855" cy="233"/>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header length(bytes)</a:t>
              </a:r>
              <a:endParaRPr b="0" i="0" sz="1000" u="none" cap="none" strike="noStrike">
                <a:solidFill>
                  <a:srgbClr val="000000"/>
                </a:solidFill>
                <a:latin typeface="Arial"/>
                <a:ea typeface="Arial"/>
                <a:cs typeface="Arial"/>
                <a:sym typeface="Arial"/>
              </a:endParaRPr>
            </a:p>
          </p:txBody>
        </p:sp>
        <p:cxnSp>
          <p:nvCxnSpPr>
            <p:cNvPr id="2867" name="Google Shape;2867;p43"/>
            <p:cNvCxnSpPr/>
            <p:nvPr/>
          </p:nvCxnSpPr>
          <p:spPr>
            <a:xfrm>
              <a:off x="1748" y="1184"/>
              <a:ext cx="562" cy="0"/>
            </a:xfrm>
            <a:prstGeom prst="straightConnector1">
              <a:avLst/>
            </a:prstGeom>
            <a:noFill/>
            <a:ln cap="flat" cmpd="sng" w="19050">
              <a:solidFill>
                <a:srgbClr val="C00000"/>
              </a:solidFill>
              <a:prstDash val="solid"/>
              <a:round/>
              <a:headEnd len="med" w="med" type="none"/>
              <a:tailEnd len="med" w="med" type="none"/>
            </a:ln>
          </p:spPr>
        </p:cxnSp>
      </p:grpSp>
      <p:grpSp>
        <p:nvGrpSpPr>
          <p:cNvPr id="2868" name="Google Shape;2868;p43"/>
          <p:cNvGrpSpPr/>
          <p:nvPr/>
        </p:nvGrpSpPr>
        <p:grpSpPr>
          <a:xfrm>
            <a:off x="151955" y="3111541"/>
            <a:ext cx="5535615" cy="1247776"/>
            <a:chOff x="-773" y="1434"/>
            <a:chExt cx="3487" cy="786"/>
          </a:xfrm>
        </p:grpSpPr>
        <p:sp>
          <p:nvSpPr>
            <p:cNvPr id="2869" name="Google Shape;2869;p43"/>
            <p:cNvSpPr txBox="1"/>
            <p:nvPr/>
          </p:nvSpPr>
          <p:spPr>
            <a:xfrm>
              <a:off x="-773" y="1987"/>
              <a:ext cx="2568" cy="233"/>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upper layer protocol </a:t>
              </a:r>
              <a:r>
                <a:rPr b="0" i="0" lang="en-US" sz="1600" u="none" cap="none" strike="noStrike">
                  <a:solidFill>
                    <a:srgbClr val="000000"/>
                  </a:solidFill>
                  <a:latin typeface="Arial"/>
                  <a:ea typeface="Arial"/>
                  <a:cs typeface="Arial"/>
                  <a:sym typeface="Arial"/>
                </a:rPr>
                <a:t>(e.g., TCP or UDP)</a:t>
              </a:r>
              <a:endParaRPr b="0" i="0" sz="1800" u="none" cap="none" strike="noStrike">
                <a:solidFill>
                  <a:srgbClr val="000000"/>
                </a:solidFill>
                <a:latin typeface="Arial"/>
                <a:ea typeface="Arial"/>
                <a:cs typeface="Arial"/>
                <a:sym typeface="Arial"/>
              </a:endParaRPr>
            </a:p>
          </p:txBody>
        </p:sp>
        <p:cxnSp>
          <p:nvCxnSpPr>
            <p:cNvPr id="2870" name="Google Shape;2870;p43"/>
            <p:cNvCxnSpPr/>
            <p:nvPr/>
          </p:nvCxnSpPr>
          <p:spPr>
            <a:xfrm flipH="1" rot="10800000">
              <a:off x="1766" y="1434"/>
              <a:ext cx="948" cy="672"/>
            </a:xfrm>
            <a:prstGeom prst="straightConnector1">
              <a:avLst/>
            </a:prstGeom>
            <a:noFill/>
            <a:ln cap="flat" cmpd="sng" w="19050">
              <a:solidFill>
                <a:srgbClr val="C00000"/>
              </a:solidFill>
              <a:prstDash val="solid"/>
              <a:round/>
              <a:headEnd len="med" w="med" type="none"/>
              <a:tailEnd len="med" w="med" type="none"/>
            </a:ln>
          </p:spPr>
        </p:cxnSp>
      </p:grpSp>
      <p:grpSp>
        <p:nvGrpSpPr>
          <p:cNvPr id="2871" name="Google Shape;2871;p43"/>
          <p:cNvGrpSpPr/>
          <p:nvPr/>
        </p:nvGrpSpPr>
        <p:grpSpPr>
          <a:xfrm>
            <a:off x="8102158" y="1652352"/>
            <a:ext cx="2322512" cy="641350"/>
            <a:chOff x="4235" y="852"/>
            <a:chExt cx="1463" cy="404"/>
          </a:xfrm>
        </p:grpSpPr>
        <p:sp>
          <p:nvSpPr>
            <p:cNvPr id="2872" name="Google Shape;2872;p43"/>
            <p:cNvSpPr txBox="1"/>
            <p:nvPr/>
          </p:nvSpPr>
          <p:spPr>
            <a:xfrm>
              <a:off x="4662" y="852"/>
              <a:ext cx="1036" cy="4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total datagram</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length (bytes)</a:t>
              </a:r>
              <a:endParaRPr/>
            </a:p>
          </p:txBody>
        </p:sp>
        <p:cxnSp>
          <p:nvCxnSpPr>
            <p:cNvPr id="2873" name="Google Shape;2873;p43"/>
            <p:cNvCxnSpPr/>
            <p:nvPr/>
          </p:nvCxnSpPr>
          <p:spPr>
            <a:xfrm rot="10800000">
              <a:off x="4235" y="1149"/>
              <a:ext cx="429" cy="0"/>
            </a:xfrm>
            <a:prstGeom prst="straightConnector1">
              <a:avLst/>
            </a:prstGeom>
            <a:noFill/>
            <a:ln cap="flat" cmpd="sng" w="19050">
              <a:solidFill>
                <a:srgbClr val="C00000"/>
              </a:solidFill>
              <a:prstDash val="solid"/>
              <a:round/>
              <a:headEnd len="med" w="med" type="none"/>
              <a:tailEnd len="med" w="med" type="none"/>
            </a:ln>
          </p:spPr>
        </p:cxnSp>
      </p:grpSp>
      <p:grpSp>
        <p:nvGrpSpPr>
          <p:cNvPr id="2874" name="Google Shape;2874;p43"/>
          <p:cNvGrpSpPr/>
          <p:nvPr/>
        </p:nvGrpSpPr>
        <p:grpSpPr>
          <a:xfrm>
            <a:off x="2323661" y="2060348"/>
            <a:ext cx="3378202" cy="1452568"/>
            <a:chOff x="595" y="1109"/>
            <a:chExt cx="2128" cy="915"/>
          </a:xfrm>
        </p:grpSpPr>
        <p:sp>
          <p:nvSpPr>
            <p:cNvPr id="2875" name="Google Shape;2875;p43"/>
            <p:cNvSpPr txBox="1"/>
            <p:nvPr/>
          </p:nvSpPr>
          <p:spPr>
            <a:xfrm>
              <a:off x="595" y="1307"/>
              <a:ext cx="1202" cy="71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“type” of service:</a:t>
              </a:r>
              <a:endParaRPr/>
            </a:p>
            <a:p>
              <a:pPr indent="-165100" lvl="0" marL="285750" marR="0" rtl="0" algn="l">
                <a:lnSpc>
                  <a:spcPct val="100000"/>
                </a:lnSpc>
                <a:spcBef>
                  <a:spcPts val="0"/>
                </a:spcBef>
                <a:spcAft>
                  <a:spcPts val="0"/>
                </a:spcAft>
                <a:buClr>
                  <a:srgbClr val="0000A8"/>
                </a:buClr>
                <a:buSzPts val="1600"/>
                <a:buFont typeface="Noto Sans Symbols"/>
                <a:buChar char="▪"/>
              </a:pPr>
              <a:r>
                <a:rPr b="0" i="0" lang="en-US" sz="1600" u="none" cap="none" strike="noStrike">
                  <a:solidFill>
                    <a:srgbClr val="000000"/>
                  </a:solidFill>
                  <a:latin typeface="Arial"/>
                  <a:ea typeface="Arial"/>
                  <a:cs typeface="Arial"/>
                  <a:sym typeface="Arial"/>
                </a:rPr>
                <a:t>diffserv (0:5)</a:t>
              </a:r>
              <a:endParaRPr/>
            </a:p>
            <a:p>
              <a:pPr indent="-165100" lvl="0" marL="285750" marR="0" rtl="0" algn="l">
                <a:lnSpc>
                  <a:spcPct val="100000"/>
                </a:lnSpc>
                <a:spcBef>
                  <a:spcPts val="0"/>
                </a:spcBef>
                <a:spcAft>
                  <a:spcPts val="0"/>
                </a:spcAft>
                <a:buClr>
                  <a:srgbClr val="0000A8"/>
                </a:buClr>
                <a:buSzPts val="1600"/>
                <a:buFont typeface="Noto Sans Symbols"/>
                <a:buChar char="▪"/>
              </a:pPr>
              <a:r>
                <a:rPr b="0" i="0" lang="en-US" sz="1600" u="none" cap="none" strike="noStrike">
                  <a:solidFill>
                    <a:srgbClr val="000000"/>
                  </a:solidFill>
                  <a:latin typeface="Arial"/>
                  <a:ea typeface="Arial"/>
                  <a:cs typeface="Arial"/>
                  <a:sym typeface="Arial"/>
                </a:rPr>
                <a:t>ECN (6:7)</a:t>
              </a:r>
              <a:endParaRPr/>
            </a:p>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 </a:t>
              </a:r>
              <a:endParaRPr b="0" i="0" sz="1000" u="none" cap="none" strike="noStrike">
                <a:solidFill>
                  <a:srgbClr val="000000"/>
                </a:solidFill>
                <a:latin typeface="Arial"/>
                <a:ea typeface="Arial"/>
                <a:cs typeface="Arial"/>
                <a:sym typeface="Arial"/>
              </a:endParaRPr>
            </a:p>
          </p:txBody>
        </p:sp>
        <p:cxnSp>
          <p:nvCxnSpPr>
            <p:cNvPr id="2876" name="Google Shape;2876;p43"/>
            <p:cNvCxnSpPr/>
            <p:nvPr/>
          </p:nvCxnSpPr>
          <p:spPr>
            <a:xfrm flipH="1" rot="10800000">
              <a:off x="1746" y="1109"/>
              <a:ext cx="977" cy="320"/>
            </a:xfrm>
            <a:prstGeom prst="straightConnector1">
              <a:avLst/>
            </a:prstGeom>
            <a:noFill/>
            <a:ln cap="flat" cmpd="sng" w="19050">
              <a:solidFill>
                <a:srgbClr val="C00000"/>
              </a:solidFill>
              <a:prstDash val="solid"/>
              <a:round/>
              <a:headEnd len="med" w="med" type="none"/>
              <a:tailEnd len="med" w="med" type="none"/>
            </a:ln>
          </p:spPr>
        </p:cxnSp>
      </p:grpSp>
      <p:grpSp>
        <p:nvGrpSpPr>
          <p:cNvPr id="2877" name="Google Shape;2877;p43"/>
          <p:cNvGrpSpPr/>
          <p:nvPr/>
        </p:nvGrpSpPr>
        <p:grpSpPr>
          <a:xfrm>
            <a:off x="6330509" y="2273066"/>
            <a:ext cx="4110038" cy="646113"/>
            <a:chOff x="3119" y="1243"/>
            <a:chExt cx="2589" cy="407"/>
          </a:xfrm>
        </p:grpSpPr>
        <p:sp>
          <p:nvSpPr>
            <p:cNvPr id="2878" name="Google Shape;2878;p43"/>
            <p:cNvSpPr txBox="1"/>
            <p:nvPr/>
          </p:nvSpPr>
          <p:spPr>
            <a:xfrm>
              <a:off x="4663" y="1243"/>
              <a:ext cx="1045" cy="4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fragmentation/</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reassembly</a:t>
              </a:r>
              <a:endParaRPr/>
            </a:p>
          </p:txBody>
        </p:sp>
        <p:cxnSp>
          <p:nvCxnSpPr>
            <p:cNvPr id="2879" name="Google Shape;2879;p43"/>
            <p:cNvCxnSpPr/>
            <p:nvPr/>
          </p:nvCxnSpPr>
          <p:spPr>
            <a:xfrm flipH="1">
              <a:off x="3443" y="1358"/>
              <a:ext cx="1228" cy="177"/>
            </a:xfrm>
            <a:prstGeom prst="straightConnector1">
              <a:avLst/>
            </a:prstGeom>
            <a:noFill/>
            <a:ln cap="flat" cmpd="sng" w="19050">
              <a:solidFill>
                <a:srgbClr val="C00000"/>
              </a:solidFill>
              <a:prstDash val="solid"/>
              <a:round/>
              <a:headEnd len="med" w="med" type="none"/>
              <a:tailEnd len="med" w="med" type="none"/>
            </a:ln>
          </p:spPr>
        </p:cxnSp>
        <p:cxnSp>
          <p:nvCxnSpPr>
            <p:cNvPr id="2880" name="Google Shape;2880;p43"/>
            <p:cNvCxnSpPr/>
            <p:nvPr/>
          </p:nvCxnSpPr>
          <p:spPr>
            <a:xfrm rot="10800000">
              <a:off x="4301" y="1349"/>
              <a:ext cx="381" cy="2"/>
            </a:xfrm>
            <a:prstGeom prst="straightConnector1">
              <a:avLst/>
            </a:prstGeom>
            <a:noFill/>
            <a:ln cap="flat" cmpd="sng" w="19050">
              <a:solidFill>
                <a:srgbClr val="C00000"/>
              </a:solidFill>
              <a:prstDash val="solid"/>
              <a:round/>
              <a:headEnd len="med" w="med" type="none"/>
              <a:tailEnd len="med" w="med" type="none"/>
            </a:ln>
          </p:spPr>
        </p:cxnSp>
        <p:cxnSp>
          <p:nvCxnSpPr>
            <p:cNvPr id="2881" name="Google Shape;2881;p43"/>
            <p:cNvCxnSpPr/>
            <p:nvPr/>
          </p:nvCxnSpPr>
          <p:spPr>
            <a:xfrm flipH="1">
              <a:off x="3119" y="1354"/>
              <a:ext cx="1555" cy="103"/>
            </a:xfrm>
            <a:prstGeom prst="straightConnector1">
              <a:avLst/>
            </a:prstGeom>
            <a:noFill/>
            <a:ln cap="flat" cmpd="sng" w="19050">
              <a:solidFill>
                <a:srgbClr val="C00000"/>
              </a:solidFill>
              <a:prstDash val="solid"/>
              <a:round/>
              <a:headEnd len="med" w="med" type="none"/>
              <a:tailEnd len="med" w="med" type="none"/>
            </a:ln>
          </p:spPr>
        </p:cxnSp>
      </p:grpSp>
      <p:grpSp>
        <p:nvGrpSpPr>
          <p:cNvPr id="2882" name="Google Shape;2882;p43"/>
          <p:cNvGrpSpPr/>
          <p:nvPr/>
        </p:nvGrpSpPr>
        <p:grpSpPr>
          <a:xfrm>
            <a:off x="786919" y="3200477"/>
            <a:ext cx="3975103" cy="723900"/>
            <a:chOff x="-366" y="1483"/>
            <a:chExt cx="2504" cy="456"/>
          </a:xfrm>
        </p:grpSpPr>
        <p:sp>
          <p:nvSpPr>
            <p:cNvPr id="2883" name="Google Shape;2883;p43"/>
            <p:cNvSpPr txBox="1"/>
            <p:nvPr/>
          </p:nvSpPr>
          <p:spPr>
            <a:xfrm>
              <a:off x="-366" y="1551"/>
              <a:ext cx="2144" cy="388"/>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TTL: remaining  max hops</a:t>
              </a:r>
              <a:endParaRPr/>
            </a:p>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(decremented at each router)</a:t>
              </a:r>
              <a:endParaRPr/>
            </a:p>
          </p:txBody>
        </p:sp>
        <p:cxnSp>
          <p:nvCxnSpPr>
            <p:cNvPr id="2884" name="Google Shape;2884;p43"/>
            <p:cNvCxnSpPr/>
            <p:nvPr/>
          </p:nvCxnSpPr>
          <p:spPr>
            <a:xfrm flipH="1" rot="10800000">
              <a:off x="1753" y="1483"/>
              <a:ext cx="385" cy="277"/>
            </a:xfrm>
            <a:prstGeom prst="straightConnector1">
              <a:avLst/>
            </a:prstGeom>
            <a:noFill/>
            <a:ln cap="flat" cmpd="sng" w="19050">
              <a:solidFill>
                <a:srgbClr val="C00000"/>
              </a:solidFill>
              <a:prstDash val="solid"/>
              <a:round/>
              <a:headEnd len="med" w="med" type="none"/>
              <a:tailEnd len="med" w="med" type="none"/>
            </a:ln>
          </p:spPr>
        </p:cxnSp>
      </p:grpSp>
      <p:grpSp>
        <p:nvGrpSpPr>
          <p:cNvPr id="2885" name="Google Shape;2885;p43"/>
          <p:cNvGrpSpPr/>
          <p:nvPr/>
        </p:nvGrpSpPr>
        <p:grpSpPr>
          <a:xfrm>
            <a:off x="1134317" y="4446414"/>
            <a:ext cx="2823045" cy="2083632"/>
            <a:chOff x="419725" y="4467070"/>
            <a:chExt cx="2823045" cy="2083632"/>
          </a:xfrm>
        </p:grpSpPr>
        <p:sp>
          <p:nvSpPr>
            <p:cNvPr id="2886" name="Google Shape;2886;p43"/>
            <p:cNvSpPr/>
            <p:nvPr/>
          </p:nvSpPr>
          <p:spPr>
            <a:xfrm>
              <a:off x="437293" y="4954788"/>
              <a:ext cx="2805477" cy="1465471"/>
            </a:xfrm>
            <a:prstGeom prst="rect">
              <a:avLst/>
            </a:prstGeom>
            <a:noFill/>
            <a:ln>
              <a:noFill/>
            </a:ln>
          </p:spPr>
          <p:txBody>
            <a:bodyPr anchorCtr="0" anchor="t" bIns="45700" lIns="91425" spcFirstLastPara="1" rIns="91425" wrap="square" tIns="45700">
              <a:noAutofit/>
            </a:bodyPr>
            <a:lstStyle/>
            <a:p>
              <a:pPr indent="-223837" lvl="0" marL="342900" marR="0" rtl="0" algn="l">
                <a:lnSpc>
                  <a:spcPct val="85000"/>
                </a:lnSpc>
                <a:spcBef>
                  <a:spcPts val="0"/>
                </a:spcBef>
                <a:spcAft>
                  <a:spcPts val="0"/>
                </a:spcAft>
                <a:buClr>
                  <a:srgbClr val="0000A3"/>
                </a:buClr>
                <a:buSzPts val="2000"/>
                <a:buFont typeface="Noto Sans Symbols"/>
                <a:buChar char="▪"/>
              </a:pPr>
              <a:r>
                <a:rPr b="0" i="0" lang="en-US" sz="2000" u="none" cap="none" strike="noStrike">
                  <a:solidFill>
                    <a:srgbClr val="000000"/>
                  </a:solidFill>
                  <a:latin typeface="Arial"/>
                  <a:ea typeface="Arial"/>
                  <a:cs typeface="Arial"/>
                  <a:sym typeface="Arial"/>
                </a:rPr>
                <a:t>20 bytes of TCP</a:t>
              </a:r>
              <a:endParaRPr/>
            </a:p>
            <a:p>
              <a:pPr indent="-223837" lvl="0" marL="342900" marR="0" rtl="0" algn="l">
                <a:lnSpc>
                  <a:spcPct val="85000"/>
                </a:lnSpc>
                <a:spcBef>
                  <a:spcPts val="400"/>
                </a:spcBef>
                <a:spcAft>
                  <a:spcPts val="0"/>
                </a:spcAft>
                <a:buClr>
                  <a:srgbClr val="0000A3"/>
                </a:buClr>
                <a:buSzPts val="2000"/>
                <a:buFont typeface="Noto Sans Symbols"/>
                <a:buChar char="▪"/>
              </a:pPr>
              <a:r>
                <a:rPr b="0" i="0" lang="en-US" sz="2000" u="none" cap="none" strike="noStrike">
                  <a:solidFill>
                    <a:srgbClr val="000000"/>
                  </a:solidFill>
                  <a:latin typeface="Arial"/>
                  <a:ea typeface="Arial"/>
                  <a:cs typeface="Arial"/>
                  <a:sym typeface="Arial"/>
                </a:rPr>
                <a:t>20 bytes of IP</a:t>
              </a:r>
              <a:endParaRPr/>
            </a:p>
            <a:p>
              <a:pPr indent="-223837" lvl="0" marL="342900" marR="0" rtl="0" algn="l">
                <a:lnSpc>
                  <a:spcPct val="95000"/>
                </a:lnSpc>
                <a:spcBef>
                  <a:spcPts val="400"/>
                </a:spcBef>
                <a:spcAft>
                  <a:spcPts val="0"/>
                </a:spcAft>
                <a:buClr>
                  <a:srgbClr val="0000A3"/>
                </a:buClr>
                <a:buSzPts val="2000"/>
                <a:buFont typeface="Noto Sans Symbols"/>
                <a:buChar char="▪"/>
              </a:pPr>
              <a:r>
                <a:rPr b="0" i="0" lang="en-US" sz="2000" u="none" cap="none" strike="noStrike">
                  <a:solidFill>
                    <a:srgbClr val="000000"/>
                  </a:solidFill>
                  <a:latin typeface="Arial"/>
                  <a:ea typeface="Arial"/>
                  <a:cs typeface="Arial"/>
                  <a:sym typeface="Arial"/>
                </a:rPr>
                <a:t>= 40 bytes + app layer overhead for TCP+IP</a:t>
              </a:r>
              <a:endParaRPr/>
            </a:p>
          </p:txBody>
        </p:sp>
        <p:sp>
          <p:nvSpPr>
            <p:cNvPr id="2887" name="Google Shape;2887;p43"/>
            <p:cNvSpPr/>
            <p:nvPr/>
          </p:nvSpPr>
          <p:spPr>
            <a:xfrm>
              <a:off x="419725" y="4751882"/>
              <a:ext cx="2683239" cy="1798820"/>
            </a:xfrm>
            <a:prstGeom prst="rect">
              <a:avLst/>
            </a:prstGeom>
            <a:noFill/>
            <a:ln cap="flat" cmpd="sng" w="254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888" name="Google Shape;2888;p43"/>
            <p:cNvSpPr txBox="1"/>
            <p:nvPr/>
          </p:nvSpPr>
          <p:spPr>
            <a:xfrm>
              <a:off x="599607" y="4467070"/>
              <a:ext cx="1561325"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overhead</a:t>
              </a:r>
              <a:endParaRPr/>
            </a:p>
          </p:txBody>
        </p:sp>
      </p:grpSp>
      <p:grpSp>
        <p:nvGrpSpPr>
          <p:cNvPr id="2889" name="Google Shape;2889;p43"/>
          <p:cNvGrpSpPr/>
          <p:nvPr/>
        </p:nvGrpSpPr>
        <p:grpSpPr>
          <a:xfrm>
            <a:off x="7719934" y="4348085"/>
            <a:ext cx="3971903" cy="646113"/>
            <a:chOff x="7719934" y="4348085"/>
            <a:chExt cx="3971903" cy="646113"/>
          </a:xfrm>
        </p:grpSpPr>
        <p:sp>
          <p:nvSpPr>
            <p:cNvPr id="2890" name="Google Shape;2890;p43"/>
            <p:cNvSpPr txBox="1"/>
            <p:nvPr/>
          </p:nvSpPr>
          <p:spPr>
            <a:xfrm>
              <a:off x="8778774" y="4348085"/>
              <a:ext cx="2913063" cy="6461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e.g., timestamp, record route taken</a:t>
              </a:r>
              <a:endParaRPr/>
            </a:p>
          </p:txBody>
        </p:sp>
        <p:cxnSp>
          <p:nvCxnSpPr>
            <p:cNvPr id="2891" name="Google Shape;2891;p43"/>
            <p:cNvCxnSpPr/>
            <p:nvPr/>
          </p:nvCxnSpPr>
          <p:spPr>
            <a:xfrm>
              <a:off x="7719934" y="4542020"/>
              <a:ext cx="989350" cy="0"/>
            </a:xfrm>
            <a:prstGeom prst="straightConnector1">
              <a:avLst/>
            </a:prstGeom>
            <a:noFill/>
            <a:ln cap="flat" cmpd="sng" w="19050">
              <a:solidFill>
                <a:srgbClr val="C00000"/>
              </a:solidFill>
              <a:prstDash val="solid"/>
              <a:miter lim="800000"/>
              <a:headEnd len="sm" w="sm" type="none"/>
              <a:tailEnd len="sm" w="sm" type="none"/>
            </a:ln>
          </p:spPr>
        </p:cxnSp>
      </p:grpSp>
      <p:grpSp>
        <p:nvGrpSpPr>
          <p:cNvPr id="2892" name="Google Shape;2892;p43"/>
          <p:cNvGrpSpPr/>
          <p:nvPr/>
        </p:nvGrpSpPr>
        <p:grpSpPr>
          <a:xfrm>
            <a:off x="7739650" y="3384606"/>
            <a:ext cx="3971903" cy="369332"/>
            <a:chOff x="7719934" y="4348085"/>
            <a:chExt cx="3971903" cy="369332"/>
          </a:xfrm>
        </p:grpSpPr>
        <p:sp>
          <p:nvSpPr>
            <p:cNvPr id="2893" name="Google Shape;2893;p43"/>
            <p:cNvSpPr txBox="1"/>
            <p:nvPr/>
          </p:nvSpPr>
          <p:spPr>
            <a:xfrm>
              <a:off x="8778774" y="4348085"/>
              <a:ext cx="291306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32-bit source IP address</a:t>
              </a:r>
              <a:endParaRPr/>
            </a:p>
          </p:txBody>
        </p:sp>
        <p:cxnSp>
          <p:nvCxnSpPr>
            <p:cNvPr id="2894" name="Google Shape;2894;p43"/>
            <p:cNvCxnSpPr/>
            <p:nvPr/>
          </p:nvCxnSpPr>
          <p:spPr>
            <a:xfrm>
              <a:off x="7719934" y="4542020"/>
              <a:ext cx="989350" cy="0"/>
            </a:xfrm>
            <a:prstGeom prst="straightConnector1">
              <a:avLst/>
            </a:prstGeom>
            <a:noFill/>
            <a:ln cap="flat" cmpd="sng" w="19050">
              <a:solidFill>
                <a:srgbClr val="C00000"/>
              </a:solidFill>
              <a:prstDash val="solid"/>
              <a:miter lim="800000"/>
              <a:headEnd len="sm" w="sm" type="none"/>
              <a:tailEnd len="sm" w="sm" type="none"/>
            </a:ln>
          </p:spPr>
        </p:cxnSp>
      </p:grpSp>
      <p:grpSp>
        <p:nvGrpSpPr>
          <p:cNvPr id="2895" name="Google Shape;2895;p43"/>
          <p:cNvGrpSpPr/>
          <p:nvPr/>
        </p:nvGrpSpPr>
        <p:grpSpPr>
          <a:xfrm>
            <a:off x="7721569" y="3862471"/>
            <a:ext cx="4181130" cy="369332"/>
            <a:chOff x="7719934" y="4348085"/>
            <a:chExt cx="4181130" cy="369332"/>
          </a:xfrm>
        </p:grpSpPr>
        <p:sp>
          <p:nvSpPr>
            <p:cNvPr id="2896" name="Google Shape;2896;p43"/>
            <p:cNvSpPr txBox="1"/>
            <p:nvPr/>
          </p:nvSpPr>
          <p:spPr>
            <a:xfrm>
              <a:off x="8778774" y="4348085"/>
              <a:ext cx="312229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32-bit destination IP address</a:t>
              </a:r>
              <a:endParaRPr/>
            </a:p>
          </p:txBody>
        </p:sp>
        <p:cxnSp>
          <p:nvCxnSpPr>
            <p:cNvPr id="2897" name="Google Shape;2897;p43"/>
            <p:cNvCxnSpPr/>
            <p:nvPr/>
          </p:nvCxnSpPr>
          <p:spPr>
            <a:xfrm>
              <a:off x="7719934" y="4542020"/>
              <a:ext cx="989350" cy="0"/>
            </a:xfrm>
            <a:prstGeom prst="straightConnector1">
              <a:avLst/>
            </a:prstGeom>
            <a:noFill/>
            <a:ln cap="flat" cmpd="sng" w="19050">
              <a:solidFill>
                <a:srgbClr val="C00000"/>
              </a:solidFill>
              <a:prstDash val="solid"/>
              <a:miter lim="800000"/>
              <a:headEnd len="sm" w="sm" type="none"/>
              <a:tailEnd len="sm" w="sm" type="none"/>
            </a:ln>
          </p:spPr>
        </p:cxnSp>
      </p:grpSp>
      <p:grpSp>
        <p:nvGrpSpPr>
          <p:cNvPr id="2898" name="Google Shape;2898;p43"/>
          <p:cNvGrpSpPr/>
          <p:nvPr/>
        </p:nvGrpSpPr>
        <p:grpSpPr>
          <a:xfrm>
            <a:off x="7737066" y="2920899"/>
            <a:ext cx="3971903" cy="369332"/>
            <a:chOff x="7719934" y="4348085"/>
            <a:chExt cx="3971903" cy="369332"/>
          </a:xfrm>
        </p:grpSpPr>
        <p:sp>
          <p:nvSpPr>
            <p:cNvPr id="2899" name="Google Shape;2899;p43"/>
            <p:cNvSpPr txBox="1"/>
            <p:nvPr/>
          </p:nvSpPr>
          <p:spPr>
            <a:xfrm>
              <a:off x="8778774" y="4348085"/>
              <a:ext cx="291306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header checksum</a:t>
              </a:r>
              <a:endParaRPr/>
            </a:p>
          </p:txBody>
        </p:sp>
        <p:cxnSp>
          <p:nvCxnSpPr>
            <p:cNvPr id="2900" name="Google Shape;2900;p43"/>
            <p:cNvCxnSpPr/>
            <p:nvPr/>
          </p:nvCxnSpPr>
          <p:spPr>
            <a:xfrm>
              <a:off x="7719934" y="4542020"/>
              <a:ext cx="989350" cy="0"/>
            </a:xfrm>
            <a:prstGeom prst="straightConnector1">
              <a:avLst/>
            </a:prstGeom>
            <a:noFill/>
            <a:ln cap="flat" cmpd="sng" w="19050">
              <a:solidFill>
                <a:srgbClr val="C00000"/>
              </a:solidFill>
              <a:prstDash val="solid"/>
              <a:miter lim="800000"/>
              <a:headEnd len="sm" w="sm" type="none"/>
              <a:tailEnd len="sm" w="sm" type="none"/>
            </a:ln>
          </p:spPr>
        </p:cxnSp>
      </p:grpSp>
      <p:grpSp>
        <p:nvGrpSpPr>
          <p:cNvPr id="2901" name="Google Shape;2901;p43"/>
          <p:cNvGrpSpPr/>
          <p:nvPr/>
        </p:nvGrpSpPr>
        <p:grpSpPr>
          <a:xfrm>
            <a:off x="8948060" y="1758043"/>
            <a:ext cx="2808718" cy="4833257"/>
            <a:chOff x="9209324" y="1834243"/>
            <a:chExt cx="2808718" cy="4833257"/>
          </a:xfrm>
        </p:grpSpPr>
        <p:cxnSp>
          <p:nvCxnSpPr>
            <p:cNvPr id="2902" name="Google Shape;2902;p43"/>
            <p:cNvCxnSpPr/>
            <p:nvPr/>
          </p:nvCxnSpPr>
          <p:spPr>
            <a:xfrm>
              <a:off x="11097988" y="1834243"/>
              <a:ext cx="0" cy="4833257"/>
            </a:xfrm>
            <a:prstGeom prst="straightConnector1">
              <a:avLst/>
            </a:prstGeom>
            <a:noFill/>
            <a:ln cap="flat" cmpd="sng" w="44450">
              <a:solidFill>
                <a:srgbClr val="C00000"/>
              </a:solidFill>
              <a:prstDash val="solid"/>
              <a:miter lim="800000"/>
              <a:headEnd len="med" w="med" type="triangle"/>
              <a:tailEnd len="med" w="med" type="triangle"/>
            </a:ln>
          </p:spPr>
        </p:cxnSp>
        <p:cxnSp>
          <p:nvCxnSpPr>
            <p:cNvPr id="2903" name="Google Shape;2903;p43"/>
            <p:cNvCxnSpPr/>
            <p:nvPr/>
          </p:nvCxnSpPr>
          <p:spPr>
            <a:xfrm>
              <a:off x="10823536" y="1839686"/>
              <a:ext cx="600364" cy="0"/>
            </a:xfrm>
            <a:prstGeom prst="straightConnector1">
              <a:avLst/>
            </a:prstGeom>
            <a:noFill/>
            <a:ln cap="flat" cmpd="sng" w="44450">
              <a:solidFill>
                <a:srgbClr val="C00000"/>
              </a:solidFill>
              <a:prstDash val="solid"/>
              <a:miter lim="800000"/>
              <a:headEnd len="sm" w="sm" type="none"/>
              <a:tailEnd len="sm" w="sm" type="none"/>
            </a:ln>
          </p:spPr>
        </p:cxnSp>
        <p:cxnSp>
          <p:nvCxnSpPr>
            <p:cNvPr id="2904" name="Google Shape;2904;p43"/>
            <p:cNvCxnSpPr/>
            <p:nvPr/>
          </p:nvCxnSpPr>
          <p:spPr>
            <a:xfrm>
              <a:off x="10828978" y="6645729"/>
              <a:ext cx="600364" cy="0"/>
            </a:xfrm>
            <a:prstGeom prst="straightConnector1">
              <a:avLst/>
            </a:prstGeom>
            <a:noFill/>
            <a:ln cap="flat" cmpd="sng" w="44450">
              <a:solidFill>
                <a:srgbClr val="C00000"/>
              </a:solidFill>
              <a:prstDash val="solid"/>
              <a:miter lim="800000"/>
              <a:headEnd len="sm" w="sm" type="none"/>
              <a:tailEnd len="sm" w="sm" type="none"/>
            </a:ln>
          </p:spPr>
        </p:cxnSp>
        <p:sp>
          <p:nvSpPr>
            <p:cNvPr id="2905" name="Google Shape;2905;p43"/>
            <p:cNvSpPr txBox="1"/>
            <p:nvPr/>
          </p:nvSpPr>
          <p:spPr>
            <a:xfrm>
              <a:off x="9209324" y="3788229"/>
              <a:ext cx="2808718"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Maximum length: 64K bytes</a:t>
              </a:r>
              <a:endParaRPr/>
            </a:p>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Typically: 1500 bytes or less</a:t>
              </a:r>
              <a:endParaRPr/>
            </a:p>
          </p:txBody>
        </p:sp>
      </p:grpSp>
      <p:sp>
        <p:nvSpPr>
          <p:cNvPr id="2906" name="Google Shape;2906;p43"/>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2"/>
                                        </p:tgtEl>
                                        <p:attrNameLst>
                                          <p:attrName>style.visibility</p:attrName>
                                        </p:attrNameLst>
                                      </p:cBhvr>
                                      <p:to>
                                        <p:strVal val="visible"/>
                                      </p:to>
                                    </p:set>
                                    <p:animEffect filter="fade" transition="in">
                                      <p:cBhvr>
                                        <p:cTn dur="500"/>
                                        <p:tgtEl>
                                          <p:spTgt spid="28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5"/>
                                        </p:tgtEl>
                                        <p:attrNameLst>
                                          <p:attrName>style.visibility</p:attrName>
                                        </p:attrNameLst>
                                      </p:cBhvr>
                                      <p:to>
                                        <p:strVal val="visible"/>
                                      </p:to>
                                    </p:set>
                                    <p:animEffect filter="fade" transition="in">
                                      <p:cBhvr>
                                        <p:cTn dur="500"/>
                                        <p:tgtEl>
                                          <p:spTgt spid="28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1"/>
                                        </p:tgtEl>
                                        <p:attrNameLst>
                                          <p:attrName>style.visibility</p:attrName>
                                        </p:attrNameLst>
                                      </p:cBhvr>
                                      <p:to>
                                        <p:strVal val="visible"/>
                                      </p:to>
                                    </p:set>
                                    <p:animEffect filter="fade" transition="in">
                                      <p:cBhvr>
                                        <p:cTn dur="500"/>
                                        <p:tgtEl>
                                          <p:spTgt spid="28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1"/>
                                        </p:tgtEl>
                                        <p:attrNameLst>
                                          <p:attrName>style.visibility</p:attrName>
                                        </p:attrNameLst>
                                      </p:cBhvr>
                                      <p:to>
                                        <p:strVal val="visible"/>
                                      </p:to>
                                    </p:set>
                                    <p:animEffect filter="fade" transition="in">
                                      <p:cBhvr>
                                        <p:cTn dur="500"/>
                                        <p:tgtEl>
                                          <p:spTgt spid="29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901"/>
                                        </p:tgtEl>
                                      </p:cBhvr>
                                    </p:animEffect>
                                    <p:set>
                                      <p:cBhvr>
                                        <p:cTn dur="1" fill="hold">
                                          <p:stCondLst>
                                            <p:cond delay="500"/>
                                          </p:stCondLst>
                                        </p:cTn>
                                        <p:tgtEl>
                                          <p:spTgt spid="290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874"/>
                                        </p:tgtEl>
                                        <p:attrNameLst>
                                          <p:attrName>style.visibility</p:attrName>
                                        </p:attrNameLst>
                                      </p:cBhvr>
                                      <p:to>
                                        <p:strVal val="visible"/>
                                      </p:to>
                                    </p:set>
                                    <p:animEffect filter="fade" transition="in">
                                      <p:cBhvr>
                                        <p:cTn dur="500"/>
                                        <p:tgtEl>
                                          <p:spTgt spid="28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2"/>
                                        </p:tgtEl>
                                        <p:attrNameLst>
                                          <p:attrName>style.visibility</p:attrName>
                                        </p:attrNameLst>
                                      </p:cBhvr>
                                      <p:to>
                                        <p:strVal val="visible"/>
                                      </p:to>
                                    </p:set>
                                    <p:animEffect filter="fade" transition="in">
                                      <p:cBhvr>
                                        <p:cTn dur="500"/>
                                        <p:tgtEl>
                                          <p:spTgt spid="28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8"/>
                                        </p:tgtEl>
                                        <p:attrNameLst>
                                          <p:attrName>style.visibility</p:attrName>
                                        </p:attrNameLst>
                                      </p:cBhvr>
                                      <p:to>
                                        <p:strVal val="visible"/>
                                      </p:to>
                                    </p:set>
                                    <p:animEffect filter="fade" transition="in">
                                      <p:cBhvr>
                                        <p:cTn dur="500"/>
                                        <p:tgtEl>
                                          <p:spTgt spid="28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7"/>
                                        </p:tgtEl>
                                        <p:attrNameLst>
                                          <p:attrName>style.visibility</p:attrName>
                                        </p:attrNameLst>
                                      </p:cBhvr>
                                      <p:to>
                                        <p:strVal val="visible"/>
                                      </p:to>
                                    </p:set>
                                    <p:animEffect filter="fade" transition="in">
                                      <p:cBhvr>
                                        <p:cTn dur="500"/>
                                        <p:tgtEl>
                                          <p:spTgt spid="28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8"/>
                                        </p:tgtEl>
                                        <p:attrNameLst>
                                          <p:attrName>style.visibility</p:attrName>
                                        </p:attrNameLst>
                                      </p:cBhvr>
                                      <p:to>
                                        <p:strVal val="visible"/>
                                      </p:to>
                                    </p:set>
                                    <p:animEffect filter="fade" transition="in">
                                      <p:cBhvr>
                                        <p:cTn dur="500"/>
                                        <p:tgtEl>
                                          <p:spTgt spid="28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2"/>
                                        </p:tgtEl>
                                        <p:attrNameLst>
                                          <p:attrName>style.visibility</p:attrName>
                                        </p:attrNameLst>
                                      </p:cBhvr>
                                      <p:to>
                                        <p:strVal val="visible"/>
                                      </p:to>
                                    </p:set>
                                    <p:animEffect filter="fade" transition="in">
                                      <p:cBhvr>
                                        <p:cTn dur="500"/>
                                        <p:tgtEl>
                                          <p:spTgt spid="2892"/>
                                        </p:tgtEl>
                                      </p:cBhvr>
                                    </p:animEffect>
                                  </p:childTnLst>
                                </p:cTn>
                              </p:par>
                              <p:par>
                                <p:cTn fill="hold" nodeType="withEffect" presetClass="entr" presetID="10" presetSubtype="0">
                                  <p:stCondLst>
                                    <p:cond delay="0"/>
                                  </p:stCondLst>
                                  <p:childTnLst>
                                    <p:set>
                                      <p:cBhvr>
                                        <p:cTn dur="1" fill="hold">
                                          <p:stCondLst>
                                            <p:cond delay="0"/>
                                          </p:stCondLst>
                                        </p:cTn>
                                        <p:tgtEl>
                                          <p:spTgt spid="2895"/>
                                        </p:tgtEl>
                                        <p:attrNameLst>
                                          <p:attrName>style.visibility</p:attrName>
                                        </p:attrNameLst>
                                      </p:cBhvr>
                                      <p:to>
                                        <p:strVal val="visible"/>
                                      </p:to>
                                    </p:set>
                                    <p:animEffect filter="fade" transition="in">
                                      <p:cBhvr>
                                        <p:cTn dur="500"/>
                                        <p:tgtEl>
                                          <p:spTgt spid="28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9"/>
                                        </p:tgtEl>
                                        <p:attrNameLst>
                                          <p:attrName>style.visibility</p:attrName>
                                        </p:attrNameLst>
                                      </p:cBhvr>
                                      <p:to>
                                        <p:strVal val="visible"/>
                                      </p:to>
                                    </p:set>
                                    <p:animEffect filter="fade" transition="in">
                                      <p:cBhvr>
                                        <p:cTn dur="500"/>
                                        <p:tgtEl>
                                          <p:spTgt spid="28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5"/>
                                        </p:tgtEl>
                                        <p:attrNameLst>
                                          <p:attrName>style.visibility</p:attrName>
                                        </p:attrNameLst>
                                      </p:cBhvr>
                                      <p:to>
                                        <p:strVal val="visible"/>
                                      </p:to>
                                    </p:set>
                                    <p:animEffect filter="fade" transition="in">
                                      <p:cBhvr>
                                        <p:cTn dur="500"/>
                                        <p:tgtEl>
                                          <p:spTgt spid="28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1" name="Shape 2911"/>
        <p:cNvGrpSpPr/>
        <p:nvPr/>
      </p:nvGrpSpPr>
      <p:grpSpPr>
        <a:xfrm>
          <a:off x="0" y="0"/>
          <a:ext cx="0" cy="0"/>
          <a:chOff x="0" y="0"/>
          <a:chExt cx="0" cy="0"/>
        </a:xfrm>
      </p:grpSpPr>
      <p:sp>
        <p:nvSpPr>
          <p:cNvPr id="2912" name="Google Shape;2912;p44"/>
          <p:cNvSpPr txBox="1"/>
          <p:nvPr>
            <p:ph idx="1" type="body"/>
          </p:nvPr>
        </p:nvSpPr>
        <p:spPr>
          <a:xfrm>
            <a:off x="0" y="1409000"/>
            <a:ext cx="6430800" cy="4842000"/>
          </a:xfrm>
          <a:prstGeom prst="rect">
            <a:avLst/>
          </a:prstGeom>
          <a:noFill/>
          <a:ln>
            <a:noFill/>
          </a:ln>
        </p:spPr>
        <p:txBody>
          <a:bodyPr anchorCtr="0" anchor="t" bIns="45700" lIns="91425" spcFirstLastPara="1" rIns="91425" wrap="square" tIns="45700">
            <a:noAutofit/>
          </a:bodyPr>
          <a:lstStyle/>
          <a:p>
            <a:pPr indent="-268288" lvl="0" marL="352425" rtl="0" algn="l">
              <a:lnSpc>
                <a:spcPct val="90000"/>
              </a:lnSpc>
              <a:spcBef>
                <a:spcPts val="0"/>
              </a:spcBef>
              <a:spcAft>
                <a:spcPts val="0"/>
              </a:spcAft>
              <a:buSzPts val="2800"/>
              <a:buChar char="▪"/>
            </a:pPr>
            <a:r>
              <a:rPr lang="en-US">
                <a:solidFill>
                  <a:srgbClr val="C00000"/>
                </a:solidFill>
              </a:rPr>
              <a:t>διεύθυνση </a:t>
            </a:r>
            <a:r>
              <a:rPr lang="en-US">
                <a:solidFill>
                  <a:srgbClr val="C00000"/>
                </a:solidFill>
              </a:rPr>
              <a:t>IP: </a:t>
            </a:r>
            <a:r>
              <a:rPr lang="en-US"/>
              <a:t>32-bit αναγνωριστικό που σχετίζεται με την </a:t>
            </a:r>
            <a:r>
              <a:rPr lang="en-US">
                <a:solidFill>
                  <a:srgbClr val="0013A3"/>
                </a:solidFill>
              </a:rPr>
              <a:t>διεπαφή </a:t>
            </a:r>
            <a:r>
              <a:rPr lang="en-US"/>
              <a:t>κάθε υπολογιστή ή </a:t>
            </a:r>
            <a:r>
              <a:rPr lang="en-US"/>
              <a:t>δρομολογητή</a:t>
            </a:r>
            <a:r>
              <a:rPr lang="en-US"/>
              <a:t> </a:t>
            </a:r>
            <a:endParaRPr/>
          </a:p>
          <a:p>
            <a:pPr indent="-268288" lvl="0" marL="352425" rtl="0" algn="l">
              <a:lnSpc>
                <a:spcPct val="90000"/>
              </a:lnSpc>
              <a:spcBef>
                <a:spcPts val="1000"/>
              </a:spcBef>
              <a:spcAft>
                <a:spcPts val="0"/>
              </a:spcAft>
              <a:buSzPts val="2800"/>
              <a:buChar char="▪"/>
            </a:pPr>
            <a:r>
              <a:rPr lang="en-US">
                <a:solidFill>
                  <a:srgbClr val="CC0000"/>
                </a:solidFill>
              </a:rPr>
              <a:t>διεπαφή</a:t>
            </a:r>
            <a:r>
              <a:rPr lang="en-US">
                <a:solidFill>
                  <a:srgbClr val="CC0000"/>
                </a:solidFill>
              </a:rPr>
              <a:t>:</a:t>
            </a:r>
            <a:r>
              <a:rPr lang="en-US"/>
              <a:t> η σύνδεση μεταξύ υπολογιστή/δρομολογητή και της φυσικής ζεύξης</a:t>
            </a:r>
            <a:endParaRPr/>
          </a:p>
          <a:p>
            <a:pPr indent="-298449" lvl="1" marL="522288" rtl="0" algn="l">
              <a:lnSpc>
                <a:spcPct val="90000"/>
              </a:lnSpc>
              <a:spcBef>
                <a:spcPts val="500"/>
              </a:spcBef>
              <a:spcAft>
                <a:spcPts val="0"/>
              </a:spcAft>
              <a:buSzPts val="2800"/>
              <a:buChar char="•"/>
            </a:pPr>
            <a:r>
              <a:rPr lang="en-US" sz="2800"/>
              <a:t>οι δρομολογητές τυπικά </a:t>
            </a:r>
            <a:r>
              <a:rPr lang="en-US" sz="2800"/>
              <a:t>έχουν</a:t>
            </a:r>
            <a:r>
              <a:rPr lang="en-US" sz="2800"/>
              <a:t> πολλαπλές διεπαφές</a:t>
            </a:r>
            <a:endParaRPr sz="2800"/>
          </a:p>
          <a:p>
            <a:pPr indent="-298449" lvl="1" marL="522288" rtl="0" algn="l">
              <a:lnSpc>
                <a:spcPct val="90000"/>
              </a:lnSpc>
              <a:spcBef>
                <a:spcPts val="500"/>
              </a:spcBef>
              <a:spcAft>
                <a:spcPts val="0"/>
              </a:spcAft>
              <a:buSzPts val="2800"/>
              <a:buChar char="•"/>
            </a:pPr>
            <a:r>
              <a:rPr lang="en-US" sz="2800"/>
              <a:t>ο υπολογιστής τυπικά έχει μια ή δυο διεπαφές</a:t>
            </a:r>
            <a:r>
              <a:rPr lang="en-US" sz="2800"/>
              <a:t> (</a:t>
            </a:r>
            <a:r>
              <a:rPr lang="en-US" sz="2800"/>
              <a:t>π.χ</a:t>
            </a:r>
            <a:r>
              <a:rPr lang="en-US" sz="2800"/>
              <a:t>., wired Ethernet, wireless 802.11)</a:t>
            </a:r>
            <a:endParaRPr sz="2800"/>
          </a:p>
          <a:p>
            <a:pPr indent="0" lvl="0" marL="298450" rtl="0" algn="l">
              <a:lnSpc>
                <a:spcPct val="90000"/>
              </a:lnSpc>
              <a:spcBef>
                <a:spcPts val="1000"/>
              </a:spcBef>
              <a:spcAft>
                <a:spcPts val="0"/>
              </a:spcAft>
              <a:buSzPts val="3200"/>
              <a:buNone/>
            </a:pPr>
            <a:r>
              <a:t/>
            </a:r>
            <a:endParaRPr/>
          </a:p>
        </p:txBody>
      </p:sp>
      <p:sp>
        <p:nvSpPr>
          <p:cNvPr id="2913" name="Google Shape;2913;p44"/>
          <p:cNvSpPr txBox="1"/>
          <p:nvPr>
            <p:ph type="title"/>
          </p:nvPr>
        </p:nvSpPr>
        <p:spPr>
          <a:xfrm>
            <a:off x="0" y="311150"/>
            <a:ext cx="113538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400"/>
              <a:buFont typeface="Calibri"/>
              <a:buNone/>
            </a:pPr>
            <a:r>
              <a:rPr lang="en-US" sz="5000"/>
              <a:t>Διευθυνσιοδότηση IP: εισαγωγή</a:t>
            </a:r>
            <a:endParaRPr sz="5000"/>
          </a:p>
        </p:txBody>
      </p:sp>
      <p:sp>
        <p:nvSpPr>
          <p:cNvPr id="2914" name="Google Shape;2914;p44"/>
          <p:cNvSpPr/>
          <p:nvPr/>
        </p:nvSpPr>
        <p:spPr>
          <a:xfrm rot="-5400000">
            <a:off x="8946356" y="3046530"/>
            <a:ext cx="846137" cy="1593850"/>
          </a:xfrm>
          <a:custGeom>
            <a:rect b="b" l="l" r="r" t="t"/>
            <a:pathLst>
              <a:path extrusionOk="0" h="10000" w="10315">
                <a:moveTo>
                  <a:pt x="9674" y="4488"/>
                </a:moveTo>
                <a:cubicBezTo>
                  <a:pt x="8651" y="4175"/>
                  <a:pt x="4901" y="4405"/>
                  <a:pt x="3754" y="3833"/>
                </a:cubicBezTo>
                <a:cubicBezTo>
                  <a:pt x="2607" y="3261"/>
                  <a:pt x="4015" y="1645"/>
                  <a:pt x="3411" y="1026"/>
                </a:cubicBezTo>
                <a:cubicBezTo>
                  <a:pt x="2808" y="408"/>
                  <a:pt x="591" y="-284"/>
                  <a:pt x="130" y="122"/>
                </a:cubicBezTo>
                <a:cubicBezTo>
                  <a:pt x="-330" y="529"/>
                  <a:pt x="566" y="2588"/>
                  <a:pt x="648" y="3468"/>
                </a:cubicBezTo>
                <a:cubicBezTo>
                  <a:pt x="730" y="4349"/>
                  <a:pt x="648" y="4790"/>
                  <a:pt x="622" y="5408"/>
                </a:cubicBezTo>
                <a:cubicBezTo>
                  <a:pt x="595" y="6026"/>
                  <a:pt x="516" y="6617"/>
                  <a:pt x="489" y="7180"/>
                </a:cubicBezTo>
                <a:cubicBezTo>
                  <a:pt x="463" y="7741"/>
                  <a:pt x="286" y="8378"/>
                  <a:pt x="436" y="8809"/>
                </a:cubicBezTo>
                <a:cubicBezTo>
                  <a:pt x="587" y="9239"/>
                  <a:pt x="892" y="9655"/>
                  <a:pt x="1416" y="9793"/>
                </a:cubicBezTo>
                <a:cubicBezTo>
                  <a:pt x="1940" y="9932"/>
                  <a:pt x="3153" y="10248"/>
                  <a:pt x="3581" y="9642"/>
                </a:cubicBezTo>
                <a:cubicBezTo>
                  <a:pt x="4008" y="9037"/>
                  <a:pt x="3138" y="6667"/>
                  <a:pt x="3986" y="6162"/>
                </a:cubicBezTo>
                <a:cubicBezTo>
                  <a:pt x="4832" y="5655"/>
                  <a:pt x="9131" y="5984"/>
                  <a:pt x="9890" y="5711"/>
                </a:cubicBezTo>
                <a:cubicBezTo>
                  <a:pt x="10388" y="5225"/>
                  <a:pt x="10598" y="5393"/>
                  <a:pt x="9674" y="4488"/>
                </a:cubicBezTo>
                <a:close/>
              </a:path>
            </a:pathLst>
          </a:custGeom>
          <a:solidFill>
            <a:srgbClr val="9CE0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2915" name="Google Shape;2915;p44"/>
          <p:cNvSpPr/>
          <p:nvPr/>
        </p:nvSpPr>
        <p:spPr>
          <a:xfrm rot="10800000">
            <a:off x="9944100" y="1720173"/>
            <a:ext cx="846138" cy="1593850"/>
          </a:xfrm>
          <a:custGeom>
            <a:rect b="b" l="l" r="r" t="t"/>
            <a:pathLst>
              <a:path extrusionOk="0" h="10000" w="10315">
                <a:moveTo>
                  <a:pt x="9674" y="4488"/>
                </a:moveTo>
                <a:cubicBezTo>
                  <a:pt x="8651" y="4175"/>
                  <a:pt x="4901" y="4405"/>
                  <a:pt x="3754" y="3833"/>
                </a:cubicBezTo>
                <a:cubicBezTo>
                  <a:pt x="2607" y="3261"/>
                  <a:pt x="4015" y="1645"/>
                  <a:pt x="3411" y="1026"/>
                </a:cubicBezTo>
                <a:cubicBezTo>
                  <a:pt x="2808" y="408"/>
                  <a:pt x="591" y="-284"/>
                  <a:pt x="130" y="122"/>
                </a:cubicBezTo>
                <a:cubicBezTo>
                  <a:pt x="-330" y="529"/>
                  <a:pt x="566" y="2588"/>
                  <a:pt x="648" y="3468"/>
                </a:cubicBezTo>
                <a:cubicBezTo>
                  <a:pt x="730" y="4349"/>
                  <a:pt x="648" y="4790"/>
                  <a:pt x="622" y="5408"/>
                </a:cubicBezTo>
                <a:cubicBezTo>
                  <a:pt x="595" y="6026"/>
                  <a:pt x="516" y="6617"/>
                  <a:pt x="489" y="7180"/>
                </a:cubicBezTo>
                <a:cubicBezTo>
                  <a:pt x="463" y="7741"/>
                  <a:pt x="286" y="8378"/>
                  <a:pt x="436" y="8809"/>
                </a:cubicBezTo>
                <a:cubicBezTo>
                  <a:pt x="587" y="9239"/>
                  <a:pt x="892" y="9655"/>
                  <a:pt x="1416" y="9793"/>
                </a:cubicBezTo>
                <a:cubicBezTo>
                  <a:pt x="1940" y="9932"/>
                  <a:pt x="3153" y="10248"/>
                  <a:pt x="3581" y="9642"/>
                </a:cubicBezTo>
                <a:cubicBezTo>
                  <a:pt x="4008" y="9037"/>
                  <a:pt x="3138" y="6667"/>
                  <a:pt x="3986" y="6162"/>
                </a:cubicBezTo>
                <a:cubicBezTo>
                  <a:pt x="4832" y="5655"/>
                  <a:pt x="9131" y="5984"/>
                  <a:pt x="9890" y="5711"/>
                </a:cubicBezTo>
                <a:cubicBezTo>
                  <a:pt x="10388" y="5225"/>
                  <a:pt x="10598" y="5393"/>
                  <a:pt x="9674" y="4488"/>
                </a:cubicBezTo>
                <a:close/>
              </a:path>
            </a:pathLst>
          </a:custGeom>
          <a:solidFill>
            <a:srgbClr val="9CE0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2916" name="Google Shape;2916;p44"/>
          <p:cNvSpPr/>
          <p:nvPr/>
        </p:nvSpPr>
        <p:spPr>
          <a:xfrm>
            <a:off x="7908925" y="1302661"/>
            <a:ext cx="1038225" cy="1927225"/>
          </a:xfrm>
          <a:custGeom>
            <a:rect b="b" l="l" r="r" t="t"/>
            <a:pathLst>
              <a:path extrusionOk="0" h="1291" w="1223">
                <a:moveTo>
                  <a:pt x="1201" y="756"/>
                </a:moveTo>
                <a:cubicBezTo>
                  <a:pt x="1180" y="640"/>
                  <a:pt x="798" y="744"/>
                  <a:pt x="702" y="670"/>
                </a:cubicBezTo>
                <a:cubicBezTo>
                  <a:pt x="603" y="561"/>
                  <a:pt x="669" y="206"/>
                  <a:pt x="608" y="103"/>
                </a:cubicBezTo>
                <a:cubicBezTo>
                  <a:pt x="547" y="0"/>
                  <a:pt x="425" y="55"/>
                  <a:pt x="335" y="52"/>
                </a:cubicBezTo>
                <a:cubicBezTo>
                  <a:pt x="245" y="49"/>
                  <a:pt x="114" y="0"/>
                  <a:pt x="65" y="82"/>
                </a:cubicBezTo>
                <a:cubicBezTo>
                  <a:pt x="16" y="164"/>
                  <a:pt x="45" y="433"/>
                  <a:pt x="41" y="544"/>
                </a:cubicBezTo>
                <a:cubicBezTo>
                  <a:pt x="37" y="655"/>
                  <a:pt x="41" y="685"/>
                  <a:pt x="38" y="751"/>
                </a:cubicBezTo>
                <a:cubicBezTo>
                  <a:pt x="35" y="817"/>
                  <a:pt x="26" y="880"/>
                  <a:pt x="23" y="940"/>
                </a:cubicBezTo>
                <a:cubicBezTo>
                  <a:pt x="20" y="1000"/>
                  <a:pt x="0" y="1068"/>
                  <a:pt x="17" y="1114"/>
                </a:cubicBezTo>
                <a:cubicBezTo>
                  <a:pt x="34" y="1160"/>
                  <a:pt x="31" y="1198"/>
                  <a:pt x="128" y="1219"/>
                </a:cubicBezTo>
                <a:cubicBezTo>
                  <a:pt x="225" y="1240"/>
                  <a:pt x="509" y="1291"/>
                  <a:pt x="602" y="1243"/>
                </a:cubicBezTo>
                <a:cubicBezTo>
                  <a:pt x="695" y="1195"/>
                  <a:pt x="590" y="984"/>
                  <a:pt x="686" y="930"/>
                </a:cubicBezTo>
                <a:cubicBezTo>
                  <a:pt x="782" y="876"/>
                  <a:pt x="1091" y="945"/>
                  <a:pt x="1177" y="916"/>
                </a:cubicBezTo>
                <a:cubicBezTo>
                  <a:pt x="1208" y="864"/>
                  <a:pt x="1223" y="871"/>
                  <a:pt x="1201" y="756"/>
                </a:cubicBezTo>
                <a:close/>
              </a:path>
            </a:pathLst>
          </a:custGeom>
          <a:solidFill>
            <a:srgbClr val="9CE0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2917" name="Google Shape;2917;p44"/>
          <p:cNvSpPr txBox="1"/>
          <p:nvPr/>
        </p:nvSpPr>
        <p:spPr>
          <a:xfrm>
            <a:off x="7291388" y="1132798"/>
            <a:ext cx="825500" cy="2778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223.1.1.1</a:t>
            </a:r>
            <a:endParaRPr b="0" i="0" sz="1200" u="none" cap="none" strike="noStrike">
              <a:solidFill>
                <a:srgbClr val="000000"/>
              </a:solidFill>
              <a:latin typeface="Comic Sans MS"/>
              <a:ea typeface="Comic Sans MS"/>
              <a:cs typeface="Comic Sans MS"/>
              <a:sym typeface="Comic Sans MS"/>
            </a:endParaRPr>
          </a:p>
        </p:txBody>
      </p:sp>
      <p:grpSp>
        <p:nvGrpSpPr>
          <p:cNvPr id="2918" name="Google Shape;2918;p44"/>
          <p:cNvGrpSpPr/>
          <p:nvPr/>
        </p:nvGrpSpPr>
        <p:grpSpPr>
          <a:xfrm>
            <a:off x="6557963" y="2093236"/>
            <a:ext cx="920750" cy="276225"/>
            <a:chOff x="3251" y="608"/>
            <a:chExt cx="580" cy="174"/>
          </a:xfrm>
        </p:grpSpPr>
        <p:sp>
          <p:nvSpPr>
            <p:cNvPr id="2919" name="Google Shape;2919;p44"/>
            <p:cNvSpPr/>
            <p:nvPr/>
          </p:nvSpPr>
          <p:spPr>
            <a:xfrm>
              <a:off x="3306" y="657"/>
              <a:ext cx="525" cy="114"/>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920" name="Google Shape;2920;p44"/>
            <p:cNvSpPr txBox="1"/>
            <p:nvPr/>
          </p:nvSpPr>
          <p:spPr>
            <a:xfrm>
              <a:off x="3251" y="608"/>
              <a:ext cx="521" cy="1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223.1.1.2</a:t>
              </a:r>
              <a:endParaRPr b="0" i="0" sz="1200" u="none" cap="none" strike="noStrike">
                <a:solidFill>
                  <a:srgbClr val="000000"/>
                </a:solidFill>
                <a:latin typeface="Comic Sans MS"/>
                <a:ea typeface="Comic Sans MS"/>
                <a:cs typeface="Comic Sans MS"/>
                <a:sym typeface="Comic Sans MS"/>
              </a:endParaRPr>
            </a:p>
          </p:txBody>
        </p:sp>
      </p:grpSp>
      <p:sp>
        <p:nvSpPr>
          <p:cNvPr id="2921" name="Google Shape;2921;p44"/>
          <p:cNvSpPr txBox="1"/>
          <p:nvPr/>
        </p:nvSpPr>
        <p:spPr>
          <a:xfrm>
            <a:off x="7396163" y="3088598"/>
            <a:ext cx="827087" cy="276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223.1.1.3</a:t>
            </a:r>
            <a:endParaRPr b="0" i="0" sz="1200" u="none" cap="none" strike="noStrike">
              <a:solidFill>
                <a:srgbClr val="000000"/>
              </a:solidFill>
              <a:latin typeface="Comic Sans MS"/>
              <a:ea typeface="Comic Sans MS"/>
              <a:cs typeface="Comic Sans MS"/>
              <a:sym typeface="Comic Sans MS"/>
            </a:endParaRPr>
          </a:p>
        </p:txBody>
      </p:sp>
      <p:sp>
        <p:nvSpPr>
          <p:cNvPr id="2922" name="Google Shape;2922;p44"/>
          <p:cNvSpPr txBox="1"/>
          <p:nvPr/>
        </p:nvSpPr>
        <p:spPr>
          <a:xfrm>
            <a:off x="8365672" y="2275798"/>
            <a:ext cx="827088" cy="276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223.1.1.4</a:t>
            </a:r>
            <a:endParaRPr b="0" i="0" sz="1200" u="none" cap="none" strike="noStrike">
              <a:solidFill>
                <a:srgbClr val="000000"/>
              </a:solidFill>
              <a:latin typeface="Comic Sans MS"/>
              <a:ea typeface="Comic Sans MS"/>
              <a:cs typeface="Comic Sans MS"/>
              <a:sym typeface="Comic Sans MS"/>
            </a:endParaRPr>
          </a:p>
        </p:txBody>
      </p:sp>
      <p:sp>
        <p:nvSpPr>
          <p:cNvPr id="2923" name="Google Shape;2923;p44"/>
          <p:cNvSpPr txBox="1"/>
          <p:nvPr/>
        </p:nvSpPr>
        <p:spPr>
          <a:xfrm>
            <a:off x="9578749" y="2277157"/>
            <a:ext cx="827087" cy="2778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223.1.2.9</a:t>
            </a:r>
            <a:endParaRPr b="0" i="0" sz="1200" u="none" cap="none" strike="noStrike">
              <a:solidFill>
                <a:srgbClr val="000000"/>
              </a:solidFill>
              <a:latin typeface="Comic Sans MS"/>
              <a:ea typeface="Comic Sans MS"/>
              <a:cs typeface="Comic Sans MS"/>
              <a:sym typeface="Comic Sans MS"/>
            </a:endParaRPr>
          </a:p>
        </p:txBody>
      </p:sp>
      <p:sp>
        <p:nvSpPr>
          <p:cNvPr id="2924" name="Google Shape;2924;p44"/>
          <p:cNvSpPr txBox="1"/>
          <p:nvPr/>
        </p:nvSpPr>
        <p:spPr>
          <a:xfrm>
            <a:off x="10148207" y="3220134"/>
            <a:ext cx="827088" cy="276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223.1.2.2</a:t>
            </a:r>
            <a:endParaRPr b="0" i="0" sz="1200" u="none" cap="none" strike="noStrike">
              <a:solidFill>
                <a:srgbClr val="000000"/>
              </a:solidFill>
              <a:latin typeface="Comic Sans MS"/>
              <a:ea typeface="Comic Sans MS"/>
              <a:cs typeface="Comic Sans MS"/>
              <a:sym typeface="Comic Sans MS"/>
            </a:endParaRPr>
          </a:p>
        </p:txBody>
      </p:sp>
      <p:sp>
        <p:nvSpPr>
          <p:cNvPr id="2925" name="Google Shape;2925;p44"/>
          <p:cNvSpPr txBox="1"/>
          <p:nvPr/>
        </p:nvSpPr>
        <p:spPr>
          <a:xfrm>
            <a:off x="10107612" y="1703391"/>
            <a:ext cx="827087" cy="276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223.1.2.1</a:t>
            </a:r>
            <a:endParaRPr b="0" i="0" sz="1200" u="none" cap="none" strike="noStrike">
              <a:solidFill>
                <a:srgbClr val="000000"/>
              </a:solidFill>
              <a:latin typeface="Comic Sans MS"/>
              <a:ea typeface="Comic Sans MS"/>
              <a:cs typeface="Comic Sans MS"/>
              <a:sym typeface="Comic Sans MS"/>
            </a:endParaRPr>
          </a:p>
        </p:txBody>
      </p:sp>
      <p:cxnSp>
        <p:nvCxnSpPr>
          <p:cNvPr id="2926" name="Google Shape;2926;p44"/>
          <p:cNvCxnSpPr/>
          <p:nvPr/>
        </p:nvCxnSpPr>
        <p:spPr>
          <a:xfrm>
            <a:off x="9359900" y="2735036"/>
            <a:ext cx="0" cy="879025"/>
          </a:xfrm>
          <a:prstGeom prst="straightConnector1">
            <a:avLst/>
          </a:prstGeom>
          <a:noFill/>
          <a:ln cap="flat" cmpd="sng" w="19050">
            <a:solidFill>
              <a:srgbClr val="000000"/>
            </a:solidFill>
            <a:prstDash val="solid"/>
            <a:round/>
            <a:headEnd len="med" w="med" type="none"/>
            <a:tailEnd len="med" w="med" type="none"/>
          </a:ln>
        </p:spPr>
      </p:cxnSp>
      <p:sp>
        <p:nvSpPr>
          <p:cNvPr id="2927" name="Google Shape;2927;p44"/>
          <p:cNvSpPr txBox="1"/>
          <p:nvPr/>
        </p:nvSpPr>
        <p:spPr>
          <a:xfrm>
            <a:off x="9955213" y="4195086"/>
            <a:ext cx="827087" cy="276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223.1.3.2</a:t>
            </a:r>
            <a:endParaRPr b="0" i="0" sz="1200" u="none" cap="none" strike="noStrike">
              <a:solidFill>
                <a:srgbClr val="000000"/>
              </a:solidFill>
              <a:latin typeface="Comic Sans MS"/>
              <a:ea typeface="Comic Sans MS"/>
              <a:cs typeface="Comic Sans MS"/>
              <a:sym typeface="Comic Sans MS"/>
            </a:endParaRPr>
          </a:p>
        </p:txBody>
      </p:sp>
      <p:sp>
        <p:nvSpPr>
          <p:cNvPr id="2928" name="Google Shape;2928;p44"/>
          <p:cNvSpPr txBox="1"/>
          <p:nvPr/>
        </p:nvSpPr>
        <p:spPr>
          <a:xfrm>
            <a:off x="8712200" y="4199848"/>
            <a:ext cx="827088" cy="2778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223.1.3.1</a:t>
            </a:r>
            <a:endParaRPr b="0" i="0" sz="1200" u="none" cap="none" strike="noStrike">
              <a:solidFill>
                <a:srgbClr val="000000"/>
              </a:solidFill>
              <a:latin typeface="Comic Sans MS"/>
              <a:ea typeface="Comic Sans MS"/>
              <a:cs typeface="Comic Sans MS"/>
              <a:sym typeface="Comic Sans MS"/>
            </a:endParaRPr>
          </a:p>
        </p:txBody>
      </p:sp>
      <p:grpSp>
        <p:nvGrpSpPr>
          <p:cNvPr id="2929" name="Google Shape;2929;p44"/>
          <p:cNvGrpSpPr/>
          <p:nvPr/>
        </p:nvGrpSpPr>
        <p:grpSpPr>
          <a:xfrm>
            <a:off x="8885238" y="2996523"/>
            <a:ext cx="912812" cy="276225"/>
            <a:chOff x="4550" y="1257"/>
            <a:chExt cx="575" cy="174"/>
          </a:xfrm>
        </p:grpSpPr>
        <p:sp>
          <p:nvSpPr>
            <p:cNvPr id="2930" name="Google Shape;2930;p44"/>
            <p:cNvSpPr/>
            <p:nvPr/>
          </p:nvSpPr>
          <p:spPr>
            <a:xfrm>
              <a:off x="4587" y="1284"/>
              <a:ext cx="534" cy="114"/>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931" name="Google Shape;2931;p44"/>
            <p:cNvSpPr txBox="1"/>
            <p:nvPr/>
          </p:nvSpPr>
          <p:spPr>
            <a:xfrm>
              <a:off x="4550" y="1257"/>
              <a:ext cx="575" cy="1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223.1.3.27</a:t>
              </a:r>
              <a:endParaRPr b="0" i="0" sz="1200" u="none" cap="none" strike="noStrike">
                <a:solidFill>
                  <a:srgbClr val="000000"/>
                </a:solidFill>
                <a:latin typeface="Comic Sans MS"/>
                <a:ea typeface="Comic Sans MS"/>
                <a:cs typeface="Comic Sans MS"/>
                <a:sym typeface="Comic Sans MS"/>
              </a:endParaRPr>
            </a:p>
          </p:txBody>
        </p:sp>
      </p:grpSp>
      <p:grpSp>
        <p:nvGrpSpPr>
          <p:cNvPr id="2932" name="Google Shape;2932;p44"/>
          <p:cNvGrpSpPr/>
          <p:nvPr/>
        </p:nvGrpSpPr>
        <p:grpSpPr>
          <a:xfrm>
            <a:off x="6858453" y="5763539"/>
            <a:ext cx="5043488" cy="947504"/>
            <a:chOff x="6727825" y="5192036"/>
            <a:chExt cx="5043488" cy="822325"/>
          </a:xfrm>
        </p:grpSpPr>
        <p:sp>
          <p:nvSpPr>
            <p:cNvPr id="2933" name="Google Shape;2933;p44"/>
            <p:cNvSpPr txBox="1"/>
            <p:nvPr/>
          </p:nvSpPr>
          <p:spPr>
            <a:xfrm>
              <a:off x="6727825" y="5192036"/>
              <a:ext cx="5043488" cy="33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223.1.1.1 = 11011111 00000001 00000001 00000001</a:t>
              </a:r>
              <a:endParaRPr b="0" i="0" sz="1800" u="none" cap="none" strike="noStrike">
                <a:solidFill>
                  <a:srgbClr val="000000"/>
                </a:solidFill>
                <a:latin typeface="Comic Sans MS"/>
                <a:ea typeface="Comic Sans MS"/>
                <a:cs typeface="Comic Sans MS"/>
                <a:sym typeface="Comic Sans MS"/>
              </a:endParaRPr>
            </a:p>
          </p:txBody>
        </p:sp>
        <p:sp>
          <p:nvSpPr>
            <p:cNvPr id="2934" name="Google Shape;2934;p44"/>
            <p:cNvSpPr/>
            <p:nvPr/>
          </p:nvSpPr>
          <p:spPr>
            <a:xfrm>
              <a:off x="7905750" y="5447623"/>
              <a:ext cx="892175" cy="92075"/>
            </a:xfrm>
            <a:custGeom>
              <a:rect b="b" l="l" r="r" t="t"/>
              <a:pathLst>
                <a:path extrusionOk="0" h="58" w="562">
                  <a:moveTo>
                    <a:pt x="0" y="0"/>
                  </a:moveTo>
                  <a:lnTo>
                    <a:pt x="0" y="58"/>
                  </a:lnTo>
                  <a:lnTo>
                    <a:pt x="562" y="58"/>
                  </a:lnTo>
                  <a:lnTo>
                    <a:pt x="562" y="16"/>
                  </a:lnTo>
                </a:path>
              </a:pathLst>
            </a:custGeom>
            <a:noFill/>
            <a:ln cap="flat" cmpd="sng" w="19050">
              <a:solidFill>
                <a:srgbClr val="0000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2935" name="Google Shape;2935;p44"/>
            <p:cNvSpPr/>
            <p:nvPr/>
          </p:nvSpPr>
          <p:spPr>
            <a:xfrm>
              <a:off x="8867775" y="5466673"/>
              <a:ext cx="892175" cy="79375"/>
            </a:xfrm>
            <a:custGeom>
              <a:rect b="b" l="l" r="r" t="t"/>
              <a:pathLst>
                <a:path extrusionOk="0" h="50" w="562">
                  <a:moveTo>
                    <a:pt x="0" y="0"/>
                  </a:moveTo>
                  <a:lnTo>
                    <a:pt x="0" y="50"/>
                  </a:lnTo>
                  <a:lnTo>
                    <a:pt x="562" y="50"/>
                  </a:lnTo>
                  <a:lnTo>
                    <a:pt x="562" y="8"/>
                  </a:lnTo>
                </a:path>
              </a:pathLst>
            </a:custGeom>
            <a:noFill/>
            <a:ln cap="flat" cmpd="sng" w="19050">
              <a:solidFill>
                <a:srgbClr val="0000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2936" name="Google Shape;2936;p44"/>
            <p:cNvSpPr/>
            <p:nvPr/>
          </p:nvSpPr>
          <p:spPr>
            <a:xfrm>
              <a:off x="9832975" y="5469848"/>
              <a:ext cx="869950" cy="79375"/>
            </a:xfrm>
            <a:custGeom>
              <a:rect b="b" l="l" r="r" t="t"/>
              <a:pathLst>
                <a:path extrusionOk="0" h="50" w="562">
                  <a:moveTo>
                    <a:pt x="0" y="0"/>
                  </a:moveTo>
                  <a:lnTo>
                    <a:pt x="0" y="50"/>
                  </a:lnTo>
                  <a:lnTo>
                    <a:pt x="562" y="50"/>
                  </a:lnTo>
                  <a:lnTo>
                    <a:pt x="562" y="8"/>
                  </a:lnTo>
                </a:path>
              </a:pathLst>
            </a:custGeom>
            <a:noFill/>
            <a:ln cap="flat" cmpd="sng" w="19050">
              <a:solidFill>
                <a:srgbClr val="0000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2937" name="Google Shape;2937;p44"/>
            <p:cNvSpPr/>
            <p:nvPr/>
          </p:nvSpPr>
          <p:spPr>
            <a:xfrm>
              <a:off x="10798175" y="5473023"/>
              <a:ext cx="869950" cy="79375"/>
            </a:xfrm>
            <a:custGeom>
              <a:rect b="b" l="l" r="r" t="t"/>
              <a:pathLst>
                <a:path extrusionOk="0" h="50" w="562">
                  <a:moveTo>
                    <a:pt x="0" y="0"/>
                  </a:moveTo>
                  <a:lnTo>
                    <a:pt x="0" y="50"/>
                  </a:lnTo>
                  <a:lnTo>
                    <a:pt x="562" y="50"/>
                  </a:lnTo>
                  <a:lnTo>
                    <a:pt x="562" y="8"/>
                  </a:lnTo>
                </a:path>
              </a:pathLst>
            </a:custGeom>
            <a:noFill/>
            <a:ln cap="flat" cmpd="sng" w="19050">
              <a:solidFill>
                <a:srgbClr val="0000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2938" name="Google Shape;2938;p44"/>
            <p:cNvSpPr txBox="1"/>
            <p:nvPr/>
          </p:nvSpPr>
          <p:spPr>
            <a:xfrm>
              <a:off x="8104188" y="5668286"/>
              <a:ext cx="522287" cy="33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223</a:t>
              </a:r>
              <a:endParaRPr b="0" i="0" sz="1800" u="none" cap="none" strike="noStrike">
                <a:solidFill>
                  <a:srgbClr val="000000"/>
                </a:solidFill>
                <a:latin typeface="Comic Sans MS"/>
                <a:ea typeface="Comic Sans MS"/>
                <a:cs typeface="Comic Sans MS"/>
                <a:sym typeface="Comic Sans MS"/>
              </a:endParaRPr>
            </a:p>
          </p:txBody>
        </p:sp>
        <p:sp>
          <p:nvSpPr>
            <p:cNvPr id="2939" name="Google Shape;2939;p44"/>
            <p:cNvSpPr txBox="1"/>
            <p:nvPr/>
          </p:nvSpPr>
          <p:spPr>
            <a:xfrm>
              <a:off x="9147175" y="5677811"/>
              <a:ext cx="296863" cy="33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1</a:t>
              </a:r>
              <a:endParaRPr b="0" i="0" sz="1800" u="none" cap="none" strike="noStrike">
                <a:solidFill>
                  <a:srgbClr val="000000"/>
                </a:solidFill>
                <a:latin typeface="Comic Sans MS"/>
                <a:ea typeface="Comic Sans MS"/>
                <a:cs typeface="Comic Sans MS"/>
                <a:sym typeface="Comic Sans MS"/>
              </a:endParaRPr>
            </a:p>
          </p:txBody>
        </p:sp>
        <p:sp>
          <p:nvSpPr>
            <p:cNvPr id="2940" name="Google Shape;2940;p44"/>
            <p:cNvSpPr txBox="1"/>
            <p:nvPr/>
          </p:nvSpPr>
          <p:spPr>
            <a:xfrm>
              <a:off x="11104563" y="5677811"/>
              <a:ext cx="296862" cy="33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1</a:t>
              </a:r>
              <a:endParaRPr b="0" i="0" sz="1800" u="none" cap="none" strike="noStrike">
                <a:solidFill>
                  <a:srgbClr val="000000"/>
                </a:solidFill>
                <a:latin typeface="Comic Sans MS"/>
                <a:ea typeface="Comic Sans MS"/>
                <a:cs typeface="Comic Sans MS"/>
                <a:sym typeface="Comic Sans MS"/>
              </a:endParaRPr>
            </a:p>
          </p:txBody>
        </p:sp>
        <p:sp>
          <p:nvSpPr>
            <p:cNvPr id="2941" name="Google Shape;2941;p44"/>
            <p:cNvSpPr txBox="1"/>
            <p:nvPr/>
          </p:nvSpPr>
          <p:spPr>
            <a:xfrm>
              <a:off x="10085388" y="5677811"/>
              <a:ext cx="296862" cy="33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1</a:t>
              </a:r>
              <a:endParaRPr b="0" i="0" sz="1800" u="none" cap="none" strike="noStrike">
                <a:solidFill>
                  <a:srgbClr val="000000"/>
                </a:solidFill>
                <a:latin typeface="Comic Sans MS"/>
                <a:ea typeface="Comic Sans MS"/>
                <a:cs typeface="Comic Sans MS"/>
                <a:sym typeface="Comic Sans MS"/>
              </a:endParaRPr>
            </a:p>
          </p:txBody>
        </p:sp>
      </p:grpSp>
      <p:grpSp>
        <p:nvGrpSpPr>
          <p:cNvPr id="2942" name="Google Shape;2942;p44"/>
          <p:cNvGrpSpPr/>
          <p:nvPr/>
        </p:nvGrpSpPr>
        <p:grpSpPr>
          <a:xfrm>
            <a:off x="7116763" y="1378861"/>
            <a:ext cx="641350" cy="558800"/>
            <a:chOff x="-44" y="1473"/>
            <a:chExt cx="981" cy="1105"/>
          </a:xfrm>
        </p:grpSpPr>
        <p:pic>
          <p:nvPicPr>
            <p:cNvPr descr="desktop_computer_stylized_medium" id="2943" name="Google Shape;2943;p44"/>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2944" name="Google Shape;2944;p44"/>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grpSp>
        <p:nvGrpSpPr>
          <p:cNvPr id="2945" name="Google Shape;2945;p44"/>
          <p:cNvGrpSpPr/>
          <p:nvPr/>
        </p:nvGrpSpPr>
        <p:grpSpPr>
          <a:xfrm>
            <a:off x="7112000" y="1977348"/>
            <a:ext cx="641350" cy="558800"/>
            <a:chOff x="-44" y="1473"/>
            <a:chExt cx="981" cy="1105"/>
          </a:xfrm>
        </p:grpSpPr>
        <p:pic>
          <p:nvPicPr>
            <p:cNvPr descr="desktop_computer_stylized_medium" id="2946" name="Google Shape;2946;p44"/>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2947" name="Google Shape;2947;p44"/>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grpSp>
        <p:nvGrpSpPr>
          <p:cNvPr id="2948" name="Google Shape;2948;p44"/>
          <p:cNvGrpSpPr/>
          <p:nvPr/>
        </p:nvGrpSpPr>
        <p:grpSpPr>
          <a:xfrm>
            <a:off x="7140575" y="2586948"/>
            <a:ext cx="641350" cy="558800"/>
            <a:chOff x="-44" y="1473"/>
            <a:chExt cx="981" cy="1105"/>
          </a:xfrm>
        </p:grpSpPr>
        <p:pic>
          <p:nvPicPr>
            <p:cNvPr descr="desktop_computer_stylized_medium" id="2949" name="Google Shape;2949;p44"/>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2950" name="Google Shape;2950;p44"/>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grpSp>
        <p:nvGrpSpPr>
          <p:cNvPr id="2951" name="Google Shape;2951;p44"/>
          <p:cNvGrpSpPr/>
          <p:nvPr/>
        </p:nvGrpSpPr>
        <p:grpSpPr>
          <a:xfrm flipH="1">
            <a:off x="10799763" y="1536023"/>
            <a:ext cx="641350" cy="558800"/>
            <a:chOff x="-44" y="1473"/>
            <a:chExt cx="981" cy="1105"/>
          </a:xfrm>
        </p:grpSpPr>
        <p:pic>
          <p:nvPicPr>
            <p:cNvPr descr="desktop_computer_stylized_medium" id="2952" name="Google Shape;2952;p44"/>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2953" name="Google Shape;2953;p44"/>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grpSp>
        <p:nvGrpSpPr>
          <p:cNvPr id="2954" name="Google Shape;2954;p44"/>
          <p:cNvGrpSpPr/>
          <p:nvPr/>
        </p:nvGrpSpPr>
        <p:grpSpPr>
          <a:xfrm flipH="1">
            <a:off x="10814050" y="2815548"/>
            <a:ext cx="641350" cy="558800"/>
            <a:chOff x="-44" y="1473"/>
            <a:chExt cx="981" cy="1105"/>
          </a:xfrm>
        </p:grpSpPr>
        <p:pic>
          <p:nvPicPr>
            <p:cNvPr descr="desktop_computer_stylized_medium" id="2955" name="Google Shape;2955;p44"/>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2956" name="Google Shape;2956;p44"/>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grpSp>
        <p:nvGrpSpPr>
          <p:cNvPr id="2957" name="Google Shape;2957;p44"/>
          <p:cNvGrpSpPr/>
          <p:nvPr/>
        </p:nvGrpSpPr>
        <p:grpSpPr>
          <a:xfrm flipH="1">
            <a:off x="9715500" y="4339548"/>
            <a:ext cx="641350" cy="558800"/>
            <a:chOff x="-44" y="1473"/>
            <a:chExt cx="981" cy="1105"/>
          </a:xfrm>
        </p:grpSpPr>
        <p:pic>
          <p:nvPicPr>
            <p:cNvPr descr="desktop_computer_stylized_medium" id="2958" name="Google Shape;2958;p44"/>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2959" name="Google Shape;2959;p44"/>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grpSp>
        <p:nvGrpSpPr>
          <p:cNvPr id="2960" name="Google Shape;2960;p44"/>
          <p:cNvGrpSpPr/>
          <p:nvPr/>
        </p:nvGrpSpPr>
        <p:grpSpPr>
          <a:xfrm flipH="1">
            <a:off x="8551863" y="4380823"/>
            <a:ext cx="641350" cy="558800"/>
            <a:chOff x="-44" y="1473"/>
            <a:chExt cx="981" cy="1105"/>
          </a:xfrm>
        </p:grpSpPr>
        <p:pic>
          <p:nvPicPr>
            <p:cNvPr descr="desktop_computer_stylized_medium" id="2961" name="Google Shape;2961;p44"/>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2962" name="Google Shape;2962;p44"/>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cxnSp>
        <p:nvCxnSpPr>
          <p:cNvPr id="2963" name="Google Shape;2963;p44"/>
          <p:cNvCxnSpPr/>
          <p:nvPr/>
        </p:nvCxnSpPr>
        <p:spPr>
          <a:xfrm>
            <a:off x="7697391" y="1785938"/>
            <a:ext cx="342900" cy="0"/>
          </a:xfrm>
          <a:prstGeom prst="straightConnector1">
            <a:avLst/>
          </a:prstGeom>
          <a:noFill/>
          <a:ln cap="flat" cmpd="sng" w="19050">
            <a:solidFill>
              <a:schemeClr val="dk1"/>
            </a:solidFill>
            <a:prstDash val="solid"/>
            <a:miter lim="800000"/>
            <a:headEnd len="sm" w="sm" type="none"/>
            <a:tailEnd len="sm" w="sm" type="none"/>
          </a:ln>
        </p:spPr>
      </p:cxnSp>
      <p:cxnSp>
        <p:nvCxnSpPr>
          <p:cNvPr id="2964" name="Google Shape;2964;p44"/>
          <p:cNvCxnSpPr/>
          <p:nvPr/>
        </p:nvCxnSpPr>
        <p:spPr>
          <a:xfrm>
            <a:off x="7706916" y="2384823"/>
            <a:ext cx="342900" cy="0"/>
          </a:xfrm>
          <a:prstGeom prst="straightConnector1">
            <a:avLst/>
          </a:prstGeom>
          <a:noFill/>
          <a:ln cap="flat" cmpd="sng" w="19050">
            <a:solidFill>
              <a:schemeClr val="dk1"/>
            </a:solidFill>
            <a:prstDash val="solid"/>
            <a:miter lim="800000"/>
            <a:headEnd len="sm" w="sm" type="none"/>
            <a:tailEnd len="sm" w="sm" type="none"/>
          </a:ln>
        </p:spPr>
      </p:cxnSp>
      <p:cxnSp>
        <p:nvCxnSpPr>
          <p:cNvPr id="2965" name="Google Shape;2965;p44"/>
          <p:cNvCxnSpPr/>
          <p:nvPr/>
        </p:nvCxnSpPr>
        <p:spPr>
          <a:xfrm>
            <a:off x="7734301" y="2997995"/>
            <a:ext cx="342900" cy="0"/>
          </a:xfrm>
          <a:prstGeom prst="straightConnector1">
            <a:avLst/>
          </a:prstGeom>
          <a:noFill/>
          <a:ln cap="flat" cmpd="sng" w="19050">
            <a:solidFill>
              <a:schemeClr val="dk1"/>
            </a:solidFill>
            <a:prstDash val="solid"/>
            <a:miter lim="800000"/>
            <a:headEnd len="sm" w="sm" type="none"/>
            <a:tailEnd len="sm" w="sm" type="none"/>
          </a:ln>
        </p:spPr>
      </p:cxnSp>
      <p:cxnSp>
        <p:nvCxnSpPr>
          <p:cNvPr id="2966" name="Google Shape;2966;p44"/>
          <p:cNvCxnSpPr/>
          <p:nvPr/>
        </p:nvCxnSpPr>
        <p:spPr>
          <a:xfrm>
            <a:off x="8364512" y="2578622"/>
            <a:ext cx="794264" cy="0"/>
          </a:xfrm>
          <a:prstGeom prst="straightConnector1">
            <a:avLst/>
          </a:prstGeom>
          <a:noFill/>
          <a:ln cap="flat" cmpd="sng" w="19050">
            <a:solidFill>
              <a:schemeClr val="dk1"/>
            </a:solidFill>
            <a:prstDash val="solid"/>
            <a:miter lim="800000"/>
            <a:headEnd len="sm" w="sm" type="none"/>
            <a:tailEnd len="sm" w="sm" type="none"/>
          </a:ln>
        </p:spPr>
      </p:cxnSp>
      <p:cxnSp>
        <p:nvCxnSpPr>
          <p:cNvPr id="2967" name="Google Shape;2967;p44"/>
          <p:cNvCxnSpPr/>
          <p:nvPr/>
        </p:nvCxnSpPr>
        <p:spPr>
          <a:xfrm>
            <a:off x="9547622" y="2584574"/>
            <a:ext cx="975473" cy="0"/>
          </a:xfrm>
          <a:prstGeom prst="straightConnector1">
            <a:avLst/>
          </a:prstGeom>
          <a:noFill/>
          <a:ln cap="flat" cmpd="sng" w="19050">
            <a:solidFill>
              <a:schemeClr val="dk1"/>
            </a:solidFill>
            <a:prstDash val="solid"/>
            <a:miter lim="800000"/>
            <a:headEnd len="sm" w="sm" type="none"/>
            <a:tailEnd len="sm" w="sm" type="none"/>
          </a:ln>
        </p:spPr>
      </p:cxnSp>
      <p:grpSp>
        <p:nvGrpSpPr>
          <p:cNvPr id="2968" name="Google Shape;2968;p44"/>
          <p:cNvGrpSpPr/>
          <p:nvPr/>
        </p:nvGrpSpPr>
        <p:grpSpPr>
          <a:xfrm>
            <a:off x="9053641" y="2438501"/>
            <a:ext cx="632991" cy="300938"/>
            <a:chOff x="7493876" y="2774731"/>
            <a:chExt cx="1481958" cy="894622"/>
          </a:xfrm>
        </p:grpSpPr>
        <p:sp>
          <p:nvSpPr>
            <p:cNvPr id="2969" name="Google Shape;2969;p44"/>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2970" name="Google Shape;2970;p44"/>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2971" name="Google Shape;2971;p44"/>
            <p:cNvGrpSpPr/>
            <p:nvPr/>
          </p:nvGrpSpPr>
          <p:grpSpPr>
            <a:xfrm>
              <a:off x="7713663" y="2848339"/>
              <a:ext cx="1042107" cy="425543"/>
              <a:chOff x="7786941" y="2884917"/>
              <a:chExt cx="897649" cy="353919"/>
            </a:xfrm>
          </p:grpSpPr>
          <p:sp>
            <p:nvSpPr>
              <p:cNvPr id="2972" name="Google Shape;2972;p44"/>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973" name="Google Shape;2973;p44"/>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974" name="Google Shape;2974;p44"/>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975" name="Google Shape;2975;p44"/>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cxnSp>
        <p:nvCxnSpPr>
          <p:cNvPr id="2976" name="Google Shape;2976;p44"/>
          <p:cNvCxnSpPr/>
          <p:nvPr/>
        </p:nvCxnSpPr>
        <p:spPr>
          <a:xfrm>
            <a:off x="10629900" y="1942421"/>
            <a:ext cx="261087" cy="0"/>
          </a:xfrm>
          <a:prstGeom prst="straightConnector1">
            <a:avLst/>
          </a:prstGeom>
          <a:noFill/>
          <a:ln cap="flat" cmpd="sng" w="19050">
            <a:solidFill>
              <a:schemeClr val="dk1"/>
            </a:solidFill>
            <a:prstDash val="solid"/>
            <a:miter lim="800000"/>
            <a:headEnd len="sm" w="sm" type="none"/>
            <a:tailEnd len="sm" w="sm" type="none"/>
          </a:ln>
        </p:spPr>
      </p:cxnSp>
      <p:cxnSp>
        <p:nvCxnSpPr>
          <p:cNvPr id="2977" name="Google Shape;2977;p44"/>
          <p:cNvCxnSpPr/>
          <p:nvPr/>
        </p:nvCxnSpPr>
        <p:spPr>
          <a:xfrm>
            <a:off x="10631261" y="3225575"/>
            <a:ext cx="261087" cy="0"/>
          </a:xfrm>
          <a:prstGeom prst="straightConnector1">
            <a:avLst/>
          </a:prstGeom>
          <a:noFill/>
          <a:ln cap="flat" cmpd="sng" w="19050">
            <a:solidFill>
              <a:schemeClr val="dk1"/>
            </a:solidFill>
            <a:prstDash val="solid"/>
            <a:miter lim="800000"/>
            <a:headEnd len="sm" w="sm" type="none"/>
            <a:tailEnd len="sm" w="sm" type="none"/>
          </a:ln>
        </p:spPr>
      </p:cxnSp>
      <p:cxnSp>
        <p:nvCxnSpPr>
          <p:cNvPr id="2978" name="Google Shape;2978;p44"/>
          <p:cNvCxnSpPr/>
          <p:nvPr/>
        </p:nvCxnSpPr>
        <p:spPr>
          <a:xfrm>
            <a:off x="8740878" y="4181988"/>
            <a:ext cx="0" cy="232696"/>
          </a:xfrm>
          <a:prstGeom prst="straightConnector1">
            <a:avLst/>
          </a:prstGeom>
          <a:noFill/>
          <a:ln cap="flat" cmpd="sng" w="19050">
            <a:solidFill>
              <a:schemeClr val="dk1"/>
            </a:solidFill>
            <a:prstDash val="solid"/>
            <a:miter lim="800000"/>
            <a:headEnd len="sm" w="sm" type="none"/>
            <a:tailEnd len="sm" w="sm" type="none"/>
          </a:ln>
        </p:spPr>
      </p:cxnSp>
      <p:cxnSp>
        <p:nvCxnSpPr>
          <p:cNvPr id="2979" name="Google Shape;2979;p44"/>
          <p:cNvCxnSpPr/>
          <p:nvPr/>
        </p:nvCxnSpPr>
        <p:spPr>
          <a:xfrm>
            <a:off x="9886336" y="4144298"/>
            <a:ext cx="0" cy="232696"/>
          </a:xfrm>
          <a:prstGeom prst="straightConnector1">
            <a:avLst/>
          </a:prstGeom>
          <a:noFill/>
          <a:ln cap="flat" cmpd="sng" w="19050">
            <a:solidFill>
              <a:schemeClr val="dk1"/>
            </a:solidFill>
            <a:prstDash val="solid"/>
            <a:miter lim="800000"/>
            <a:headEnd len="sm" w="sm" type="none"/>
            <a:tailEnd len="sm" w="sm" type="none"/>
          </a:ln>
        </p:spPr>
      </p:cxnSp>
      <p:sp>
        <p:nvSpPr>
          <p:cNvPr id="2980" name="Google Shape;2980;p44"/>
          <p:cNvSpPr txBox="1"/>
          <p:nvPr/>
        </p:nvSpPr>
        <p:spPr>
          <a:xfrm>
            <a:off x="6841671" y="5290457"/>
            <a:ext cx="465306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dotted-decimal IP address notation:</a:t>
            </a:r>
            <a:endParaRPr/>
          </a:p>
        </p:txBody>
      </p:sp>
      <p:sp>
        <p:nvSpPr>
          <p:cNvPr id="2981" name="Google Shape;2981;p44"/>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2">
                                            <p:txEl>
                                              <p:pRg end="0" st="0"/>
                                            </p:txEl>
                                          </p:spTgt>
                                        </p:tgtEl>
                                        <p:attrNameLst>
                                          <p:attrName>style.visibility</p:attrName>
                                        </p:attrNameLst>
                                      </p:cBhvr>
                                      <p:to>
                                        <p:strVal val="visible"/>
                                      </p:to>
                                    </p:set>
                                    <p:animEffect filter="fade" transition="in">
                                      <p:cBhvr>
                                        <p:cTn dur="500"/>
                                        <p:tgtEl>
                                          <p:spTgt spid="291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2">
                                            <p:txEl>
                                              <p:pRg end="1" st="1"/>
                                            </p:txEl>
                                          </p:spTgt>
                                        </p:tgtEl>
                                        <p:attrNameLst>
                                          <p:attrName>style.visibility</p:attrName>
                                        </p:attrNameLst>
                                      </p:cBhvr>
                                      <p:to>
                                        <p:strVal val="visible"/>
                                      </p:to>
                                    </p:set>
                                    <p:animEffect filter="fade" transition="in">
                                      <p:cBhvr>
                                        <p:cTn dur="500"/>
                                        <p:tgtEl>
                                          <p:spTgt spid="291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2">
                                            <p:txEl>
                                              <p:pRg end="2" st="2"/>
                                            </p:txEl>
                                          </p:spTgt>
                                        </p:tgtEl>
                                        <p:attrNameLst>
                                          <p:attrName>style.visibility</p:attrName>
                                        </p:attrNameLst>
                                      </p:cBhvr>
                                      <p:to>
                                        <p:strVal val="visible"/>
                                      </p:to>
                                    </p:set>
                                    <p:animEffect filter="fade" transition="in">
                                      <p:cBhvr>
                                        <p:cTn dur="500"/>
                                        <p:tgtEl>
                                          <p:spTgt spid="291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2">
                                            <p:txEl>
                                              <p:pRg end="3" st="3"/>
                                            </p:txEl>
                                          </p:spTgt>
                                        </p:tgtEl>
                                        <p:attrNameLst>
                                          <p:attrName>style.visibility</p:attrName>
                                        </p:attrNameLst>
                                      </p:cBhvr>
                                      <p:to>
                                        <p:strVal val="visible"/>
                                      </p:to>
                                    </p:set>
                                    <p:animEffect filter="fade" transition="in">
                                      <p:cBhvr>
                                        <p:cTn dur="500"/>
                                        <p:tgtEl>
                                          <p:spTgt spid="291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2">
                                            <p:txEl>
                                              <p:pRg end="4" st="4"/>
                                            </p:txEl>
                                          </p:spTgt>
                                        </p:tgtEl>
                                        <p:attrNameLst>
                                          <p:attrName>style.visibility</p:attrName>
                                        </p:attrNameLst>
                                      </p:cBhvr>
                                      <p:to>
                                        <p:strVal val="visible"/>
                                      </p:to>
                                    </p:set>
                                    <p:animEffect filter="fade" transition="in">
                                      <p:cBhvr>
                                        <p:cTn dur="500"/>
                                        <p:tgtEl>
                                          <p:spTgt spid="291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2"/>
                                        </p:tgtEl>
                                        <p:attrNameLst>
                                          <p:attrName>style.visibility</p:attrName>
                                        </p:attrNameLst>
                                      </p:cBhvr>
                                      <p:to>
                                        <p:strVal val="visible"/>
                                      </p:to>
                                    </p:set>
                                    <p:animEffect filter="fade" transition="in">
                                      <p:cBhvr>
                                        <p:cTn dur="500"/>
                                        <p:tgtEl>
                                          <p:spTgt spid="2932"/>
                                        </p:tgtEl>
                                      </p:cBhvr>
                                    </p:animEffect>
                                  </p:childTnLst>
                                </p:cTn>
                              </p:par>
                              <p:par>
                                <p:cTn fill="hold" nodeType="withEffect" presetClass="entr" presetID="10" presetSubtype="0">
                                  <p:stCondLst>
                                    <p:cond delay="0"/>
                                  </p:stCondLst>
                                  <p:childTnLst>
                                    <p:set>
                                      <p:cBhvr>
                                        <p:cTn dur="1" fill="hold">
                                          <p:stCondLst>
                                            <p:cond delay="0"/>
                                          </p:stCondLst>
                                        </p:cTn>
                                        <p:tgtEl>
                                          <p:spTgt spid="2980"/>
                                        </p:tgtEl>
                                        <p:attrNameLst>
                                          <p:attrName>style.visibility</p:attrName>
                                        </p:attrNameLst>
                                      </p:cBhvr>
                                      <p:to>
                                        <p:strVal val="visible"/>
                                      </p:to>
                                    </p:set>
                                    <p:animEffect filter="fade" transition="in">
                                      <p:cBhvr>
                                        <p:cTn dur="500"/>
                                        <p:tgtEl>
                                          <p:spTgt spid="29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6" name="Shape 2986"/>
        <p:cNvGrpSpPr/>
        <p:nvPr/>
      </p:nvGrpSpPr>
      <p:grpSpPr>
        <a:xfrm>
          <a:off x="0" y="0"/>
          <a:ext cx="0" cy="0"/>
          <a:chOff x="0" y="0"/>
          <a:chExt cx="0" cy="0"/>
        </a:xfrm>
      </p:grpSpPr>
      <p:sp>
        <p:nvSpPr>
          <p:cNvPr id="2987" name="Google Shape;2987;p45"/>
          <p:cNvSpPr txBox="1"/>
          <p:nvPr>
            <p:ph idx="1" type="body"/>
          </p:nvPr>
        </p:nvSpPr>
        <p:spPr>
          <a:xfrm>
            <a:off x="34590" y="1409001"/>
            <a:ext cx="5558100" cy="4842000"/>
          </a:xfrm>
          <a:prstGeom prst="rect">
            <a:avLst/>
          </a:prstGeom>
          <a:noFill/>
          <a:ln>
            <a:noFill/>
          </a:ln>
        </p:spPr>
        <p:txBody>
          <a:bodyPr anchorCtr="0" anchor="t" bIns="45700" lIns="91425" spcFirstLastPara="1" rIns="91425" wrap="square" tIns="45700">
            <a:normAutofit lnSpcReduction="10000"/>
          </a:bodyPr>
          <a:lstStyle/>
          <a:p>
            <a:pPr indent="-293687" lvl="0" marL="352425" rtl="0" algn="l">
              <a:spcBef>
                <a:spcPts val="0"/>
              </a:spcBef>
              <a:spcAft>
                <a:spcPts val="0"/>
              </a:spcAft>
              <a:buSzPts val="3200"/>
              <a:buChar char="▪"/>
            </a:pPr>
            <a:r>
              <a:rPr lang="en-US" sz="3200">
                <a:solidFill>
                  <a:srgbClr val="C00000"/>
                </a:solidFill>
              </a:rPr>
              <a:t>διεύθυνση IP:</a:t>
            </a:r>
            <a:r>
              <a:rPr lang="en-US">
                <a:solidFill>
                  <a:srgbClr val="C00000"/>
                </a:solidFill>
              </a:rPr>
              <a:t> </a:t>
            </a:r>
            <a:r>
              <a:rPr lang="en-US"/>
              <a:t>32-bit αναγνωριστικό που σχετίζεται με την </a:t>
            </a:r>
            <a:r>
              <a:rPr lang="en-US">
                <a:solidFill>
                  <a:srgbClr val="0013A3"/>
                </a:solidFill>
              </a:rPr>
              <a:t>διεπαφή </a:t>
            </a:r>
            <a:r>
              <a:rPr lang="en-US"/>
              <a:t>κάθε υπολογιστή ή δρομολογητή </a:t>
            </a:r>
            <a:endParaRPr/>
          </a:p>
          <a:p>
            <a:pPr indent="-293687" lvl="0" marL="352425" rtl="0" algn="l">
              <a:spcBef>
                <a:spcPts val="1000"/>
              </a:spcBef>
              <a:spcAft>
                <a:spcPts val="0"/>
              </a:spcAft>
              <a:buSzPts val="3200"/>
              <a:buChar char="▪"/>
            </a:pPr>
            <a:r>
              <a:rPr lang="en-US" sz="3200">
                <a:solidFill>
                  <a:srgbClr val="CC0000"/>
                </a:solidFill>
              </a:rPr>
              <a:t>διεπαφή:</a:t>
            </a:r>
            <a:r>
              <a:rPr lang="en-US"/>
              <a:t> η σύνδεση μεταξύ υπολογιστή/δρομολογητή και της φυσικής ζεύξης</a:t>
            </a:r>
            <a:endParaRPr/>
          </a:p>
          <a:p>
            <a:pPr indent="-298450" lvl="1" marL="522287" rtl="0" algn="l">
              <a:spcBef>
                <a:spcPts val="500"/>
              </a:spcBef>
              <a:spcAft>
                <a:spcPts val="0"/>
              </a:spcAft>
              <a:buSzPts val="2800"/>
              <a:buChar char="•"/>
            </a:pPr>
            <a:r>
              <a:rPr lang="en-US" sz="2800"/>
              <a:t>οι δρομολογητές τυπικά έχουν πολλαπλές διεπαφές</a:t>
            </a:r>
            <a:endParaRPr sz="2800"/>
          </a:p>
          <a:p>
            <a:pPr indent="-298450" lvl="1" marL="522287" rtl="0" algn="l">
              <a:spcBef>
                <a:spcPts val="500"/>
              </a:spcBef>
              <a:spcAft>
                <a:spcPts val="0"/>
              </a:spcAft>
              <a:buSzPts val="2800"/>
              <a:buChar char="•"/>
            </a:pPr>
            <a:r>
              <a:rPr lang="en-US" sz="2800"/>
              <a:t>ο υπολογιστής τυπικά έχει μια ή δυο διεπαφές (π.χ</a:t>
            </a:r>
            <a:r>
              <a:rPr lang="en-US"/>
              <a:t>., wired Ethernet, wireless 802.11)</a:t>
            </a:r>
            <a:endParaRPr sz="3200">
              <a:solidFill>
                <a:srgbClr val="C00000"/>
              </a:solidFill>
            </a:endParaRPr>
          </a:p>
        </p:txBody>
      </p:sp>
      <p:sp>
        <p:nvSpPr>
          <p:cNvPr id="2988" name="Google Shape;2988;p45"/>
          <p:cNvSpPr txBox="1"/>
          <p:nvPr>
            <p:ph type="title"/>
          </p:nvPr>
        </p:nvSpPr>
        <p:spPr>
          <a:xfrm>
            <a:off x="0" y="311144"/>
            <a:ext cx="10515600" cy="894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00A3"/>
              </a:buClr>
              <a:buSzPts val="4400"/>
              <a:buFont typeface="Calibri"/>
              <a:buNone/>
            </a:pPr>
            <a:r>
              <a:rPr lang="en-US" sz="5000"/>
              <a:t>Διευθυνσιοδότηση IP: εισαγωγή</a:t>
            </a:r>
            <a:endParaRPr sz="5000"/>
          </a:p>
        </p:txBody>
      </p:sp>
      <p:sp>
        <p:nvSpPr>
          <p:cNvPr id="2989" name="Google Shape;2989;p45"/>
          <p:cNvSpPr/>
          <p:nvPr/>
        </p:nvSpPr>
        <p:spPr>
          <a:xfrm rot="-5400000">
            <a:off x="8946356" y="3046530"/>
            <a:ext cx="846137" cy="1593850"/>
          </a:xfrm>
          <a:custGeom>
            <a:rect b="b" l="l" r="r" t="t"/>
            <a:pathLst>
              <a:path extrusionOk="0" h="10000" w="10315">
                <a:moveTo>
                  <a:pt x="9674" y="4488"/>
                </a:moveTo>
                <a:cubicBezTo>
                  <a:pt x="8651" y="4175"/>
                  <a:pt x="4901" y="4405"/>
                  <a:pt x="3754" y="3833"/>
                </a:cubicBezTo>
                <a:cubicBezTo>
                  <a:pt x="2607" y="3261"/>
                  <a:pt x="4015" y="1645"/>
                  <a:pt x="3411" y="1026"/>
                </a:cubicBezTo>
                <a:cubicBezTo>
                  <a:pt x="2808" y="408"/>
                  <a:pt x="591" y="-284"/>
                  <a:pt x="130" y="122"/>
                </a:cubicBezTo>
                <a:cubicBezTo>
                  <a:pt x="-330" y="529"/>
                  <a:pt x="566" y="2588"/>
                  <a:pt x="648" y="3468"/>
                </a:cubicBezTo>
                <a:cubicBezTo>
                  <a:pt x="730" y="4349"/>
                  <a:pt x="648" y="4790"/>
                  <a:pt x="622" y="5408"/>
                </a:cubicBezTo>
                <a:cubicBezTo>
                  <a:pt x="595" y="6026"/>
                  <a:pt x="516" y="6617"/>
                  <a:pt x="489" y="7180"/>
                </a:cubicBezTo>
                <a:cubicBezTo>
                  <a:pt x="463" y="7741"/>
                  <a:pt x="286" y="8378"/>
                  <a:pt x="436" y="8809"/>
                </a:cubicBezTo>
                <a:cubicBezTo>
                  <a:pt x="587" y="9239"/>
                  <a:pt x="892" y="9655"/>
                  <a:pt x="1416" y="9793"/>
                </a:cubicBezTo>
                <a:cubicBezTo>
                  <a:pt x="1940" y="9932"/>
                  <a:pt x="3153" y="10248"/>
                  <a:pt x="3581" y="9642"/>
                </a:cubicBezTo>
                <a:cubicBezTo>
                  <a:pt x="4008" y="9037"/>
                  <a:pt x="3138" y="6667"/>
                  <a:pt x="3986" y="6162"/>
                </a:cubicBezTo>
                <a:cubicBezTo>
                  <a:pt x="4832" y="5655"/>
                  <a:pt x="9131" y="5984"/>
                  <a:pt x="9890" y="5711"/>
                </a:cubicBezTo>
                <a:cubicBezTo>
                  <a:pt x="10388" y="5225"/>
                  <a:pt x="10598" y="5393"/>
                  <a:pt x="9674" y="4488"/>
                </a:cubicBezTo>
                <a:close/>
              </a:path>
            </a:pathLst>
          </a:custGeom>
          <a:solidFill>
            <a:srgbClr val="9CE0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2990" name="Google Shape;2990;p45"/>
          <p:cNvSpPr/>
          <p:nvPr/>
        </p:nvSpPr>
        <p:spPr>
          <a:xfrm rot="10800000">
            <a:off x="9944100" y="1720173"/>
            <a:ext cx="846138" cy="1593850"/>
          </a:xfrm>
          <a:custGeom>
            <a:rect b="b" l="l" r="r" t="t"/>
            <a:pathLst>
              <a:path extrusionOk="0" h="10000" w="10315">
                <a:moveTo>
                  <a:pt x="9674" y="4488"/>
                </a:moveTo>
                <a:cubicBezTo>
                  <a:pt x="8651" y="4175"/>
                  <a:pt x="4901" y="4405"/>
                  <a:pt x="3754" y="3833"/>
                </a:cubicBezTo>
                <a:cubicBezTo>
                  <a:pt x="2607" y="3261"/>
                  <a:pt x="4015" y="1645"/>
                  <a:pt x="3411" y="1026"/>
                </a:cubicBezTo>
                <a:cubicBezTo>
                  <a:pt x="2808" y="408"/>
                  <a:pt x="591" y="-284"/>
                  <a:pt x="130" y="122"/>
                </a:cubicBezTo>
                <a:cubicBezTo>
                  <a:pt x="-330" y="529"/>
                  <a:pt x="566" y="2588"/>
                  <a:pt x="648" y="3468"/>
                </a:cubicBezTo>
                <a:cubicBezTo>
                  <a:pt x="730" y="4349"/>
                  <a:pt x="648" y="4790"/>
                  <a:pt x="622" y="5408"/>
                </a:cubicBezTo>
                <a:cubicBezTo>
                  <a:pt x="595" y="6026"/>
                  <a:pt x="516" y="6617"/>
                  <a:pt x="489" y="7180"/>
                </a:cubicBezTo>
                <a:cubicBezTo>
                  <a:pt x="463" y="7741"/>
                  <a:pt x="286" y="8378"/>
                  <a:pt x="436" y="8809"/>
                </a:cubicBezTo>
                <a:cubicBezTo>
                  <a:pt x="587" y="9239"/>
                  <a:pt x="892" y="9655"/>
                  <a:pt x="1416" y="9793"/>
                </a:cubicBezTo>
                <a:cubicBezTo>
                  <a:pt x="1940" y="9932"/>
                  <a:pt x="3153" y="10248"/>
                  <a:pt x="3581" y="9642"/>
                </a:cubicBezTo>
                <a:cubicBezTo>
                  <a:pt x="4008" y="9037"/>
                  <a:pt x="3138" y="6667"/>
                  <a:pt x="3986" y="6162"/>
                </a:cubicBezTo>
                <a:cubicBezTo>
                  <a:pt x="4832" y="5655"/>
                  <a:pt x="9131" y="5984"/>
                  <a:pt x="9890" y="5711"/>
                </a:cubicBezTo>
                <a:cubicBezTo>
                  <a:pt x="10388" y="5225"/>
                  <a:pt x="10598" y="5393"/>
                  <a:pt x="9674" y="4488"/>
                </a:cubicBezTo>
                <a:close/>
              </a:path>
            </a:pathLst>
          </a:custGeom>
          <a:solidFill>
            <a:srgbClr val="9CE0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2991" name="Google Shape;2991;p45"/>
          <p:cNvSpPr/>
          <p:nvPr/>
        </p:nvSpPr>
        <p:spPr>
          <a:xfrm>
            <a:off x="7908925" y="1302661"/>
            <a:ext cx="1038225" cy="1927225"/>
          </a:xfrm>
          <a:custGeom>
            <a:rect b="b" l="l" r="r" t="t"/>
            <a:pathLst>
              <a:path extrusionOk="0" h="1291" w="1223">
                <a:moveTo>
                  <a:pt x="1201" y="756"/>
                </a:moveTo>
                <a:cubicBezTo>
                  <a:pt x="1180" y="640"/>
                  <a:pt x="798" y="744"/>
                  <a:pt x="702" y="670"/>
                </a:cubicBezTo>
                <a:cubicBezTo>
                  <a:pt x="603" y="561"/>
                  <a:pt x="669" y="206"/>
                  <a:pt x="608" y="103"/>
                </a:cubicBezTo>
                <a:cubicBezTo>
                  <a:pt x="547" y="0"/>
                  <a:pt x="425" y="55"/>
                  <a:pt x="335" y="52"/>
                </a:cubicBezTo>
                <a:cubicBezTo>
                  <a:pt x="245" y="49"/>
                  <a:pt x="114" y="0"/>
                  <a:pt x="65" y="82"/>
                </a:cubicBezTo>
                <a:cubicBezTo>
                  <a:pt x="16" y="164"/>
                  <a:pt x="45" y="433"/>
                  <a:pt x="41" y="544"/>
                </a:cubicBezTo>
                <a:cubicBezTo>
                  <a:pt x="37" y="655"/>
                  <a:pt x="41" y="685"/>
                  <a:pt x="38" y="751"/>
                </a:cubicBezTo>
                <a:cubicBezTo>
                  <a:pt x="35" y="817"/>
                  <a:pt x="26" y="880"/>
                  <a:pt x="23" y="940"/>
                </a:cubicBezTo>
                <a:cubicBezTo>
                  <a:pt x="20" y="1000"/>
                  <a:pt x="0" y="1068"/>
                  <a:pt x="17" y="1114"/>
                </a:cubicBezTo>
                <a:cubicBezTo>
                  <a:pt x="34" y="1160"/>
                  <a:pt x="31" y="1198"/>
                  <a:pt x="128" y="1219"/>
                </a:cubicBezTo>
                <a:cubicBezTo>
                  <a:pt x="225" y="1240"/>
                  <a:pt x="509" y="1291"/>
                  <a:pt x="602" y="1243"/>
                </a:cubicBezTo>
                <a:cubicBezTo>
                  <a:pt x="695" y="1195"/>
                  <a:pt x="590" y="984"/>
                  <a:pt x="686" y="930"/>
                </a:cubicBezTo>
                <a:cubicBezTo>
                  <a:pt x="782" y="876"/>
                  <a:pt x="1091" y="945"/>
                  <a:pt x="1177" y="916"/>
                </a:cubicBezTo>
                <a:cubicBezTo>
                  <a:pt x="1208" y="864"/>
                  <a:pt x="1223" y="871"/>
                  <a:pt x="1201" y="756"/>
                </a:cubicBezTo>
                <a:close/>
              </a:path>
            </a:pathLst>
          </a:custGeom>
          <a:solidFill>
            <a:srgbClr val="9CE0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2992" name="Google Shape;2992;p45"/>
          <p:cNvSpPr txBox="1"/>
          <p:nvPr/>
        </p:nvSpPr>
        <p:spPr>
          <a:xfrm>
            <a:off x="7291388" y="1132798"/>
            <a:ext cx="825500" cy="2778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223.1.1.1</a:t>
            </a:r>
            <a:endParaRPr b="0" i="0" sz="1200" u="none" cap="none" strike="noStrike">
              <a:solidFill>
                <a:srgbClr val="000000"/>
              </a:solidFill>
              <a:latin typeface="Comic Sans MS"/>
              <a:ea typeface="Comic Sans MS"/>
              <a:cs typeface="Comic Sans MS"/>
              <a:sym typeface="Comic Sans MS"/>
            </a:endParaRPr>
          </a:p>
        </p:txBody>
      </p:sp>
      <p:grpSp>
        <p:nvGrpSpPr>
          <p:cNvPr id="2993" name="Google Shape;2993;p45"/>
          <p:cNvGrpSpPr/>
          <p:nvPr/>
        </p:nvGrpSpPr>
        <p:grpSpPr>
          <a:xfrm>
            <a:off x="6557963" y="2093236"/>
            <a:ext cx="920750" cy="276225"/>
            <a:chOff x="3251" y="608"/>
            <a:chExt cx="580" cy="174"/>
          </a:xfrm>
        </p:grpSpPr>
        <p:sp>
          <p:nvSpPr>
            <p:cNvPr id="2994" name="Google Shape;2994;p45"/>
            <p:cNvSpPr/>
            <p:nvPr/>
          </p:nvSpPr>
          <p:spPr>
            <a:xfrm>
              <a:off x="3306" y="657"/>
              <a:ext cx="525" cy="114"/>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995" name="Google Shape;2995;p45"/>
            <p:cNvSpPr txBox="1"/>
            <p:nvPr/>
          </p:nvSpPr>
          <p:spPr>
            <a:xfrm>
              <a:off x="3251" y="608"/>
              <a:ext cx="521" cy="1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223.1.1.2</a:t>
              </a:r>
              <a:endParaRPr b="0" i="0" sz="1200" u="none" cap="none" strike="noStrike">
                <a:solidFill>
                  <a:srgbClr val="000000"/>
                </a:solidFill>
                <a:latin typeface="Comic Sans MS"/>
                <a:ea typeface="Comic Sans MS"/>
                <a:cs typeface="Comic Sans MS"/>
                <a:sym typeface="Comic Sans MS"/>
              </a:endParaRPr>
            </a:p>
          </p:txBody>
        </p:sp>
      </p:grpSp>
      <p:sp>
        <p:nvSpPr>
          <p:cNvPr id="2996" name="Google Shape;2996;p45"/>
          <p:cNvSpPr txBox="1"/>
          <p:nvPr/>
        </p:nvSpPr>
        <p:spPr>
          <a:xfrm>
            <a:off x="7396163" y="3088598"/>
            <a:ext cx="827087" cy="276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223.1.1.3</a:t>
            </a:r>
            <a:endParaRPr b="0" i="0" sz="1200" u="none" cap="none" strike="noStrike">
              <a:solidFill>
                <a:srgbClr val="000000"/>
              </a:solidFill>
              <a:latin typeface="Comic Sans MS"/>
              <a:ea typeface="Comic Sans MS"/>
              <a:cs typeface="Comic Sans MS"/>
              <a:sym typeface="Comic Sans MS"/>
            </a:endParaRPr>
          </a:p>
        </p:txBody>
      </p:sp>
      <p:sp>
        <p:nvSpPr>
          <p:cNvPr id="2997" name="Google Shape;2997;p45"/>
          <p:cNvSpPr txBox="1"/>
          <p:nvPr/>
        </p:nvSpPr>
        <p:spPr>
          <a:xfrm>
            <a:off x="8365672" y="2275798"/>
            <a:ext cx="827088" cy="276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223.1.1.4</a:t>
            </a:r>
            <a:endParaRPr b="0" i="0" sz="1200" u="none" cap="none" strike="noStrike">
              <a:solidFill>
                <a:srgbClr val="000000"/>
              </a:solidFill>
              <a:latin typeface="Comic Sans MS"/>
              <a:ea typeface="Comic Sans MS"/>
              <a:cs typeface="Comic Sans MS"/>
              <a:sym typeface="Comic Sans MS"/>
            </a:endParaRPr>
          </a:p>
        </p:txBody>
      </p:sp>
      <p:sp>
        <p:nvSpPr>
          <p:cNvPr id="2998" name="Google Shape;2998;p45"/>
          <p:cNvSpPr txBox="1"/>
          <p:nvPr/>
        </p:nvSpPr>
        <p:spPr>
          <a:xfrm>
            <a:off x="9578749" y="2277157"/>
            <a:ext cx="827087" cy="2778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223.1.2.9</a:t>
            </a:r>
            <a:endParaRPr b="0" i="0" sz="1200" u="none" cap="none" strike="noStrike">
              <a:solidFill>
                <a:srgbClr val="000000"/>
              </a:solidFill>
              <a:latin typeface="Comic Sans MS"/>
              <a:ea typeface="Comic Sans MS"/>
              <a:cs typeface="Comic Sans MS"/>
              <a:sym typeface="Comic Sans MS"/>
            </a:endParaRPr>
          </a:p>
        </p:txBody>
      </p:sp>
      <p:sp>
        <p:nvSpPr>
          <p:cNvPr id="2999" name="Google Shape;2999;p45"/>
          <p:cNvSpPr txBox="1"/>
          <p:nvPr/>
        </p:nvSpPr>
        <p:spPr>
          <a:xfrm>
            <a:off x="10148207" y="3220134"/>
            <a:ext cx="827088" cy="276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223.1.2.2</a:t>
            </a:r>
            <a:endParaRPr b="0" i="0" sz="1200" u="none" cap="none" strike="noStrike">
              <a:solidFill>
                <a:srgbClr val="000000"/>
              </a:solidFill>
              <a:latin typeface="Comic Sans MS"/>
              <a:ea typeface="Comic Sans MS"/>
              <a:cs typeface="Comic Sans MS"/>
              <a:sym typeface="Comic Sans MS"/>
            </a:endParaRPr>
          </a:p>
        </p:txBody>
      </p:sp>
      <p:sp>
        <p:nvSpPr>
          <p:cNvPr id="3000" name="Google Shape;3000;p45"/>
          <p:cNvSpPr txBox="1"/>
          <p:nvPr/>
        </p:nvSpPr>
        <p:spPr>
          <a:xfrm>
            <a:off x="10107612" y="1703391"/>
            <a:ext cx="827087" cy="276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223.1.2.1</a:t>
            </a:r>
            <a:endParaRPr b="0" i="0" sz="1200" u="none" cap="none" strike="noStrike">
              <a:solidFill>
                <a:srgbClr val="000000"/>
              </a:solidFill>
              <a:latin typeface="Comic Sans MS"/>
              <a:ea typeface="Comic Sans MS"/>
              <a:cs typeface="Comic Sans MS"/>
              <a:sym typeface="Comic Sans MS"/>
            </a:endParaRPr>
          </a:p>
        </p:txBody>
      </p:sp>
      <p:cxnSp>
        <p:nvCxnSpPr>
          <p:cNvPr id="3001" name="Google Shape;3001;p45"/>
          <p:cNvCxnSpPr/>
          <p:nvPr/>
        </p:nvCxnSpPr>
        <p:spPr>
          <a:xfrm>
            <a:off x="9359900" y="2735036"/>
            <a:ext cx="0" cy="879025"/>
          </a:xfrm>
          <a:prstGeom prst="straightConnector1">
            <a:avLst/>
          </a:prstGeom>
          <a:noFill/>
          <a:ln cap="flat" cmpd="sng" w="19050">
            <a:solidFill>
              <a:srgbClr val="000000"/>
            </a:solidFill>
            <a:prstDash val="solid"/>
            <a:round/>
            <a:headEnd len="med" w="med" type="none"/>
            <a:tailEnd len="med" w="med" type="none"/>
          </a:ln>
        </p:spPr>
      </p:cxnSp>
      <p:sp>
        <p:nvSpPr>
          <p:cNvPr id="3002" name="Google Shape;3002;p45"/>
          <p:cNvSpPr txBox="1"/>
          <p:nvPr/>
        </p:nvSpPr>
        <p:spPr>
          <a:xfrm>
            <a:off x="9955213" y="4195086"/>
            <a:ext cx="827087" cy="276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223.1.3.2</a:t>
            </a:r>
            <a:endParaRPr b="0" i="0" sz="1200" u="none" cap="none" strike="noStrike">
              <a:solidFill>
                <a:srgbClr val="000000"/>
              </a:solidFill>
              <a:latin typeface="Comic Sans MS"/>
              <a:ea typeface="Comic Sans MS"/>
              <a:cs typeface="Comic Sans MS"/>
              <a:sym typeface="Comic Sans MS"/>
            </a:endParaRPr>
          </a:p>
        </p:txBody>
      </p:sp>
      <p:sp>
        <p:nvSpPr>
          <p:cNvPr id="3003" name="Google Shape;3003;p45"/>
          <p:cNvSpPr txBox="1"/>
          <p:nvPr/>
        </p:nvSpPr>
        <p:spPr>
          <a:xfrm>
            <a:off x="8712200" y="4199848"/>
            <a:ext cx="827088" cy="2778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223.1.3.1</a:t>
            </a:r>
            <a:endParaRPr b="0" i="0" sz="1200" u="none" cap="none" strike="noStrike">
              <a:solidFill>
                <a:srgbClr val="000000"/>
              </a:solidFill>
              <a:latin typeface="Comic Sans MS"/>
              <a:ea typeface="Comic Sans MS"/>
              <a:cs typeface="Comic Sans MS"/>
              <a:sym typeface="Comic Sans MS"/>
            </a:endParaRPr>
          </a:p>
        </p:txBody>
      </p:sp>
      <p:grpSp>
        <p:nvGrpSpPr>
          <p:cNvPr id="3004" name="Google Shape;3004;p45"/>
          <p:cNvGrpSpPr/>
          <p:nvPr/>
        </p:nvGrpSpPr>
        <p:grpSpPr>
          <a:xfrm>
            <a:off x="8885238" y="2996523"/>
            <a:ext cx="912812" cy="276225"/>
            <a:chOff x="4550" y="1257"/>
            <a:chExt cx="575" cy="174"/>
          </a:xfrm>
        </p:grpSpPr>
        <p:sp>
          <p:nvSpPr>
            <p:cNvPr id="3005" name="Google Shape;3005;p45"/>
            <p:cNvSpPr/>
            <p:nvPr/>
          </p:nvSpPr>
          <p:spPr>
            <a:xfrm>
              <a:off x="4587" y="1284"/>
              <a:ext cx="534" cy="114"/>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006" name="Google Shape;3006;p45"/>
            <p:cNvSpPr txBox="1"/>
            <p:nvPr/>
          </p:nvSpPr>
          <p:spPr>
            <a:xfrm>
              <a:off x="4550" y="1257"/>
              <a:ext cx="575" cy="1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223.1.3.27</a:t>
              </a:r>
              <a:endParaRPr b="0" i="0" sz="1200" u="none" cap="none" strike="noStrike">
                <a:solidFill>
                  <a:srgbClr val="000000"/>
                </a:solidFill>
                <a:latin typeface="Comic Sans MS"/>
                <a:ea typeface="Comic Sans MS"/>
                <a:cs typeface="Comic Sans MS"/>
                <a:sym typeface="Comic Sans MS"/>
              </a:endParaRPr>
            </a:p>
          </p:txBody>
        </p:sp>
      </p:grpSp>
      <p:grpSp>
        <p:nvGrpSpPr>
          <p:cNvPr id="3007" name="Google Shape;3007;p45"/>
          <p:cNvGrpSpPr/>
          <p:nvPr/>
        </p:nvGrpSpPr>
        <p:grpSpPr>
          <a:xfrm>
            <a:off x="6858453" y="5763539"/>
            <a:ext cx="5043488" cy="947504"/>
            <a:chOff x="6727825" y="5192036"/>
            <a:chExt cx="5043488" cy="822325"/>
          </a:xfrm>
        </p:grpSpPr>
        <p:sp>
          <p:nvSpPr>
            <p:cNvPr id="3008" name="Google Shape;3008;p45"/>
            <p:cNvSpPr txBox="1"/>
            <p:nvPr/>
          </p:nvSpPr>
          <p:spPr>
            <a:xfrm>
              <a:off x="6727825" y="5192036"/>
              <a:ext cx="5043488" cy="33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223.1.1.1 = 11011111 00000001 00000001 00000001</a:t>
              </a:r>
              <a:endParaRPr b="0" i="0" sz="1800" u="none" cap="none" strike="noStrike">
                <a:solidFill>
                  <a:srgbClr val="000000"/>
                </a:solidFill>
                <a:latin typeface="Comic Sans MS"/>
                <a:ea typeface="Comic Sans MS"/>
                <a:cs typeface="Comic Sans MS"/>
                <a:sym typeface="Comic Sans MS"/>
              </a:endParaRPr>
            </a:p>
          </p:txBody>
        </p:sp>
        <p:sp>
          <p:nvSpPr>
            <p:cNvPr id="3009" name="Google Shape;3009;p45"/>
            <p:cNvSpPr/>
            <p:nvPr/>
          </p:nvSpPr>
          <p:spPr>
            <a:xfrm>
              <a:off x="7905750" y="5447623"/>
              <a:ext cx="892175" cy="92075"/>
            </a:xfrm>
            <a:custGeom>
              <a:rect b="b" l="l" r="r" t="t"/>
              <a:pathLst>
                <a:path extrusionOk="0" h="58" w="562">
                  <a:moveTo>
                    <a:pt x="0" y="0"/>
                  </a:moveTo>
                  <a:lnTo>
                    <a:pt x="0" y="58"/>
                  </a:lnTo>
                  <a:lnTo>
                    <a:pt x="562" y="58"/>
                  </a:lnTo>
                  <a:lnTo>
                    <a:pt x="562" y="16"/>
                  </a:lnTo>
                </a:path>
              </a:pathLst>
            </a:custGeom>
            <a:noFill/>
            <a:ln cap="flat" cmpd="sng" w="19050">
              <a:solidFill>
                <a:srgbClr val="0000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010" name="Google Shape;3010;p45"/>
            <p:cNvSpPr/>
            <p:nvPr/>
          </p:nvSpPr>
          <p:spPr>
            <a:xfrm>
              <a:off x="8867775" y="5466673"/>
              <a:ext cx="892175" cy="79375"/>
            </a:xfrm>
            <a:custGeom>
              <a:rect b="b" l="l" r="r" t="t"/>
              <a:pathLst>
                <a:path extrusionOk="0" h="50" w="562">
                  <a:moveTo>
                    <a:pt x="0" y="0"/>
                  </a:moveTo>
                  <a:lnTo>
                    <a:pt x="0" y="50"/>
                  </a:lnTo>
                  <a:lnTo>
                    <a:pt x="562" y="50"/>
                  </a:lnTo>
                  <a:lnTo>
                    <a:pt x="562" y="8"/>
                  </a:lnTo>
                </a:path>
              </a:pathLst>
            </a:custGeom>
            <a:noFill/>
            <a:ln cap="flat" cmpd="sng" w="19050">
              <a:solidFill>
                <a:srgbClr val="0000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011" name="Google Shape;3011;p45"/>
            <p:cNvSpPr/>
            <p:nvPr/>
          </p:nvSpPr>
          <p:spPr>
            <a:xfrm>
              <a:off x="9832975" y="5469848"/>
              <a:ext cx="869950" cy="79375"/>
            </a:xfrm>
            <a:custGeom>
              <a:rect b="b" l="l" r="r" t="t"/>
              <a:pathLst>
                <a:path extrusionOk="0" h="50" w="562">
                  <a:moveTo>
                    <a:pt x="0" y="0"/>
                  </a:moveTo>
                  <a:lnTo>
                    <a:pt x="0" y="50"/>
                  </a:lnTo>
                  <a:lnTo>
                    <a:pt x="562" y="50"/>
                  </a:lnTo>
                  <a:lnTo>
                    <a:pt x="562" y="8"/>
                  </a:lnTo>
                </a:path>
              </a:pathLst>
            </a:custGeom>
            <a:noFill/>
            <a:ln cap="flat" cmpd="sng" w="19050">
              <a:solidFill>
                <a:srgbClr val="0000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012" name="Google Shape;3012;p45"/>
            <p:cNvSpPr/>
            <p:nvPr/>
          </p:nvSpPr>
          <p:spPr>
            <a:xfrm>
              <a:off x="10798175" y="5473023"/>
              <a:ext cx="869950" cy="79375"/>
            </a:xfrm>
            <a:custGeom>
              <a:rect b="b" l="l" r="r" t="t"/>
              <a:pathLst>
                <a:path extrusionOk="0" h="50" w="562">
                  <a:moveTo>
                    <a:pt x="0" y="0"/>
                  </a:moveTo>
                  <a:lnTo>
                    <a:pt x="0" y="50"/>
                  </a:lnTo>
                  <a:lnTo>
                    <a:pt x="562" y="50"/>
                  </a:lnTo>
                  <a:lnTo>
                    <a:pt x="562" y="8"/>
                  </a:lnTo>
                </a:path>
              </a:pathLst>
            </a:custGeom>
            <a:noFill/>
            <a:ln cap="flat" cmpd="sng" w="19050">
              <a:solidFill>
                <a:srgbClr val="0000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013" name="Google Shape;3013;p45"/>
            <p:cNvSpPr txBox="1"/>
            <p:nvPr/>
          </p:nvSpPr>
          <p:spPr>
            <a:xfrm>
              <a:off x="8104188" y="5668286"/>
              <a:ext cx="522287" cy="33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223</a:t>
              </a:r>
              <a:endParaRPr b="0" i="0" sz="1800" u="none" cap="none" strike="noStrike">
                <a:solidFill>
                  <a:srgbClr val="000000"/>
                </a:solidFill>
                <a:latin typeface="Comic Sans MS"/>
                <a:ea typeface="Comic Sans MS"/>
                <a:cs typeface="Comic Sans MS"/>
                <a:sym typeface="Comic Sans MS"/>
              </a:endParaRPr>
            </a:p>
          </p:txBody>
        </p:sp>
        <p:sp>
          <p:nvSpPr>
            <p:cNvPr id="3014" name="Google Shape;3014;p45"/>
            <p:cNvSpPr txBox="1"/>
            <p:nvPr/>
          </p:nvSpPr>
          <p:spPr>
            <a:xfrm>
              <a:off x="9147175" y="5677811"/>
              <a:ext cx="296863" cy="33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1</a:t>
              </a:r>
              <a:endParaRPr b="0" i="0" sz="1800" u="none" cap="none" strike="noStrike">
                <a:solidFill>
                  <a:srgbClr val="000000"/>
                </a:solidFill>
                <a:latin typeface="Comic Sans MS"/>
                <a:ea typeface="Comic Sans MS"/>
                <a:cs typeface="Comic Sans MS"/>
                <a:sym typeface="Comic Sans MS"/>
              </a:endParaRPr>
            </a:p>
          </p:txBody>
        </p:sp>
        <p:sp>
          <p:nvSpPr>
            <p:cNvPr id="3015" name="Google Shape;3015;p45"/>
            <p:cNvSpPr txBox="1"/>
            <p:nvPr/>
          </p:nvSpPr>
          <p:spPr>
            <a:xfrm>
              <a:off x="11104563" y="5677811"/>
              <a:ext cx="296862" cy="33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1</a:t>
              </a:r>
              <a:endParaRPr b="0" i="0" sz="1800" u="none" cap="none" strike="noStrike">
                <a:solidFill>
                  <a:srgbClr val="000000"/>
                </a:solidFill>
                <a:latin typeface="Comic Sans MS"/>
                <a:ea typeface="Comic Sans MS"/>
                <a:cs typeface="Comic Sans MS"/>
                <a:sym typeface="Comic Sans MS"/>
              </a:endParaRPr>
            </a:p>
          </p:txBody>
        </p:sp>
        <p:sp>
          <p:nvSpPr>
            <p:cNvPr id="3016" name="Google Shape;3016;p45"/>
            <p:cNvSpPr txBox="1"/>
            <p:nvPr/>
          </p:nvSpPr>
          <p:spPr>
            <a:xfrm>
              <a:off x="10085388" y="5677811"/>
              <a:ext cx="296862" cy="33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1</a:t>
              </a:r>
              <a:endParaRPr b="0" i="0" sz="1800" u="none" cap="none" strike="noStrike">
                <a:solidFill>
                  <a:srgbClr val="000000"/>
                </a:solidFill>
                <a:latin typeface="Comic Sans MS"/>
                <a:ea typeface="Comic Sans MS"/>
                <a:cs typeface="Comic Sans MS"/>
                <a:sym typeface="Comic Sans MS"/>
              </a:endParaRPr>
            </a:p>
          </p:txBody>
        </p:sp>
      </p:grpSp>
      <p:grpSp>
        <p:nvGrpSpPr>
          <p:cNvPr id="3017" name="Google Shape;3017;p45"/>
          <p:cNvGrpSpPr/>
          <p:nvPr/>
        </p:nvGrpSpPr>
        <p:grpSpPr>
          <a:xfrm>
            <a:off x="7116763" y="1378861"/>
            <a:ext cx="641350" cy="558800"/>
            <a:chOff x="-44" y="1473"/>
            <a:chExt cx="981" cy="1105"/>
          </a:xfrm>
        </p:grpSpPr>
        <p:pic>
          <p:nvPicPr>
            <p:cNvPr descr="desktop_computer_stylized_medium" id="3018" name="Google Shape;3018;p45"/>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3019" name="Google Shape;3019;p45"/>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grpSp>
        <p:nvGrpSpPr>
          <p:cNvPr id="3020" name="Google Shape;3020;p45"/>
          <p:cNvGrpSpPr/>
          <p:nvPr/>
        </p:nvGrpSpPr>
        <p:grpSpPr>
          <a:xfrm>
            <a:off x="7112000" y="1977348"/>
            <a:ext cx="641350" cy="558800"/>
            <a:chOff x="-44" y="1473"/>
            <a:chExt cx="981" cy="1105"/>
          </a:xfrm>
        </p:grpSpPr>
        <p:pic>
          <p:nvPicPr>
            <p:cNvPr descr="desktop_computer_stylized_medium" id="3021" name="Google Shape;3021;p45"/>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3022" name="Google Shape;3022;p45"/>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grpSp>
        <p:nvGrpSpPr>
          <p:cNvPr id="3023" name="Google Shape;3023;p45"/>
          <p:cNvGrpSpPr/>
          <p:nvPr/>
        </p:nvGrpSpPr>
        <p:grpSpPr>
          <a:xfrm>
            <a:off x="7140575" y="2586948"/>
            <a:ext cx="641350" cy="558800"/>
            <a:chOff x="-44" y="1473"/>
            <a:chExt cx="981" cy="1105"/>
          </a:xfrm>
        </p:grpSpPr>
        <p:pic>
          <p:nvPicPr>
            <p:cNvPr descr="desktop_computer_stylized_medium" id="3024" name="Google Shape;3024;p45"/>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3025" name="Google Shape;3025;p45"/>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grpSp>
        <p:nvGrpSpPr>
          <p:cNvPr id="3026" name="Google Shape;3026;p45"/>
          <p:cNvGrpSpPr/>
          <p:nvPr/>
        </p:nvGrpSpPr>
        <p:grpSpPr>
          <a:xfrm flipH="1">
            <a:off x="10799763" y="1536023"/>
            <a:ext cx="641350" cy="558800"/>
            <a:chOff x="-44" y="1473"/>
            <a:chExt cx="981" cy="1105"/>
          </a:xfrm>
        </p:grpSpPr>
        <p:pic>
          <p:nvPicPr>
            <p:cNvPr descr="desktop_computer_stylized_medium" id="3027" name="Google Shape;3027;p45"/>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3028" name="Google Shape;3028;p45"/>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grpSp>
        <p:nvGrpSpPr>
          <p:cNvPr id="3029" name="Google Shape;3029;p45"/>
          <p:cNvGrpSpPr/>
          <p:nvPr/>
        </p:nvGrpSpPr>
        <p:grpSpPr>
          <a:xfrm flipH="1">
            <a:off x="10814050" y="2815548"/>
            <a:ext cx="641350" cy="558800"/>
            <a:chOff x="-44" y="1473"/>
            <a:chExt cx="981" cy="1105"/>
          </a:xfrm>
        </p:grpSpPr>
        <p:pic>
          <p:nvPicPr>
            <p:cNvPr descr="desktop_computer_stylized_medium" id="3030" name="Google Shape;3030;p45"/>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3031" name="Google Shape;3031;p45"/>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grpSp>
        <p:nvGrpSpPr>
          <p:cNvPr id="3032" name="Google Shape;3032;p45"/>
          <p:cNvGrpSpPr/>
          <p:nvPr/>
        </p:nvGrpSpPr>
        <p:grpSpPr>
          <a:xfrm flipH="1">
            <a:off x="9715500" y="4339548"/>
            <a:ext cx="641350" cy="558800"/>
            <a:chOff x="-44" y="1473"/>
            <a:chExt cx="981" cy="1105"/>
          </a:xfrm>
        </p:grpSpPr>
        <p:pic>
          <p:nvPicPr>
            <p:cNvPr descr="desktop_computer_stylized_medium" id="3033" name="Google Shape;3033;p45"/>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3034" name="Google Shape;3034;p45"/>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grpSp>
        <p:nvGrpSpPr>
          <p:cNvPr id="3035" name="Google Shape;3035;p45"/>
          <p:cNvGrpSpPr/>
          <p:nvPr/>
        </p:nvGrpSpPr>
        <p:grpSpPr>
          <a:xfrm flipH="1">
            <a:off x="8551863" y="4380823"/>
            <a:ext cx="641350" cy="558800"/>
            <a:chOff x="-44" y="1473"/>
            <a:chExt cx="981" cy="1105"/>
          </a:xfrm>
        </p:grpSpPr>
        <p:pic>
          <p:nvPicPr>
            <p:cNvPr descr="desktop_computer_stylized_medium" id="3036" name="Google Shape;3036;p45"/>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3037" name="Google Shape;3037;p45"/>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cxnSp>
        <p:nvCxnSpPr>
          <p:cNvPr id="3038" name="Google Shape;3038;p45"/>
          <p:cNvCxnSpPr/>
          <p:nvPr/>
        </p:nvCxnSpPr>
        <p:spPr>
          <a:xfrm>
            <a:off x="7697391" y="1785938"/>
            <a:ext cx="342900" cy="0"/>
          </a:xfrm>
          <a:prstGeom prst="straightConnector1">
            <a:avLst/>
          </a:prstGeom>
          <a:noFill/>
          <a:ln cap="flat" cmpd="sng" w="19050">
            <a:solidFill>
              <a:schemeClr val="dk1"/>
            </a:solidFill>
            <a:prstDash val="solid"/>
            <a:miter lim="800000"/>
            <a:headEnd len="sm" w="sm" type="none"/>
            <a:tailEnd len="sm" w="sm" type="none"/>
          </a:ln>
        </p:spPr>
      </p:cxnSp>
      <p:cxnSp>
        <p:nvCxnSpPr>
          <p:cNvPr id="3039" name="Google Shape;3039;p45"/>
          <p:cNvCxnSpPr/>
          <p:nvPr/>
        </p:nvCxnSpPr>
        <p:spPr>
          <a:xfrm>
            <a:off x="7706916" y="2384823"/>
            <a:ext cx="342900" cy="0"/>
          </a:xfrm>
          <a:prstGeom prst="straightConnector1">
            <a:avLst/>
          </a:prstGeom>
          <a:noFill/>
          <a:ln cap="flat" cmpd="sng" w="19050">
            <a:solidFill>
              <a:schemeClr val="dk1"/>
            </a:solidFill>
            <a:prstDash val="solid"/>
            <a:miter lim="800000"/>
            <a:headEnd len="sm" w="sm" type="none"/>
            <a:tailEnd len="sm" w="sm" type="none"/>
          </a:ln>
        </p:spPr>
      </p:cxnSp>
      <p:cxnSp>
        <p:nvCxnSpPr>
          <p:cNvPr id="3040" name="Google Shape;3040;p45"/>
          <p:cNvCxnSpPr/>
          <p:nvPr/>
        </p:nvCxnSpPr>
        <p:spPr>
          <a:xfrm>
            <a:off x="7734301" y="2997995"/>
            <a:ext cx="342900" cy="0"/>
          </a:xfrm>
          <a:prstGeom prst="straightConnector1">
            <a:avLst/>
          </a:prstGeom>
          <a:noFill/>
          <a:ln cap="flat" cmpd="sng" w="19050">
            <a:solidFill>
              <a:schemeClr val="dk1"/>
            </a:solidFill>
            <a:prstDash val="solid"/>
            <a:miter lim="800000"/>
            <a:headEnd len="sm" w="sm" type="none"/>
            <a:tailEnd len="sm" w="sm" type="none"/>
          </a:ln>
        </p:spPr>
      </p:cxnSp>
      <p:cxnSp>
        <p:nvCxnSpPr>
          <p:cNvPr id="3041" name="Google Shape;3041;p45"/>
          <p:cNvCxnSpPr/>
          <p:nvPr/>
        </p:nvCxnSpPr>
        <p:spPr>
          <a:xfrm>
            <a:off x="8364512" y="2578622"/>
            <a:ext cx="794264" cy="0"/>
          </a:xfrm>
          <a:prstGeom prst="straightConnector1">
            <a:avLst/>
          </a:prstGeom>
          <a:noFill/>
          <a:ln cap="flat" cmpd="sng" w="19050">
            <a:solidFill>
              <a:schemeClr val="dk1"/>
            </a:solidFill>
            <a:prstDash val="solid"/>
            <a:miter lim="800000"/>
            <a:headEnd len="sm" w="sm" type="none"/>
            <a:tailEnd len="sm" w="sm" type="none"/>
          </a:ln>
        </p:spPr>
      </p:cxnSp>
      <p:cxnSp>
        <p:nvCxnSpPr>
          <p:cNvPr id="3042" name="Google Shape;3042;p45"/>
          <p:cNvCxnSpPr/>
          <p:nvPr/>
        </p:nvCxnSpPr>
        <p:spPr>
          <a:xfrm>
            <a:off x="9547622" y="2584574"/>
            <a:ext cx="975473" cy="0"/>
          </a:xfrm>
          <a:prstGeom prst="straightConnector1">
            <a:avLst/>
          </a:prstGeom>
          <a:noFill/>
          <a:ln cap="flat" cmpd="sng" w="19050">
            <a:solidFill>
              <a:schemeClr val="dk1"/>
            </a:solidFill>
            <a:prstDash val="solid"/>
            <a:miter lim="800000"/>
            <a:headEnd len="sm" w="sm" type="none"/>
            <a:tailEnd len="sm" w="sm" type="none"/>
          </a:ln>
        </p:spPr>
      </p:cxnSp>
      <p:grpSp>
        <p:nvGrpSpPr>
          <p:cNvPr id="3043" name="Google Shape;3043;p45"/>
          <p:cNvGrpSpPr/>
          <p:nvPr/>
        </p:nvGrpSpPr>
        <p:grpSpPr>
          <a:xfrm>
            <a:off x="9053641" y="2438501"/>
            <a:ext cx="632991" cy="300938"/>
            <a:chOff x="7493876" y="2774731"/>
            <a:chExt cx="1481958" cy="894622"/>
          </a:xfrm>
        </p:grpSpPr>
        <p:sp>
          <p:nvSpPr>
            <p:cNvPr id="3044" name="Google Shape;3044;p45"/>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3045" name="Google Shape;3045;p45"/>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3046" name="Google Shape;3046;p45"/>
            <p:cNvGrpSpPr/>
            <p:nvPr/>
          </p:nvGrpSpPr>
          <p:grpSpPr>
            <a:xfrm>
              <a:off x="7713663" y="2848339"/>
              <a:ext cx="1042107" cy="425543"/>
              <a:chOff x="7786941" y="2884917"/>
              <a:chExt cx="897649" cy="353919"/>
            </a:xfrm>
          </p:grpSpPr>
          <p:sp>
            <p:nvSpPr>
              <p:cNvPr id="3047" name="Google Shape;3047;p45"/>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048" name="Google Shape;3048;p45"/>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049" name="Google Shape;3049;p45"/>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050" name="Google Shape;3050;p45"/>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cxnSp>
        <p:nvCxnSpPr>
          <p:cNvPr id="3051" name="Google Shape;3051;p45"/>
          <p:cNvCxnSpPr/>
          <p:nvPr/>
        </p:nvCxnSpPr>
        <p:spPr>
          <a:xfrm>
            <a:off x="10629900" y="1942421"/>
            <a:ext cx="261087" cy="0"/>
          </a:xfrm>
          <a:prstGeom prst="straightConnector1">
            <a:avLst/>
          </a:prstGeom>
          <a:noFill/>
          <a:ln cap="flat" cmpd="sng" w="19050">
            <a:solidFill>
              <a:schemeClr val="dk1"/>
            </a:solidFill>
            <a:prstDash val="solid"/>
            <a:miter lim="800000"/>
            <a:headEnd len="sm" w="sm" type="none"/>
            <a:tailEnd len="sm" w="sm" type="none"/>
          </a:ln>
        </p:spPr>
      </p:cxnSp>
      <p:cxnSp>
        <p:nvCxnSpPr>
          <p:cNvPr id="3052" name="Google Shape;3052;p45"/>
          <p:cNvCxnSpPr/>
          <p:nvPr/>
        </p:nvCxnSpPr>
        <p:spPr>
          <a:xfrm>
            <a:off x="10631261" y="3225575"/>
            <a:ext cx="261087" cy="0"/>
          </a:xfrm>
          <a:prstGeom prst="straightConnector1">
            <a:avLst/>
          </a:prstGeom>
          <a:noFill/>
          <a:ln cap="flat" cmpd="sng" w="19050">
            <a:solidFill>
              <a:schemeClr val="dk1"/>
            </a:solidFill>
            <a:prstDash val="solid"/>
            <a:miter lim="800000"/>
            <a:headEnd len="sm" w="sm" type="none"/>
            <a:tailEnd len="sm" w="sm" type="none"/>
          </a:ln>
        </p:spPr>
      </p:cxnSp>
      <p:cxnSp>
        <p:nvCxnSpPr>
          <p:cNvPr id="3053" name="Google Shape;3053;p45"/>
          <p:cNvCxnSpPr/>
          <p:nvPr/>
        </p:nvCxnSpPr>
        <p:spPr>
          <a:xfrm>
            <a:off x="8740878" y="4181988"/>
            <a:ext cx="0" cy="232696"/>
          </a:xfrm>
          <a:prstGeom prst="straightConnector1">
            <a:avLst/>
          </a:prstGeom>
          <a:noFill/>
          <a:ln cap="flat" cmpd="sng" w="19050">
            <a:solidFill>
              <a:schemeClr val="dk1"/>
            </a:solidFill>
            <a:prstDash val="solid"/>
            <a:miter lim="800000"/>
            <a:headEnd len="sm" w="sm" type="none"/>
            <a:tailEnd len="sm" w="sm" type="none"/>
          </a:ln>
        </p:spPr>
      </p:cxnSp>
      <p:cxnSp>
        <p:nvCxnSpPr>
          <p:cNvPr id="3054" name="Google Shape;3054;p45"/>
          <p:cNvCxnSpPr/>
          <p:nvPr/>
        </p:nvCxnSpPr>
        <p:spPr>
          <a:xfrm>
            <a:off x="9886336" y="4144298"/>
            <a:ext cx="0" cy="232696"/>
          </a:xfrm>
          <a:prstGeom prst="straightConnector1">
            <a:avLst/>
          </a:prstGeom>
          <a:noFill/>
          <a:ln cap="flat" cmpd="sng" w="19050">
            <a:solidFill>
              <a:schemeClr val="dk1"/>
            </a:solidFill>
            <a:prstDash val="solid"/>
            <a:miter lim="800000"/>
            <a:headEnd len="sm" w="sm" type="none"/>
            <a:tailEnd len="sm" w="sm" type="none"/>
          </a:ln>
        </p:spPr>
      </p:cxnSp>
      <p:sp>
        <p:nvSpPr>
          <p:cNvPr id="3055" name="Google Shape;3055;p45"/>
          <p:cNvSpPr txBox="1"/>
          <p:nvPr/>
        </p:nvSpPr>
        <p:spPr>
          <a:xfrm>
            <a:off x="6841671" y="5290457"/>
            <a:ext cx="465306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dotted-decimal IP address notation:</a:t>
            </a:r>
            <a:endParaRPr/>
          </a:p>
        </p:txBody>
      </p:sp>
      <p:sp>
        <p:nvSpPr>
          <p:cNvPr id="3056" name="Google Shape;3056;p45"/>
          <p:cNvSpPr/>
          <p:nvPr/>
        </p:nvSpPr>
        <p:spPr>
          <a:xfrm>
            <a:off x="-8521" y="1247250"/>
            <a:ext cx="5878200" cy="51924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057" name="Google Shape;3057;p45"/>
          <p:cNvSpPr/>
          <p:nvPr/>
        </p:nvSpPr>
        <p:spPr>
          <a:xfrm>
            <a:off x="6014358" y="5165271"/>
            <a:ext cx="5878285" cy="169272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058" name="Google Shape;3058;p45"/>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56"/>
                                        </p:tgtEl>
                                        <p:attrNameLst>
                                          <p:attrName>style.visibility</p:attrName>
                                        </p:attrNameLst>
                                      </p:cBhvr>
                                      <p:to>
                                        <p:strVal val="visible"/>
                                      </p:to>
                                    </p:set>
                                    <p:animEffect filter="fade" transition="in">
                                      <p:cBhvr>
                                        <p:cTn dur="1000"/>
                                        <p:tgtEl>
                                          <p:spTgt spid="3056"/>
                                        </p:tgtEl>
                                      </p:cBhvr>
                                    </p:animEffect>
                                  </p:childTnLst>
                                </p:cTn>
                              </p:par>
                              <p:par>
                                <p:cTn fill="hold" nodeType="withEffect" presetClass="entr" presetID="10" presetSubtype="0">
                                  <p:stCondLst>
                                    <p:cond delay="0"/>
                                  </p:stCondLst>
                                  <p:childTnLst>
                                    <p:set>
                                      <p:cBhvr>
                                        <p:cTn dur="1" fill="hold">
                                          <p:stCondLst>
                                            <p:cond delay="0"/>
                                          </p:stCondLst>
                                        </p:cTn>
                                        <p:tgtEl>
                                          <p:spTgt spid="3057"/>
                                        </p:tgtEl>
                                        <p:attrNameLst>
                                          <p:attrName>style.visibility</p:attrName>
                                        </p:attrNameLst>
                                      </p:cBhvr>
                                      <p:to>
                                        <p:strVal val="visible"/>
                                      </p:to>
                                    </p:set>
                                    <p:animEffect filter="fade" transition="in">
                                      <p:cBhvr>
                                        <p:cTn dur="1000"/>
                                        <p:tgtEl>
                                          <p:spTgt spid="30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3" name="Shape 3063"/>
        <p:cNvGrpSpPr/>
        <p:nvPr/>
      </p:nvGrpSpPr>
      <p:grpSpPr>
        <a:xfrm>
          <a:off x="0" y="0"/>
          <a:ext cx="0" cy="0"/>
          <a:chOff x="0" y="0"/>
          <a:chExt cx="0" cy="0"/>
        </a:xfrm>
      </p:grpSpPr>
      <p:sp>
        <p:nvSpPr>
          <p:cNvPr id="3064" name="Google Shape;3064;p47"/>
          <p:cNvSpPr txBox="1"/>
          <p:nvPr>
            <p:ph type="title"/>
          </p:nvPr>
        </p:nvSpPr>
        <p:spPr>
          <a:xfrm>
            <a:off x="0" y="234944"/>
            <a:ext cx="105156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400"/>
              <a:buFont typeface="Calibri"/>
              <a:buNone/>
            </a:pPr>
            <a:r>
              <a:rPr lang="en-US" sz="5000"/>
              <a:t>Υποδίκτυα</a:t>
            </a:r>
            <a:endParaRPr sz="5000"/>
          </a:p>
        </p:txBody>
      </p:sp>
      <p:sp>
        <p:nvSpPr>
          <p:cNvPr id="3065" name="Google Shape;3065;p47"/>
          <p:cNvSpPr/>
          <p:nvPr/>
        </p:nvSpPr>
        <p:spPr>
          <a:xfrm rot="-5400000">
            <a:off x="8946356" y="3046530"/>
            <a:ext cx="846137" cy="1593850"/>
          </a:xfrm>
          <a:custGeom>
            <a:rect b="b" l="l" r="r" t="t"/>
            <a:pathLst>
              <a:path extrusionOk="0" h="10000" w="10315">
                <a:moveTo>
                  <a:pt x="9674" y="4488"/>
                </a:moveTo>
                <a:cubicBezTo>
                  <a:pt x="8651" y="4175"/>
                  <a:pt x="4901" y="4405"/>
                  <a:pt x="3754" y="3833"/>
                </a:cubicBezTo>
                <a:cubicBezTo>
                  <a:pt x="2607" y="3261"/>
                  <a:pt x="4015" y="1645"/>
                  <a:pt x="3411" y="1026"/>
                </a:cubicBezTo>
                <a:cubicBezTo>
                  <a:pt x="2808" y="408"/>
                  <a:pt x="591" y="-284"/>
                  <a:pt x="130" y="122"/>
                </a:cubicBezTo>
                <a:cubicBezTo>
                  <a:pt x="-330" y="529"/>
                  <a:pt x="566" y="2588"/>
                  <a:pt x="648" y="3468"/>
                </a:cubicBezTo>
                <a:cubicBezTo>
                  <a:pt x="730" y="4349"/>
                  <a:pt x="648" y="4790"/>
                  <a:pt x="622" y="5408"/>
                </a:cubicBezTo>
                <a:cubicBezTo>
                  <a:pt x="595" y="6026"/>
                  <a:pt x="516" y="6617"/>
                  <a:pt x="489" y="7180"/>
                </a:cubicBezTo>
                <a:cubicBezTo>
                  <a:pt x="463" y="7741"/>
                  <a:pt x="286" y="8378"/>
                  <a:pt x="436" y="8809"/>
                </a:cubicBezTo>
                <a:cubicBezTo>
                  <a:pt x="587" y="9239"/>
                  <a:pt x="892" y="9655"/>
                  <a:pt x="1416" y="9793"/>
                </a:cubicBezTo>
                <a:cubicBezTo>
                  <a:pt x="1940" y="9932"/>
                  <a:pt x="3153" y="10248"/>
                  <a:pt x="3581" y="9642"/>
                </a:cubicBezTo>
                <a:cubicBezTo>
                  <a:pt x="4008" y="9037"/>
                  <a:pt x="3138" y="6667"/>
                  <a:pt x="3986" y="6162"/>
                </a:cubicBezTo>
                <a:cubicBezTo>
                  <a:pt x="4832" y="5655"/>
                  <a:pt x="9131" y="5984"/>
                  <a:pt x="9890" y="5711"/>
                </a:cubicBezTo>
                <a:cubicBezTo>
                  <a:pt x="10388" y="5225"/>
                  <a:pt x="10598" y="5393"/>
                  <a:pt x="9674" y="4488"/>
                </a:cubicBezTo>
                <a:close/>
              </a:path>
            </a:pathLst>
          </a:custGeom>
          <a:solidFill>
            <a:srgbClr val="9CE0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066" name="Google Shape;3066;p47"/>
          <p:cNvSpPr/>
          <p:nvPr/>
        </p:nvSpPr>
        <p:spPr>
          <a:xfrm rot="10800000">
            <a:off x="9944100" y="1720173"/>
            <a:ext cx="846138" cy="1593850"/>
          </a:xfrm>
          <a:custGeom>
            <a:rect b="b" l="l" r="r" t="t"/>
            <a:pathLst>
              <a:path extrusionOk="0" h="10000" w="10315">
                <a:moveTo>
                  <a:pt x="9674" y="4488"/>
                </a:moveTo>
                <a:cubicBezTo>
                  <a:pt x="8651" y="4175"/>
                  <a:pt x="4901" y="4405"/>
                  <a:pt x="3754" y="3833"/>
                </a:cubicBezTo>
                <a:cubicBezTo>
                  <a:pt x="2607" y="3261"/>
                  <a:pt x="4015" y="1645"/>
                  <a:pt x="3411" y="1026"/>
                </a:cubicBezTo>
                <a:cubicBezTo>
                  <a:pt x="2808" y="408"/>
                  <a:pt x="591" y="-284"/>
                  <a:pt x="130" y="122"/>
                </a:cubicBezTo>
                <a:cubicBezTo>
                  <a:pt x="-330" y="529"/>
                  <a:pt x="566" y="2588"/>
                  <a:pt x="648" y="3468"/>
                </a:cubicBezTo>
                <a:cubicBezTo>
                  <a:pt x="730" y="4349"/>
                  <a:pt x="648" y="4790"/>
                  <a:pt x="622" y="5408"/>
                </a:cubicBezTo>
                <a:cubicBezTo>
                  <a:pt x="595" y="6026"/>
                  <a:pt x="516" y="6617"/>
                  <a:pt x="489" y="7180"/>
                </a:cubicBezTo>
                <a:cubicBezTo>
                  <a:pt x="463" y="7741"/>
                  <a:pt x="286" y="8378"/>
                  <a:pt x="436" y="8809"/>
                </a:cubicBezTo>
                <a:cubicBezTo>
                  <a:pt x="587" y="9239"/>
                  <a:pt x="892" y="9655"/>
                  <a:pt x="1416" y="9793"/>
                </a:cubicBezTo>
                <a:cubicBezTo>
                  <a:pt x="1940" y="9932"/>
                  <a:pt x="3153" y="10248"/>
                  <a:pt x="3581" y="9642"/>
                </a:cubicBezTo>
                <a:cubicBezTo>
                  <a:pt x="4008" y="9037"/>
                  <a:pt x="3138" y="6667"/>
                  <a:pt x="3986" y="6162"/>
                </a:cubicBezTo>
                <a:cubicBezTo>
                  <a:pt x="4832" y="5655"/>
                  <a:pt x="9131" y="5984"/>
                  <a:pt x="9890" y="5711"/>
                </a:cubicBezTo>
                <a:cubicBezTo>
                  <a:pt x="10388" y="5225"/>
                  <a:pt x="10598" y="5393"/>
                  <a:pt x="9674" y="4488"/>
                </a:cubicBezTo>
                <a:close/>
              </a:path>
            </a:pathLst>
          </a:custGeom>
          <a:solidFill>
            <a:srgbClr val="9CE0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067" name="Google Shape;3067;p47"/>
          <p:cNvSpPr/>
          <p:nvPr/>
        </p:nvSpPr>
        <p:spPr>
          <a:xfrm>
            <a:off x="7908925" y="1302661"/>
            <a:ext cx="1038225" cy="1927225"/>
          </a:xfrm>
          <a:custGeom>
            <a:rect b="b" l="l" r="r" t="t"/>
            <a:pathLst>
              <a:path extrusionOk="0" h="1291" w="1223">
                <a:moveTo>
                  <a:pt x="1201" y="756"/>
                </a:moveTo>
                <a:cubicBezTo>
                  <a:pt x="1180" y="640"/>
                  <a:pt x="798" y="744"/>
                  <a:pt x="702" y="670"/>
                </a:cubicBezTo>
                <a:cubicBezTo>
                  <a:pt x="603" y="561"/>
                  <a:pt x="669" y="206"/>
                  <a:pt x="608" y="103"/>
                </a:cubicBezTo>
                <a:cubicBezTo>
                  <a:pt x="547" y="0"/>
                  <a:pt x="425" y="55"/>
                  <a:pt x="335" y="52"/>
                </a:cubicBezTo>
                <a:cubicBezTo>
                  <a:pt x="245" y="49"/>
                  <a:pt x="114" y="0"/>
                  <a:pt x="65" y="82"/>
                </a:cubicBezTo>
                <a:cubicBezTo>
                  <a:pt x="16" y="164"/>
                  <a:pt x="45" y="433"/>
                  <a:pt x="41" y="544"/>
                </a:cubicBezTo>
                <a:cubicBezTo>
                  <a:pt x="37" y="655"/>
                  <a:pt x="41" y="685"/>
                  <a:pt x="38" y="751"/>
                </a:cubicBezTo>
                <a:cubicBezTo>
                  <a:pt x="35" y="817"/>
                  <a:pt x="26" y="880"/>
                  <a:pt x="23" y="940"/>
                </a:cubicBezTo>
                <a:cubicBezTo>
                  <a:pt x="20" y="1000"/>
                  <a:pt x="0" y="1068"/>
                  <a:pt x="17" y="1114"/>
                </a:cubicBezTo>
                <a:cubicBezTo>
                  <a:pt x="34" y="1160"/>
                  <a:pt x="31" y="1198"/>
                  <a:pt x="128" y="1219"/>
                </a:cubicBezTo>
                <a:cubicBezTo>
                  <a:pt x="225" y="1240"/>
                  <a:pt x="509" y="1291"/>
                  <a:pt x="602" y="1243"/>
                </a:cubicBezTo>
                <a:cubicBezTo>
                  <a:pt x="695" y="1195"/>
                  <a:pt x="590" y="984"/>
                  <a:pt x="686" y="930"/>
                </a:cubicBezTo>
                <a:cubicBezTo>
                  <a:pt x="782" y="876"/>
                  <a:pt x="1091" y="945"/>
                  <a:pt x="1177" y="916"/>
                </a:cubicBezTo>
                <a:cubicBezTo>
                  <a:pt x="1208" y="864"/>
                  <a:pt x="1223" y="871"/>
                  <a:pt x="1201" y="756"/>
                </a:cubicBezTo>
                <a:close/>
              </a:path>
            </a:pathLst>
          </a:custGeom>
          <a:solidFill>
            <a:srgbClr val="9CE0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068" name="Google Shape;3068;p47"/>
          <p:cNvSpPr txBox="1"/>
          <p:nvPr/>
        </p:nvSpPr>
        <p:spPr>
          <a:xfrm>
            <a:off x="7291388" y="1132798"/>
            <a:ext cx="825500" cy="2778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223.1.1.1</a:t>
            </a:r>
            <a:endParaRPr b="0" i="0" sz="1200" u="none" cap="none" strike="noStrike">
              <a:solidFill>
                <a:srgbClr val="000000"/>
              </a:solidFill>
              <a:latin typeface="Comic Sans MS"/>
              <a:ea typeface="Comic Sans MS"/>
              <a:cs typeface="Comic Sans MS"/>
              <a:sym typeface="Comic Sans MS"/>
            </a:endParaRPr>
          </a:p>
        </p:txBody>
      </p:sp>
      <p:grpSp>
        <p:nvGrpSpPr>
          <p:cNvPr id="3069" name="Google Shape;3069;p47"/>
          <p:cNvGrpSpPr/>
          <p:nvPr/>
        </p:nvGrpSpPr>
        <p:grpSpPr>
          <a:xfrm>
            <a:off x="6557963" y="2093236"/>
            <a:ext cx="920750" cy="276225"/>
            <a:chOff x="3251" y="608"/>
            <a:chExt cx="580" cy="174"/>
          </a:xfrm>
        </p:grpSpPr>
        <p:sp>
          <p:nvSpPr>
            <p:cNvPr id="3070" name="Google Shape;3070;p47"/>
            <p:cNvSpPr/>
            <p:nvPr/>
          </p:nvSpPr>
          <p:spPr>
            <a:xfrm>
              <a:off x="3306" y="657"/>
              <a:ext cx="525" cy="114"/>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071" name="Google Shape;3071;p47"/>
            <p:cNvSpPr txBox="1"/>
            <p:nvPr/>
          </p:nvSpPr>
          <p:spPr>
            <a:xfrm>
              <a:off x="3251" y="608"/>
              <a:ext cx="521" cy="1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223.1.1.2</a:t>
              </a:r>
              <a:endParaRPr b="0" i="0" sz="1200" u="none" cap="none" strike="noStrike">
                <a:solidFill>
                  <a:srgbClr val="000000"/>
                </a:solidFill>
                <a:latin typeface="Comic Sans MS"/>
                <a:ea typeface="Comic Sans MS"/>
                <a:cs typeface="Comic Sans MS"/>
                <a:sym typeface="Comic Sans MS"/>
              </a:endParaRPr>
            </a:p>
          </p:txBody>
        </p:sp>
      </p:grpSp>
      <p:sp>
        <p:nvSpPr>
          <p:cNvPr id="3072" name="Google Shape;3072;p47"/>
          <p:cNvSpPr txBox="1"/>
          <p:nvPr/>
        </p:nvSpPr>
        <p:spPr>
          <a:xfrm>
            <a:off x="7396163" y="3088598"/>
            <a:ext cx="827087" cy="276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223.1.1.3</a:t>
            </a:r>
            <a:endParaRPr b="0" i="0" sz="1200" u="none" cap="none" strike="noStrike">
              <a:solidFill>
                <a:srgbClr val="000000"/>
              </a:solidFill>
              <a:latin typeface="Comic Sans MS"/>
              <a:ea typeface="Comic Sans MS"/>
              <a:cs typeface="Comic Sans MS"/>
              <a:sym typeface="Comic Sans MS"/>
            </a:endParaRPr>
          </a:p>
        </p:txBody>
      </p:sp>
      <p:sp>
        <p:nvSpPr>
          <p:cNvPr id="3073" name="Google Shape;3073;p47"/>
          <p:cNvSpPr txBox="1"/>
          <p:nvPr/>
        </p:nvSpPr>
        <p:spPr>
          <a:xfrm>
            <a:off x="8365672" y="2275798"/>
            <a:ext cx="827088" cy="276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223.1.1.4</a:t>
            </a:r>
            <a:endParaRPr b="0" i="0" sz="1200" u="none" cap="none" strike="noStrike">
              <a:solidFill>
                <a:srgbClr val="000000"/>
              </a:solidFill>
              <a:latin typeface="Comic Sans MS"/>
              <a:ea typeface="Comic Sans MS"/>
              <a:cs typeface="Comic Sans MS"/>
              <a:sym typeface="Comic Sans MS"/>
            </a:endParaRPr>
          </a:p>
        </p:txBody>
      </p:sp>
      <p:sp>
        <p:nvSpPr>
          <p:cNvPr id="3074" name="Google Shape;3074;p47"/>
          <p:cNvSpPr txBox="1"/>
          <p:nvPr/>
        </p:nvSpPr>
        <p:spPr>
          <a:xfrm>
            <a:off x="9578749" y="2277157"/>
            <a:ext cx="827087" cy="2778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223.1.2.9</a:t>
            </a:r>
            <a:endParaRPr b="0" i="0" sz="1200" u="none" cap="none" strike="noStrike">
              <a:solidFill>
                <a:srgbClr val="000000"/>
              </a:solidFill>
              <a:latin typeface="Comic Sans MS"/>
              <a:ea typeface="Comic Sans MS"/>
              <a:cs typeface="Comic Sans MS"/>
              <a:sym typeface="Comic Sans MS"/>
            </a:endParaRPr>
          </a:p>
        </p:txBody>
      </p:sp>
      <p:sp>
        <p:nvSpPr>
          <p:cNvPr id="3075" name="Google Shape;3075;p47"/>
          <p:cNvSpPr txBox="1"/>
          <p:nvPr/>
        </p:nvSpPr>
        <p:spPr>
          <a:xfrm>
            <a:off x="10148207" y="3220134"/>
            <a:ext cx="827088" cy="276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223.1.2.2</a:t>
            </a:r>
            <a:endParaRPr b="0" i="0" sz="1200" u="none" cap="none" strike="noStrike">
              <a:solidFill>
                <a:srgbClr val="000000"/>
              </a:solidFill>
              <a:latin typeface="Comic Sans MS"/>
              <a:ea typeface="Comic Sans MS"/>
              <a:cs typeface="Comic Sans MS"/>
              <a:sym typeface="Comic Sans MS"/>
            </a:endParaRPr>
          </a:p>
        </p:txBody>
      </p:sp>
      <p:sp>
        <p:nvSpPr>
          <p:cNvPr id="3076" name="Google Shape;3076;p47"/>
          <p:cNvSpPr txBox="1"/>
          <p:nvPr/>
        </p:nvSpPr>
        <p:spPr>
          <a:xfrm>
            <a:off x="10107612" y="1703391"/>
            <a:ext cx="827087" cy="276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223.1.2.1</a:t>
            </a:r>
            <a:endParaRPr b="0" i="0" sz="1200" u="none" cap="none" strike="noStrike">
              <a:solidFill>
                <a:srgbClr val="000000"/>
              </a:solidFill>
              <a:latin typeface="Comic Sans MS"/>
              <a:ea typeface="Comic Sans MS"/>
              <a:cs typeface="Comic Sans MS"/>
              <a:sym typeface="Comic Sans MS"/>
            </a:endParaRPr>
          </a:p>
        </p:txBody>
      </p:sp>
      <p:cxnSp>
        <p:nvCxnSpPr>
          <p:cNvPr id="3077" name="Google Shape;3077;p47"/>
          <p:cNvCxnSpPr/>
          <p:nvPr/>
        </p:nvCxnSpPr>
        <p:spPr>
          <a:xfrm>
            <a:off x="9359900" y="2735036"/>
            <a:ext cx="0" cy="879025"/>
          </a:xfrm>
          <a:prstGeom prst="straightConnector1">
            <a:avLst/>
          </a:prstGeom>
          <a:noFill/>
          <a:ln cap="flat" cmpd="sng" w="19050">
            <a:solidFill>
              <a:srgbClr val="000000"/>
            </a:solidFill>
            <a:prstDash val="solid"/>
            <a:round/>
            <a:headEnd len="med" w="med" type="none"/>
            <a:tailEnd len="med" w="med" type="none"/>
          </a:ln>
        </p:spPr>
      </p:cxnSp>
      <p:sp>
        <p:nvSpPr>
          <p:cNvPr id="3078" name="Google Shape;3078;p47"/>
          <p:cNvSpPr txBox="1"/>
          <p:nvPr/>
        </p:nvSpPr>
        <p:spPr>
          <a:xfrm>
            <a:off x="9955213" y="4195086"/>
            <a:ext cx="827087" cy="276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223.1.3.2</a:t>
            </a:r>
            <a:endParaRPr b="0" i="0" sz="1200" u="none" cap="none" strike="noStrike">
              <a:solidFill>
                <a:srgbClr val="000000"/>
              </a:solidFill>
              <a:latin typeface="Comic Sans MS"/>
              <a:ea typeface="Comic Sans MS"/>
              <a:cs typeface="Comic Sans MS"/>
              <a:sym typeface="Comic Sans MS"/>
            </a:endParaRPr>
          </a:p>
        </p:txBody>
      </p:sp>
      <p:sp>
        <p:nvSpPr>
          <p:cNvPr id="3079" name="Google Shape;3079;p47"/>
          <p:cNvSpPr txBox="1"/>
          <p:nvPr/>
        </p:nvSpPr>
        <p:spPr>
          <a:xfrm>
            <a:off x="8712200" y="4199848"/>
            <a:ext cx="827088" cy="2778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223.1.3.1</a:t>
            </a:r>
            <a:endParaRPr b="0" i="0" sz="1200" u="none" cap="none" strike="noStrike">
              <a:solidFill>
                <a:srgbClr val="000000"/>
              </a:solidFill>
              <a:latin typeface="Comic Sans MS"/>
              <a:ea typeface="Comic Sans MS"/>
              <a:cs typeface="Comic Sans MS"/>
              <a:sym typeface="Comic Sans MS"/>
            </a:endParaRPr>
          </a:p>
        </p:txBody>
      </p:sp>
      <p:grpSp>
        <p:nvGrpSpPr>
          <p:cNvPr id="3080" name="Google Shape;3080;p47"/>
          <p:cNvGrpSpPr/>
          <p:nvPr/>
        </p:nvGrpSpPr>
        <p:grpSpPr>
          <a:xfrm>
            <a:off x="8885238" y="2996523"/>
            <a:ext cx="912812" cy="276225"/>
            <a:chOff x="4550" y="1257"/>
            <a:chExt cx="575" cy="174"/>
          </a:xfrm>
        </p:grpSpPr>
        <p:sp>
          <p:nvSpPr>
            <p:cNvPr id="3081" name="Google Shape;3081;p47"/>
            <p:cNvSpPr/>
            <p:nvPr/>
          </p:nvSpPr>
          <p:spPr>
            <a:xfrm>
              <a:off x="4587" y="1284"/>
              <a:ext cx="534" cy="114"/>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082" name="Google Shape;3082;p47"/>
            <p:cNvSpPr txBox="1"/>
            <p:nvPr/>
          </p:nvSpPr>
          <p:spPr>
            <a:xfrm>
              <a:off x="4550" y="1257"/>
              <a:ext cx="575" cy="1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223.1.3.27</a:t>
              </a:r>
              <a:endParaRPr b="0" i="0" sz="1200" u="none" cap="none" strike="noStrike">
                <a:solidFill>
                  <a:srgbClr val="000000"/>
                </a:solidFill>
                <a:latin typeface="Comic Sans MS"/>
                <a:ea typeface="Comic Sans MS"/>
                <a:cs typeface="Comic Sans MS"/>
                <a:sym typeface="Comic Sans MS"/>
              </a:endParaRPr>
            </a:p>
          </p:txBody>
        </p:sp>
      </p:grpSp>
      <p:grpSp>
        <p:nvGrpSpPr>
          <p:cNvPr id="3083" name="Google Shape;3083;p47"/>
          <p:cNvGrpSpPr/>
          <p:nvPr/>
        </p:nvGrpSpPr>
        <p:grpSpPr>
          <a:xfrm>
            <a:off x="7116763" y="1378861"/>
            <a:ext cx="641350" cy="558800"/>
            <a:chOff x="-44" y="1473"/>
            <a:chExt cx="981" cy="1105"/>
          </a:xfrm>
        </p:grpSpPr>
        <p:pic>
          <p:nvPicPr>
            <p:cNvPr descr="desktop_computer_stylized_medium" id="3084" name="Google Shape;3084;p47"/>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3085" name="Google Shape;3085;p47"/>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grpSp>
        <p:nvGrpSpPr>
          <p:cNvPr id="3086" name="Google Shape;3086;p47"/>
          <p:cNvGrpSpPr/>
          <p:nvPr/>
        </p:nvGrpSpPr>
        <p:grpSpPr>
          <a:xfrm>
            <a:off x="7112000" y="1977348"/>
            <a:ext cx="641350" cy="558800"/>
            <a:chOff x="-44" y="1473"/>
            <a:chExt cx="981" cy="1105"/>
          </a:xfrm>
        </p:grpSpPr>
        <p:pic>
          <p:nvPicPr>
            <p:cNvPr descr="desktop_computer_stylized_medium" id="3087" name="Google Shape;3087;p47"/>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3088" name="Google Shape;3088;p47"/>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grpSp>
        <p:nvGrpSpPr>
          <p:cNvPr id="3089" name="Google Shape;3089;p47"/>
          <p:cNvGrpSpPr/>
          <p:nvPr/>
        </p:nvGrpSpPr>
        <p:grpSpPr>
          <a:xfrm>
            <a:off x="7140575" y="2586948"/>
            <a:ext cx="641350" cy="558800"/>
            <a:chOff x="-44" y="1473"/>
            <a:chExt cx="981" cy="1105"/>
          </a:xfrm>
        </p:grpSpPr>
        <p:pic>
          <p:nvPicPr>
            <p:cNvPr descr="desktop_computer_stylized_medium" id="3090" name="Google Shape;3090;p47"/>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3091" name="Google Shape;3091;p47"/>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grpSp>
        <p:nvGrpSpPr>
          <p:cNvPr id="3092" name="Google Shape;3092;p47"/>
          <p:cNvGrpSpPr/>
          <p:nvPr/>
        </p:nvGrpSpPr>
        <p:grpSpPr>
          <a:xfrm flipH="1">
            <a:off x="10799763" y="1536023"/>
            <a:ext cx="641350" cy="558800"/>
            <a:chOff x="-44" y="1473"/>
            <a:chExt cx="981" cy="1105"/>
          </a:xfrm>
        </p:grpSpPr>
        <p:pic>
          <p:nvPicPr>
            <p:cNvPr descr="desktop_computer_stylized_medium" id="3093" name="Google Shape;3093;p47"/>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3094" name="Google Shape;3094;p47"/>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grpSp>
        <p:nvGrpSpPr>
          <p:cNvPr id="3095" name="Google Shape;3095;p47"/>
          <p:cNvGrpSpPr/>
          <p:nvPr/>
        </p:nvGrpSpPr>
        <p:grpSpPr>
          <a:xfrm flipH="1">
            <a:off x="10814050" y="2815548"/>
            <a:ext cx="641350" cy="558800"/>
            <a:chOff x="-44" y="1473"/>
            <a:chExt cx="981" cy="1105"/>
          </a:xfrm>
        </p:grpSpPr>
        <p:pic>
          <p:nvPicPr>
            <p:cNvPr descr="desktop_computer_stylized_medium" id="3096" name="Google Shape;3096;p47"/>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3097" name="Google Shape;3097;p47"/>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grpSp>
        <p:nvGrpSpPr>
          <p:cNvPr id="3098" name="Google Shape;3098;p47"/>
          <p:cNvGrpSpPr/>
          <p:nvPr/>
        </p:nvGrpSpPr>
        <p:grpSpPr>
          <a:xfrm flipH="1">
            <a:off x="9715500" y="4339548"/>
            <a:ext cx="641350" cy="558800"/>
            <a:chOff x="-44" y="1473"/>
            <a:chExt cx="981" cy="1105"/>
          </a:xfrm>
        </p:grpSpPr>
        <p:pic>
          <p:nvPicPr>
            <p:cNvPr descr="desktop_computer_stylized_medium" id="3099" name="Google Shape;3099;p47"/>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3100" name="Google Shape;3100;p47"/>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grpSp>
        <p:nvGrpSpPr>
          <p:cNvPr id="3101" name="Google Shape;3101;p47"/>
          <p:cNvGrpSpPr/>
          <p:nvPr/>
        </p:nvGrpSpPr>
        <p:grpSpPr>
          <a:xfrm flipH="1">
            <a:off x="8551863" y="4380823"/>
            <a:ext cx="641350" cy="558800"/>
            <a:chOff x="-44" y="1473"/>
            <a:chExt cx="981" cy="1105"/>
          </a:xfrm>
        </p:grpSpPr>
        <p:pic>
          <p:nvPicPr>
            <p:cNvPr descr="desktop_computer_stylized_medium" id="3102" name="Google Shape;3102;p47"/>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3103" name="Google Shape;3103;p47"/>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cxnSp>
        <p:nvCxnSpPr>
          <p:cNvPr id="3104" name="Google Shape;3104;p47"/>
          <p:cNvCxnSpPr/>
          <p:nvPr/>
        </p:nvCxnSpPr>
        <p:spPr>
          <a:xfrm>
            <a:off x="7697391" y="1785938"/>
            <a:ext cx="342900" cy="0"/>
          </a:xfrm>
          <a:prstGeom prst="straightConnector1">
            <a:avLst/>
          </a:prstGeom>
          <a:noFill/>
          <a:ln cap="flat" cmpd="sng" w="19050">
            <a:solidFill>
              <a:schemeClr val="dk1"/>
            </a:solidFill>
            <a:prstDash val="solid"/>
            <a:miter lim="800000"/>
            <a:headEnd len="sm" w="sm" type="none"/>
            <a:tailEnd len="sm" w="sm" type="none"/>
          </a:ln>
        </p:spPr>
      </p:cxnSp>
      <p:cxnSp>
        <p:nvCxnSpPr>
          <p:cNvPr id="3105" name="Google Shape;3105;p47"/>
          <p:cNvCxnSpPr/>
          <p:nvPr/>
        </p:nvCxnSpPr>
        <p:spPr>
          <a:xfrm>
            <a:off x="7698824" y="2384823"/>
            <a:ext cx="342900" cy="0"/>
          </a:xfrm>
          <a:prstGeom prst="straightConnector1">
            <a:avLst/>
          </a:prstGeom>
          <a:noFill/>
          <a:ln cap="flat" cmpd="sng" w="19050">
            <a:solidFill>
              <a:schemeClr val="dk1"/>
            </a:solidFill>
            <a:prstDash val="solid"/>
            <a:miter lim="800000"/>
            <a:headEnd len="sm" w="sm" type="none"/>
            <a:tailEnd len="sm" w="sm" type="none"/>
          </a:ln>
        </p:spPr>
      </p:cxnSp>
      <p:cxnSp>
        <p:nvCxnSpPr>
          <p:cNvPr id="3106" name="Google Shape;3106;p47"/>
          <p:cNvCxnSpPr/>
          <p:nvPr/>
        </p:nvCxnSpPr>
        <p:spPr>
          <a:xfrm>
            <a:off x="7705979" y="2997995"/>
            <a:ext cx="342900" cy="0"/>
          </a:xfrm>
          <a:prstGeom prst="straightConnector1">
            <a:avLst/>
          </a:prstGeom>
          <a:noFill/>
          <a:ln cap="flat" cmpd="sng" w="19050">
            <a:solidFill>
              <a:schemeClr val="dk1"/>
            </a:solidFill>
            <a:prstDash val="solid"/>
            <a:miter lim="800000"/>
            <a:headEnd len="sm" w="sm" type="none"/>
            <a:tailEnd len="sm" w="sm" type="none"/>
          </a:ln>
        </p:spPr>
      </p:cxnSp>
      <p:cxnSp>
        <p:nvCxnSpPr>
          <p:cNvPr id="3107" name="Google Shape;3107;p47"/>
          <p:cNvCxnSpPr/>
          <p:nvPr/>
        </p:nvCxnSpPr>
        <p:spPr>
          <a:xfrm>
            <a:off x="10629900" y="1942421"/>
            <a:ext cx="261087" cy="0"/>
          </a:xfrm>
          <a:prstGeom prst="straightConnector1">
            <a:avLst/>
          </a:prstGeom>
          <a:noFill/>
          <a:ln cap="flat" cmpd="sng" w="19050">
            <a:solidFill>
              <a:schemeClr val="dk1"/>
            </a:solidFill>
            <a:prstDash val="solid"/>
            <a:miter lim="800000"/>
            <a:headEnd len="sm" w="sm" type="none"/>
            <a:tailEnd len="sm" w="sm" type="none"/>
          </a:ln>
        </p:spPr>
      </p:cxnSp>
      <p:cxnSp>
        <p:nvCxnSpPr>
          <p:cNvPr id="3108" name="Google Shape;3108;p47"/>
          <p:cNvCxnSpPr/>
          <p:nvPr/>
        </p:nvCxnSpPr>
        <p:spPr>
          <a:xfrm>
            <a:off x="10631261" y="3221529"/>
            <a:ext cx="261087" cy="0"/>
          </a:xfrm>
          <a:prstGeom prst="straightConnector1">
            <a:avLst/>
          </a:prstGeom>
          <a:noFill/>
          <a:ln cap="flat" cmpd="sng" w="19050">
            <a:solidFill>
              <a:schemeClr val="dk1"/>
            </a:solidFill>
            <a:prstDash val="solid"/>
            <a:miter lim="800000"/>
            <a:headEnd len="sm" w="sm" type="none"/>
            <a:tailEnd len="sm" w="sm" type="none"/>
          </a:ln>
        </p:spPr>
      </p:cxnSp>
      <p:cxnSp>
        <p:nvCxnSpPr>
          <p:cNvPr id="3109" name="Google Shape;3109;p47"/>
          <p:cNvCxnSpPr/>
          <p:nvPr/>
        </p:nvCxnSpPr>
        <p:spPr>
          <a:xfrm>
            <a:off x="8740878" y="4181988"/>
            <a:ext cx="0" cy="232696"/>
          </a:xfrm>
          <a:prstGeom prst="straightConnector1">
            <a:avLst/>
          </a:prstGeom>
          <a:noFill/>
          <a:ln cap="flat" cmpd="sng" w="19050">
            <a:solidFill>
              <a:schemeClr val="dk1"/>
            </a:solidFill>
            <a:prstDash val="solid"/>
            <a:miter lim="800000"/>
            <a:headEnd len="sm" w="sm" type="none"/>
            <a:tailEnd len="sm" w="sm" type="none"/>
          </a:ln>
        </p:spPr>
      </p:cxnSp>
      <p:cxnSp>
        <p:nvCxnSpPr>
          <p:cNvPr id="3110" name="Google Shape;3110;p47"/>
          <p:cNvCxnSpPr/>
          <p:nvPr/>
        </p:nvCxnSpPr>
        <p:spPr>
          <a:xfrm>
            <a:off x="9886336" y="4144298"/>
            <a:ext cx="0" cy="232696"/>
          </a:xfrm>
          <a:prstGeom prst="straightConnector1">
            <a:avLst/>
          </a:prstGeom>
          <a:noFill/>
          <a:ln cap="flat" cmpd="sng" w="19050">
            <a:solidFill>
              <a:schemeClr val="dk1"/>
            </a:solidFill>
            <a:prstDash val="solid"/>
            <a:miter lim="800000"/>
            <a:headEnd len="sm" w="sm" type="none"/>
            <a:tailEnd len="sm" w="sm" type="none"/>
          </a:ln>
        </p:spPr>
      </p:cxnSp>
      <p:sp>
        <p:nvSpPr>
          <p:cNvPr id="3111" name="Google Shape;3111;p47"/>
          <p:cNvSpPr txBox="1"/>
          <p:nvPr/>
        </p:nvSpPr>
        <p:spPr>
          <a:xfrm>
            <a:off x="0" y="1504575"/>
            <a:ext cx="6608100" cy="2214900"/>
          </a:xfrm>
          <a:prstGeom prst="rect">
            <a:avLst/>
          </a:prstGeom>
          <a:noFill/>
          <a:ln>
            <a:noFill/>
          </a:ln>
        </p:spPr>
        <p:txBody>
          <a:bodyPr anchorCtr="0" anchor="t" bIns="45700" lIns="91425" spcFirstLastPara="1" rIns="91425" wrap="square" tIns="45700">
            <a:noAutofit/>
          </a:bodyPr>
          <a:lstStyle/>
          <a:p>
            <a:pPr indent="-209550" lvl="0" marL="234950" marR="0" rtl="0" algn="l">
              <a:lnSpc>
                <a:spcPct val="90000"/>
              </a:lnSpc>
              <a:spcBef>
                <a:spcPts val="0"/>
              </a:spcBef>
              <a:spcAft>
                <a:spcPts val="0"/>
              </a:spcAft>
              <a:buClr>
                <a:srgbClr val="0000A3"/>
              </a:buClr>
              <a:buSzPts val="2800"/>
              <a:buFont typeface="Noto Sans Symbols"/>
              <a:buChar char="▪"/>
            </a:pPr>
            <a:r>
              <a:rPr i="1" lang="en-US" sz="2800">
                <a:solidFill>
                  <a:srgbClr val="000099"/>
                </a:solidFill>
                <a:latin typeface="Calibri"/>
                <a:ea typeface="Calibri"/>
                <a:cs typeface="Calibri"/>
                <a:sym typeface="Calibri"/>
              </a:rPr>
              <a:t>Τι είναι ένα </a:t>
            </a:r>
            <a:r>
              <a:rPr i="1" lang="en-US" sz="2800">
                <a:solidFill>
                  <a:srgbClr val="000099"/>
                </a:solidFill>
                <a:latin typeface="Calibri"/>
                <a:ea typeface="Calibri"/>
                <a:cs typeface="Calibri"/>
                <a:sym typeface="Calibri"/>
              </a:rPr>
              <a:t>υποδίκτυο</a:t>
            </a:r>
            <a:r>
              <a:rPr b="0" i="1" lang="en-US" sz="2800" u="none" cap="none" strike="noStrike">
                <a:solidFill>
                  <a:srgbClr val="000099"/>
                </a:solidFill>
                <a:latin typeface="Calibri"/>
                <a:ea typeface="Calibri"/>
                <a:cs typeface="Calibri"/>
                <a:sym typeface="Calibri"/>
              </a:rPr>
              <a:t> ?</a:t>
            </a:r>
            <a:endParaRPr sz="2800"/>
          </a:p>
          <a:p>
            <a:pPr indent="-233362" lvl="1" marL="582613" marR="0" rtl="0" algn="l">
              <a:lnSpc>
                <a:spcPct val="90000"/>
              </a:lnSpc>
              <a:spcBef>
                <a:spcPts val="500"/>
              </a:spcBef>
              <a:spcAft>
                <a:spcPts val="0"/>
              </a:spcAft>
              <a:buClr>
                <a:srgbClr val="0000A8"/>
              </a:buClr>
              <a:buSzPts val="2800"/>
              <a:buFont typeface="Arial"/>
              <a:buChar char="•"/>
            </a:pPr>
            <a:r>
              <a:rPr lang="en-US" sz="2800">
                <a:latin typeface="Calibri"/>
                <a:ea typeface="Calibri"/>
                <a:cs typeface="Calibri"/>
                <a:sym typeface="Calibri"/>
              </a:rPr>
              <a:t>διεπαφές συσκευών που μπορούν</a:t>
            </a:r>
            <a:r>
              <a:rPr b="0" i="0" lang="en-US" sz="2800" u="none" cap="none" strike="noStrike">
                <a:solidFill>
                  <a:srgbClr val="000000"/>
                </a:solidFill>
                <a:latin typeface="Calibri"/>
                <a:ea typeface="Calibri"/>
                <a:cs typeface="Calibri"/>
                <a:sym typeface="Calibri"/>
              </a:rPr>
              <a:t> </a:t>
            </a:r>
            <a:r>
              <a:rPr lang="en-US" sz="2800">
                <a:latin typeface="Calibri"/>
                <a:ea typeface="Calibri"/>
                <a:cs typeface="Calibri"/>
                <a:sym typeface="Calibri"/>
              </a:rPr>
              <a:t>να </a:t>
            </a:r>
            <a:r>
              <a:rPr lang="en-US" sz="2800">
                <a:latin typeface="Calibri"/>
                <a:ea typeface="Calibri"/>
                <a:cs typeface="Calibri"/>
                <a:sym typeface="Calibri"/>
              </a:rPr>
              <a:t>επικοινωνήσουν</a:t>
            </a:r>
            <a:r>
              <a:rPr lang="en-US" sz="2800">
                <a:latin typeface="Calibri"/>
                <a:ea typeface="Calibri"/>
                <a:cs typeface="Calibri"/>
                <a:sym typeface="Calibri"/>
              </a:rPr>
              <a:t> η μία με την άλλη χωρίς να περάσουν μέσα από ένα</a:t>
            </a:r>
            <a:r>
              <a:rPr b="0" i="0" lang="en-US" sz="2800" u="none" cap="none" strike="noStrike">
                <a:solidFill>
                  <a:srgbClr val="C00000"/>
                </a:solidFill>
                <a:latin typeface="Calibri"/>
                <a:ea typeface="Calibri"/>
                <a:cs typeface="Calibri"/>
                <a:sym typeface="Calibri"/>
              </a:rPr>
              <a:t> </a:t>
            </a:r>
            <a:r>
              <a:rPr lang="en-US" sz="2800">
                <a:solidFill>
                  <a:srgbClr val="C00000"/>
                </a:solidFill>
                <a:latin typeface="Calibri"/>
                <a:ea typeface="Calibri"/>
                <a:cs typeface="Calibri"/>
                <a:sym typeface="Calibri"/>
              </a:rPr>
              <a:t>ενδιάμεσο δρομολογητή</a:t>
            </a:r>
            <a:endParaRPr b="0" i="1" sz="2800" u="none" cap="none" strike="noStrike">
              <a:solidFill>
                <a:srgbClr val="CC0000"/>
              </a:solidFill>
              <a:latin typeface="Calibri"/>
              <a:ea typeface="Calibri"/>
              <a:cs typeface="Calibri"/>
              <a:sym typeface="Calibri"/>
            </a:endParaRPr>
          </a:p>
          <a:p>
            <a:pPr indent="-55562" lvl="1" marL="582613" marR="0" rtl="0" algn="l">
              <a:lnSpc>
                <a:spcPct val="90000"/>
              </a:lnSpc>
              <a:spcBef>
                <a:spcPts val="500"/>
              </a:spcBef>
              <a:spcAft>
                <a:spcPts val="0"/>
              </a:spcAft>
              <a:buClr>
                <a:srgbClr val="0000A8"/>
              </a:buClr>
              <a:buSzPts val="2800"/>
              <a:buFont typeface="Arial"/>
              <a:buNone/>
            </a:pPr>
            <a:r>
              <a:t/>
            </a:r>
            <a:endParaRPr b="0" i="1" sz="2800" u="none" cap="none" strike="noStrike">
              <a:solidFill>
                <a:srgbClr val="CC0000"/>
              </a:solidFill>
              <a:latin typeface="Calibri"/>
              <a:ea typeface="Calibri"/>
              <a:cs typeface="Calibri"/>
              <a:sym typeface="Calibri"/>
            </a:endParaRPr>
          </a:p>
        </p:txBody>
      </p:sp>
      <p:cxnSp>
        <p:nvCxnSpPr>
          <p:cNvPr id="3112" name="Google Shape;3112;p47"/>
          <p:cNvCxnSpPr/>
          <p:nvPr/>
        </p:nvCxnSpPr>
        <p:spPr>
          <a:xfrm>
            <a:off x="8364512" y="2578622"/>
            <a:ext cx="794264" cy="0"/>
          </a:xfrm>
          <a:prstGeom prst="straightConnector1">
            <a:avLst/>
          </a:prstGeom>
          <a:noFill/>
          <a:ln cap="flat" cmpd="sng" w="19050">
            <a:solidFill>
              <a:schemeClr val="dk1"/>
            </a:solidFill>
            <a:prstDash val="solid"/>
            <a:miter lim="800000"/>
            <a:headEnd len="sm" w="sm" type="none"/>
            <a:tailEnd len="sm" w="sm" type="none"/>
          </a:ln>
        </p:spPr>
      </p:cxnSp>
      <p:cxnSp>
        <p:nvCxnSpPr>
          <p:cNvPr id="3113" name="Google Shape;3113;p47"/>
          <p:cNvCxnSpPr/>
          <p:nvPr/>
        </p:nvCxnSpPr>
        <p:spPr>
          <a:xfrm>
            <a:off x="9547622" y="2584574"/>
            <a:ext cx="975473" cy="0"/>
          </a:xfrm>
          <a:prstGeom prst="straightConnector1">
            <a:avLst/>
          </a:prstGeom>
          <a:noFill/>
          <a:ln cap="flat" cmpd="sng" w="19050">
            <a:solidFill>
              <a:schemeClr val="dk1"/>
            </a:solidFill>
            <a:prstDash val="solid"/>
            <a:miter lim="800000"/>
            <a:headEnd len="sm" w="sm" type="none"/>
            <a:tailEnd len="sm" w="sm" type="none"/>
          </a:ln>
        </p:spPr>
      </p:cxnSp>
      <p:grpSp>
        <p:nvGrpSpPr>
          <p:cNvPr id="3114" name="Google Shape;3114;p47"/>
          <p:cNvGrpSpPr/>
          <p:nvPr/>
        </p:nvGrpSpPr>
        <p:grpSpPr>
          <a:xfrm>
            <a:off x="9053641" y="2438501"/>
            <a:ext cx="632991" cy="300938"/>
            <a:chOff x="7493876" y="2774731"/>
            <a:chExt cx="1481958" cy="894622"/>
          </a:xfrm>
        </p:grpSpPr>
        <p:sp>
          <p:nvSpPr>
            <p:cNvPr id="3115" name="Google Shape;3115;p47"/>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3116" name="Google Shape;3116;p47"/>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3117" name="Google Shape;3117;p47"/>
            <p:cNvGrpSpPr/>
            <p:nvPr/>
          </p:nvGrpSpPr>
          <p:grpSpPr>
            <a:xfrm>
              <a:off x="7713663" y="2848339"/>
              <a:ext cx="1042107" cy="425543"/>
              <a:chOff x="7786941" y="2884917"/>
              <a:chExt cx="897649" cy="353919"/>
            </a:xfrm>
          </p:grpSpPr>
          <p:sp>
            <p:nvSpPr>
              <p:cNvPr id="3118" name="Google Shape;3118;p47"/>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119" name="Google Shape;3119;p47"/>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120" name="Google Shape;3120;p47"/>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121" name="Google Shape;3121;p47"/>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sp>
        <p:nvSpPr>
          <p:cNvPr id="3122" name="Google Shape;3122;p47"/>
          <p:cNvSpPr txBox="1"/>
          <p:nvPr/>
        </p:nvSpPr>
        <p:spPr>
          <a:xfrm>
            <a:off x="7810084" y="5139102"/>
            <a:ext cx="3724275"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network consisting of 3 subnets</a:t>
            </a:r>
            <a:endParaRPr/>
          </a:p>
        </p:txBody>
      </p:sp>
      <p:sp>
        <p:nvSpPr>
          <p:cNvPr id="3123" name="Google Shape;3123;p47"/>
          <p:cNvSpPr txBox="1"/>
          <p:nvPr/>
        </p:nvSpPr>
        <p:spPr>
          <a:xfrm>
            <a:off x="-2" y="3642050"/>
            <a:ext cx="6974100" cy="2667000"/>
          </a:xfrm>
          <a:prstGeom prst="rect">
            <a:avLst/>
          </a:prstGeom>
          <a:noFill/>
          <a:ln>
            <a:noFill/>
          </a:ln>
        </p:spPr>
        <p:txBody>
          <a:bodyPr anchorCtr="0" anchor="t" bIns="45700" lIns="91425" spcFirstLastPara="1" rIns="91425" wrap="square" tIns="45700">
            <a:noAutofit/>
          </a:bodyPr>
          <a:lstStyle/>
          <a:p>
            <a:pPr indent="-209550" lvl="0" marL="234950" marR="0" rtl="0" algn="l">
              <a:lnSpc>
                <a:spcPct val="90000"/>
              </a:lnSpc>
              <a:spcBef>
                <a:spcPts val="0"/>
              </a:spcBef>
              <a:spcAft>
                <a:spcPts val="0"/>
              </a:spcAft>
              <a:buClr>
                <a:srgbClr val="0000A3"/>
              </a:buClr>
              <a:buSzPts val="2800"/>
              <a:buFont typeface="Noto Sans Symbols"/>
              <a:buChar char="▪"/>
            </a:pPr>
            <a:r>
              <a:rPr lang="en-US" sz="2800">
                <a:solidFill>
                  <a:srgbClr val="000099"/>
                </a:solidFill>
                <a:latin typeface="Calibri"/>
                <a:ea typeface="Calibri"/>
                <a:cs typeface="Calibri"/>
                <a:sym typeface="Calibri"/>
              </a:rPr>
              <a:t>η δομή των διευθύνσεων </a:t>
            </a:r>
            <a:r>
              <a:rPr b="0" i="0" lang="en-US" sz="2800" u="none" cap="none" strike="noStrike">
                <a:solidFill>
                  <a:srgbClr val="000099"/>
                </a:solidFill>
                <a:latin typeface="Calibri"/>
                <a:ea typeface="Calibri"/>
                <a:cs typeface="Calibri"/>
                <a:sym typeface="Calibri"/>
              </a:rPr>
              <a:t>IP:</a:t>
            </a:r>
            <a:r>
              <a:rPr b="0" i="0" lang="en-US" sz="2800" u="none" cap="none" strike="noStrike">
                <a:solidFill>
                  <a:srgbClr val="000000"/>
                </a:solidFill>
                <a:latin typeface="Calibri"/>
                <a:ea typeface="Calibri"/>
                <a:cs typeface="Calibri"/>
                <a:sym typeface="Calibri"/>
              </a:rPr>
              <a:t> </a:t>
            </a:r>
            <a:endParaRPr sz="2800"/>
          </a:p>
          <a:p>
            <a:pPr indent="-233362" lvl="1" marL="582613" marR="0" rtl="0" algn="l">
              <a:lnSpc>
                <a:spcPct val="90000"/>
              </a:lnSpc>
              <a:spcBef>
                <a:spcPts val="500"/>
              </a:spcBef>
              <a:spcAft>
                <a:spcPts val="0"/>
              </a:spcAft>
              <a:buClr>
                <a:srgbClr val="0000A8"/>
              </a:buClr>
              <a:buSzPts val="2800"/>
              <a:buFont typeface="Arial"/>
              <a:buChar char="•"/>
            </a:pPr>
            <a:r>
              <a:rPr b="0" i="0" lang="en-US" sz="2800" u="none" cap="none" strike="noStrike">
                <a:solidFill>
                  <a:srgbClr val="C00000"/>
                </a:solidFill>
                <a:latin typeface="Calibri"/>
                <a:ea typeface="Calibri"/>
                <a:cs typeface="Calibri"/>
                <a:sym typeface="Calibri"/>
              </a:rPr>
              <a:t>subnet part: </a:t>
            </a:r>
            <a:r>
              <a:rPr lang="en-US" sz="2800">
                <a:latin typeface="Calibri"/>
                <a:ea typeface="Calibri"/>
                <a:cs typeface="Calibri"/>
                <a:sym typeface="Calibri"/>
              </a:rPr>
              <a:t>οι συσκευές στο ίδιο υποδίκτυο έχουν</a:t>
            </a:r>
            <a:r>
              <a:rPr b="0" i="0" lang="en-US" sz="2800" u="none" cap="none" strike="noStrike">
                <a:solidFill>
                  <a:srgbClr val="000000"/>
                </a:solidFill>
                <a:latin typeface="Calibri"/>
                <a:ea typeface="Calibri"/>
                <a:cs typeface="Calibri"/>
                <a:sym typeface="Calibri"/>
              </a:rPr>
              <a:t> </a:t>
            </a:r>
            <a:r>
              <a:rPr lang="en-US" sz="2800">
                <a:latin typeface="Calibri"/>
                <a:ea typeface="Calibri"/>
                <a:cs typeface="Calibri"/>
                <a:sym typeface="Calibri"/>
              </a:rPr>
              <a:t>κοινά τα αρχικά bits</a:t>
            </a:r>
            <a:endParaRPr sz="2800"/>
          </a:p>
          <a:p>
            <a:pPr indent="-233362" lvl="1" marL="582613" marR="0" rtl="0" algn="l">
              <a:lnSpc>
                <a:spcPct val="90000"/>
              </a:lnSpc>
              <a:spcBef>
                <a:spcPts val="500"/>
              </a:spcBef>
              <a:spcAft>
                <a:spcPts val="0"/>
              </a:spcAft>
              <a:buClr>
                <a:srgbClr val="0000A8"/>
              </a:buClr>
              <a:buSzPts val="2800"/>
              <a:buFont typeface="Arial"/>
              <a:buChar char="•"/>
            </a:pPr>
            <a:r>
              <a:rPr b="0" i="0" lang="en-US" sz="2800" u="none" cap="none" strike="noStrike">
                <a:solidFill>
                  <a:srgbClr val="C00000"/>
                </a:solidFill>
                <a:latin typeface="Calibri"/>
                <a:ea typeface="Calibri"/>
                <a:cs typeface="Calibri"/>
                <a:sym typeface="Calibri"/>
              </a:rPr>
              <a:t>host part: </a:t>
            </a:r>
            <a:r>
              <a:rPr lang="en-US" sz="2800">
                <a:solidFill>
                  <a:srgbClr val="C00000"/>
                </a:solidFill>
                <a:latin typeface="Calibri"/>
                <a:ea typeface="Calibri"/>
                <a:cs typeface="Calibri"/>
                <a:sym typeface="Calibri"/>
              </a:rPr>
              <a:t>τα υπόλοιπα </a:t>
            </a:r>
            <a:r>
              <a:rPr lang="en-US" sz="2800">
                <a:solidFill>
                  <a:schemeClr val="dk1"/>
                </a:solidFill>
                <a:latin typeface="Calibri"/>
                <a:ea typeface="Calibri"/>
                <a:cs typeface="Calibri"/>
                <a:sym typeface="Calibri"/>
              </a:rPr>
              <a:t>“χαμηλότερα” bits</a:t>
            </a:r>
            <a:r>
              <a:rPr i="0" lang="en-US" sz="2800" u="none" cap="none" strike="noStrike">
                <a:solidFill>
                  <a:schemeClr val="dk1"/>
                </a:solidFill>
                <a:latin typeface="Calibri"/>
                <a:ea typeface="Calibri"/>
                <a:cs typeface="Calibri"/>
                <a:sym typeface="Calibri"/>
              </a:rPr>
              <a:t> </a:t>
            </a:r>
            <a:endParaRPr sz="2800">
              <a:solidFill>
                <a:schemeClr val="dk1"/>
              </a:solidFill>
            </a:endParaRPr>
          </a:p>
          <a:p>
            <a:pPr indent="-55562" lvl="1" marL="582613" marR="0" rtl="0" algn="l">
              <a:lnSpc>
                <a:spcPct val="90000"/>
              </a:lnSpc>
              <a:spcBef>
                <a:spcPts val="500"/>
              </a:spcBef>
              <a:spcAft>
                <a:spcPts val="0"/>
              </a:spcAft>
              <a:buClr>
                <a:srgbClr val="0000A8"/>
              </a:buClr>
              <a:buSzPts val="2800"/>
              <a:buFont typeface="Arial"/>
              <a:buNone/>
            </a:pPr>
            <a:r>
              <a:t/>
            </a:r>
            <a:endParaRPr b="0" i="1" sz="2800" u="none" cap="none" strike="noStrike">
              <a:solidFill>
                <a:srgbClr val="CC0000"/>
              </a:solidFill>
              <a:latin typeface="Calibri"/>
              <a:ea typeface="Calibri"/>
              <a:cs typeface="Calibri"/>
              <a:sym typeface="Calibri"/>
            </a:endParaRPr>
          </a:p>
        </p:txBody>
      </p:sp>
      <p:sp>
        <p:nvSpPr>
          <p:cNvPr id="3124" name="Google Shape;3124;p47"/>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1"/>
                                        </p:tgtEl>
                                        <p:attrNameLst>
                                          <p:attrName>style.visibility</p:attrName>
                                        </p:attrNameLst>
                                      </p:cBhvr>
                                      <p:to>
                                        <p:strVal val="visible"/>
                                      </p:to>
                                    </p:set>
                                    <p:animEffect filter="fade" transition="in">
                                      <p:cBhvr>
                                        <p:cTn dur="500"/>
                                        <p:tgtEl>
                                          <p:spTgt spid="31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3"/>
                                        </p:tgtEl>
                                        <p:attrNameLst>
                                          <p:attrName>style.visibility</p:attrName>
                                        </p:attrNameLst>
                                      </p:cBhvr>
                                      <p:to>
                                        <p:strVal val="visible"/>
                                      </p:to>
                                    </p:set>
                                    <p:animEffect filter="fade" transition="in">
                                      <p:cBhvr>
                                        <p:cTn dur="500"/>
                                        <p:tgtEl>
                                          <p:spTgt spid="3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9" name="Shape 3129"/>
        <p:cNvGrpSpPr/>
        <p:nvPr/>
      </p:nvGrpSpPr>
      <p:grpSpPr>
        <a:xfrm>
          <a:off x="0" y="0"/>
          <a:ext cx="0" cy="0"/>
          <a:chOff x="0" y="0"/>
          <a:chExt cx="0" cy="0"/>
        </a:xfrm>
      </p:grpSpPr>
      <p:sp>
        <p:nvSpPr>
          <p:cNvPr id="3130" name="Google Shape;3130;p48"/>
          <p:cNvSpPr txBox="1"/>
          <p:nvPr>
            <p:ph type="title"/>
          </p:nvPr>
        </p:nvSpPr>
        <p:spPr>
          <a:xfrm>
            <a:off x="0" y="234950"/>
            <a:ext cx="11353800" cy="894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00A3"/>
              </a:buClr>
              <a:buSzPts val="4400"/>
              <a:buFont typeface="Calibri"/>
              <a:buNone/>
            </a:pPr>
            <a:r>
              <a:rPr lang="en-US" sz="5000"/>
              <a:t>Υποδίκτυα</a:t>
            </a:r>
            <a:endParaRPr sz="5000"/>
          </a:p>
        </p:txBody>
      </p:sp>
      <p:sp>
        <p:nvSpPr>
          <p:cNvPr id="3131" name="Google Shape;3131;p48"/>
          <p:cNvSpPr/>
          <p:nvPr/>
        </p:nvSpPr>
        <p:spPr>
          <a:xfrm rot="-5400000">
            <a:off x="8946356" y="3046530"/>
            <a:ext cx="846137" cy="1593850"/>
          </a:xfrm>
          <a:custGeom>
            <a:rect b="b" l="l" r="r" t="t"/>
            <a:pathLst>
              <a:path extrusionOk="0" h="10000" w="10315">
                <a:moveTo>
                  <a:pt x="9674" y="4488"/>
                </a:moveTo>
                <a:cubicBezTo>
                  <a:pt x="8651" y="4175"/>
                  <a:pt x="4901" y="4405"/>
                  <a:pt x="3754" y="3833"/>
                </a:cubicBezTo>
                <a:cubicBezTo>
                  <a:pt x="2607" y="3261"/>
                  <a:pt x="4015" y="1645"/>
                  <a:pt x="3411" y="1026"/>
                </a:cubicBezTo>
                <a:cubicBezTo>
                  <a:pt x="2808" y="408"/>
                  <a:pt x="591" y="-284"/>
                  <a:pt x="130" y="122"/>
                </a:cubicBezTo>
                <a:cubicBezTo>
                  <a:pt x="-330" y="529"/>
                  <a:pt x="566" y="2588"/>
                  <a:pt x="648" y="3468"/>
                </a:cubicBezTo>
                <a:cubicBezTo>
                  <a:pt x="730" y="4349"/>
                  <a:pt x="648" y="4790"/>
                  <a:pt x="622" y="5408"/>
                </a:cubicBezTo>
                <a:cubicBezTo>
                  <a:pt x="595" y="6026"/>
                  <a:pt x="516" y="6617"/>
                  <a:pt x="489" y="7180"/>
                </a:cubicBezTo>
                <a:cubicBezTo>
                  <a:pt x="463" y="7741"/>
                  <a:pt x="286" y="8378"/>
                  <a:pt x="436" y="8809"/>
                </a:cubicBezTo>
                <a:cubicBezTo>
                  <a:pt x="587" y="9239"/>
                  <a:pt x="892" y="9655"/>
                  <a:pt x="1416" y="9793"/>
                </a:cubicBezTo>
                <a:cubicBezTo>
                  <a:pt x="1940" y="9932"/>
                  <a:pt x="3153" y="10248"/>
                  <a:pt x="3581" y="9642"/>
                </a:cubicBezTo>
                <a:cubicBezTo>
                  <a:pt x="4008" y="9037"/>
                  <a:pt x="3138" y="6667"/>
                  <a:pt x="3986" y="6162"/>
                </a:cubicBezTo>
                <a:cubicBezTo>
                  <a:pt x="4832" y="5655"/>
                  <a:pt x="9131" y="5984"/>
                  <a:pt x="9890" y="5711"/>
                </a:cubicBezTo>
                <a:cubicBezTo>
                  <a:pt x="10388" y="5225"/>
                  <a:pt x="10598" y="5393"/>
                  <a:pt x="9674" y="4488"/>
                </a:cubicBezTo>
                <a:close/>
              </a:path>
            </a:pathLst>
          </a:custGeom>
          <a:solidFill>
            <a:srgbClr val="9CE0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132" name="Google Shape;3132;p48"/>
          <p:cNvSpPr/>
          <p:nvPr/>
        </p:nvSpPr>
        <p:spPr>
          <a:xfrm rot="10800000">
            <a:off x="9944100" y="1720173"/>
            <a:ext cx="846138" cy="1593850"/>
          </a:xfrm>
          <a:custGeom>
            <a:rect b="b" l="l" r="r" t="t"/>
            <a:pathLst>
              <a:path extrusionOk="0" h="10000" w="10315">
                <a:moveTo>
                  <a:pt x="9674" y="4488"/>
                </a:moveTo>
                <a:cubicBezTo>
                  <a:pt x="8651" y="4175"/>
                  <a:pt x="4901" y="4405"/>
                  <a:pt x="3754" y="3833"/>
                </a:cubicBezTo>
                <a:cubicBezTo>
                  <a:pt x="2607" y="3261"/>
                  <a:pt x="4015" y="1645"/>
                  <a:pt x="3411" y="1026"/>
                </a:cubicBezTo>
                <a:cubicBezTo>
                  <a:pt x="2808" y="408"/>
                  <a:pt x="591" y="-284"/>
                  <a:pt x="130" y="122"/>
                </a:cubicBezTo>
                <a:cubicBezTo>
                  <a:pt x="-330" y="529"/>
                  <a:pt x="566" y="2588"/>
                  <a:pt x="648" y="3468"/>
                </a:cubicBezTo>
                <a:cubicBezTo>
                  <a:pt x="730" y="4349"/>
                  <a:pt x="648" y="4790"/>
                  <a:pt x="622" y="5408"/>
                </a:cubicBezTo>
                <a:cubicBezTo>
                  <a:pt x="595" y="6026"/>
                  <a:pt x="516" y="6617"/>
                  <a:pt x="489" y="7180"/>
                </a:cubicBezTo>
                <a:cubicBezTo>
                  <a:pt x="463" y="7741"/>
                  <a:pt x="286" y="8378"/>
                  <a:pt x="436" y="8809"/>
                </a:cubicBezTo>
                <a:cubicBezTo>
                  <a:pt x="587" y="9239"/>
                  <a:pt x="892" y="9655"/>
                  <a:pt x="1416" y="9793"/>
                </a:cubicBezTo>
                <a:cubicBezTo>
                  <a:pt x="1940" y="9932"/>
                  <a:pt x="3153" y="10248"/>
                  <a:pt x="3581" y="9642"/>
                </a:cubicBezTo>
                <a:cubicBezTo>
                  <a:pt x="4008" y="9037"/>
                  <a:pt x="3138" y="6667"/>
                  <a:pt x="3986" y="6162"/>
                </a:cubicBezTo>
                <a:cubicBezTo>
                  <a:pt x="4832" y="5655"/>
                  <a:pt x="9131" y="5984"/>
                  <a:pt x="9890" y="5711"/>
                </a:cubicBezTo>
                <a:cubicBezTo>
                  <a:pt x="10388" y="5225"/>
                  <a:pt x="10598" y="5393"/>
                  <a:pt x="9674" y="4488"/>
                </a:cubicBezTo>
                <a:close/>
              </a:path>
            </a:pathLst>
          </a:custGeom>
          <a:solidFill>
            <a:srgbClr val="9CE0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133" name="Google Shape;3133;p48"/>
          <p:cNvSpPr/>
          <p:nvPr/>
        </p:nvSpPr>
        <p:spPr>
          <a:xfrm>
            <a:off x="7908925" y="1302661"/>
            <a:ext cx="1038225" cy="1927225"/>
          </a:xfrm>
          <a:custGeom>
            <a:rect b="b" l="l" r="r" t="t"/>
            <a:pathLst>
              <a:path extrusionOk="0" h="1291" w="1223">
                <a:moveTo>
                  <a:pt x="1201" y="756"/>
                </a:moveTo>
                <a:cubicBezTo>
                  <a:pt x="1180" y="640"/>
                  <a:pt x="798" y="744"/>
                  <a:pt x="702" y="670"/>
                </a:cubicBezTo>
                <a:cubicBezTo>
                  <a:pt x="603" y="561"/>
                  <a:pt x="669" y="206"/>
                  <a:pt x="608" y="103"/>
                </a:cubicBezTo>
                <a:cubicBezTo>
                  <a:pt x="547" y="0"/>
                  <a:pt x="425" y="55"/>
                  <a:pt x="335" y="52"/>
                </a:cubicBezTo>
                <a:cubicBezTo>
                  <a:pt x="245" y="49"/>
                  <a:pt x="114" y="0"/>
                  <a:pt x="65" y="82"/>
                </a:cubicBezTo>
                <a:cubicBezTo>
                  <a:pt x="16" y="164"/>
                  <a:pt x="45" y="433"/>
                  <a:pt x="41" y="544"/>
                </a:cubicBezTo>
                <a:cubicBezTo>
                  <a:pt x="37" y="655"/>
                  <a:pt x="41" y="685"/>
                  <a:pt x="38" y="751"/>
                </a:cubicBezTo>
                <a:cubicBezTo>
                  <a:pt x="35" y="817"/>
                  <a:pt x="26" y="880"/>
                  <a:pt x="23" y="940"/>
                </a:cubicBezTo>
                <a:cubicBezTo>
                  <a:pt x="20" y="1000"/>
                  <a:pt x="0" y="1068"/>
                  <a:pt x="17" y="1114"/>
                </a:cubicBezTo>
                <a:cubicBezTo>
                  <a:pt x="34" y="1160"/>
                  <a:pt x="31" y="1198"/>
                  <a:pt x="128" y="1219"/>
                </a:cubicBezTo>
                <a:cubicBezTo>
                  <a:pt x="225" y="1240"/>
                  <a:pt x="509" y="1291"/>
                  <a:pt x="602" y="1243"/>
                </a:cubicBezTo>
                <a:cubicBezTo>
                  <a:pt x="695" y="1195"/>
                  <a:pt x="590" y="984"/>
                  <a:pt x="686" y="930"/>
                </a:cubicBezTo>
                <a:cubicBezTo>
                  <a:pt x="782" y="876"/>
                  <a:pt x="1091" y="945"/>
                  <a:pt x="1177" y="916"/>
                </a:cubicBezTo>
                <a:cubicBezTo>
                  <a:pt x="1208" y="864"/>
                  <a:pt x="1223" y="871"/>
                  <a:pt x="1201" y="756"/>
                </a:cubicBezTo>
                <a:close/>
              </a:path>
            </a:pathLst>
          </a:custGeom>
          <a:solidFill>
            <a:srgbClr val="9CE0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134" name="Google Shape;3134;p48"/>
          <p:cNvSpPr txBox="1"/>
          <p:nvPr/>
        </p:nvSpPr>
        <p:spPr>
          <a:xfrm>
            <a:off x="7291388" y="1132798"/>
            <a:ext cx="825500" cy="2778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223.1.1.1</a:t>
            </a:r>
            <a:endParaRPr b="0" i="0" sz="1200" u="none" cap="none" strike="noStrike">
              <a:solidFill>
                <a:srgbClr val="000000"/>
              </a:solidFill>
              <a:latin typeface="Comic Sans MS"/>
              <a:ea typeface="Comic Sans MS"/>
              <a:cs typeface="Comic Sans MS"/>
              <a:sym typeface="Comic Sans MS"/>
            </a:endParaRPr>
          </a:p>
        </p:txBody>
      </p:sp>
      <p:grpSp>
        <p:nvGrpSpPr>
          <p:cNvPr id="3135" name="Google Shape;3135;p48"/>
          <p:cNvGrpSpPr/>
          <p:nvPr/>
        </p:nvGrpSpPr>
        <p:grpSpPr>
          <a:xfrm>
            <a:off x="6557963" y="2093236"/>
            <a:ext cx="920750" cy="276225"/>
            <a:chOff x="3251" y="608"/>
            <a:chExt cx="580" cy="174"/>
          </a:xfrm>
        </p:grpSpPr>
        <p:sp>
          <p:nvSpPr>
            <p:cNvPr id="3136" name="Google Shape;3136;p48"/>
            <p:cNvSpPr/>
            <p:nvPr/>
          </p:nvSpPr>
          <p:spPr>
            <a:xfrm>
              <a:off x="3306" y="657"/>
              <a:ext cx="525" cy="114"/>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137" name="Google Shape;3137;p48"/>
            <p:cNvSpPr txBox="1"/>
            <p:nvPr/>
          </p:nvSpPr>
          <p:spPr>
            <a:xfrm>
              <a:off x="3251" y="608"/>
              <a:ext cx="521" cy="1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223.1.1.2</a:t>
              </a:r>
              <a:endParaRPr b="0" i="0" sz="1200" u="none" cap="none" strike="noStrike">
                <a:solidFill>
                  <a:srgbClr val="000000"/>
                </a:solidFill>
                <a:latin typeface="Comic Sans MS"/>
                <a:ea typeface="Comic Sans MS"/>
                <a:cs typeface="Comic Sans MS"/>
                <a:sym typeface="Comic Sans MS"/>
              </a:endParaRPr>
            </a:p>
          </p:txBody>
        </p:sp>
      </p:grpSp>
      <p:sp>
        <p:nvSpPr>
          <p:cNvPr id="3138" name="Google Shape;3138;p48"/>
          <p:cNvSpPr txBox="1"/>
          <p:nvPr/>
        </p:nvSpPr>
        <p:spPr>
          <a:xfrm>
            <a:off x="7396163" y="3088598"/>
            <a:ext cx="827087" cy="276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223.1.1.3</a:t>
            </a:r>
            <a:endParaRPr b="0" i="0" sz="1200" u="none" cap="none" strike="noStrike">
              <a:solidFill>
                <a:srgbClr val="000000"/>
              </a:solidFill>
              <a:latin typeface="Comic Sans MS"/>
              <a:ea typeface="Comic Sans MS"/>
              <a:cs typeface="Comic Sans MS"/>
              <a:sym typeface="Comic Sans MS"/>
            </a:endParaRPr>
          </a:p>
        </p:txBody>
      </p:sp>
      <p:sp>
        <p:nvSpPr>
          <p:cNvPr id="3139" name="Google Shape;3139;p48"/>
          <p:cNvSpPr txBox="1"/>
          <p:nvPr/>
        </p:nvSpPr>
        <p:spPr>
          <a:xfrm>
            <a:off x="8365672" y="2275798"/>
            <a:ext cx="827088" cy="276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223.1.1.4</a:t>
            </a:r>
            <a:endParaRPr b="0" i="0" sz="1200" u="none" cap="none" strike="noStrike">
              <a:solidFill>
                <a:srgbClr val="000000"/>
              </a:solidFill>
              <a:latin typeface="Comic Sans MS"/>
              <a:ea typeface="Comic Sans MS"/>
              <a:cs typeface="Comic Sans MS"/>
              <a:sym typeface="Comic Sans MS"/>
            </a:endParaRPr>
          </a:p>
        </p:txBody>
      </p:sp>
      <p:sp>
        <p:nvSpPr>
          <p:cNvPr id="3140" name="Google Shape;3140;p48"/>
          <p:cNvSpPr txBox="1"/>
          <p:nvPr/>
        </p:nvSpPr>
        <p:spPr>
          <a:xfrm>
            <a:off x="9578749" y="2277157"/>
            <a:ext cx="827087" cy="2778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223.1.2.9</a:t>
            </a:r>
            <a:endParaRPr b="0" i="0" sz="1200" u="none" cap="none" strike="noStrike">
              <a:solidFill>
                <a:srgbClr val="000000"/>
              </a:solidFill>
              <a:latin typeface="Comic Sans MS"/>
              <a:ea typeface="Comic Sans MS"/>
              <a:cs typeface="Comic Sans MS"/>
              <a:sym typeface="Comic Sans MS"/>
            </a:endParaRPr>
          </a:p>
        </p:txBody>
      </p:sp>
      <p:sp>
        <p:nvSpPr>
          <p:cNvPr id="3141" name="Google Shape;3141;p48"/>
          <p:cNvSpPr txBox="1"/>
          <p:nvPr/>
        </p:nvSpPr>
        <p:spPr>
          <a:xfrm>
            <a:off x="10148207" y="3220134"/>
            <a:ext cx="827088" cy="276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223.1.2.2</a:t>
            </a:r>
            <a:endParaRPr b="0" i="0" sz="1200" u="none" cap="none" strike="noStrike">
              <a:solidFill>
                <a:srgbClr val="000000"/>
              </a:solidFill>
              <a:latin typeface="Comic Sans MS"/>
              <a:ea typeface="Comic Sans MS"/>
              <a:cs typeface="Comic Sans MS"/>
              <a:sym typeface="Comic Sans MS"/>
            </a:endParaRPr>
          </a:p>
        </p:txBody>
      </p:sp>
      <p:sp>
        <p:nvSpPr>
          <p:cNvPr id="3142" name="Google Shape;3142;p48"/>
          <p:cNvSpPr txBox="1"/>
          <p:nvPr/>
        </p:nvSpPr>
        <p:spPr>
          <a:xfrm>
            <a:off x="10107612" y="1703391"/>
            <a:ext cx="827087" cy="276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223.1.2.1</a:t>
            </a:r>
            <a:endParaRPr b="0" i="0" sz="1200" u="none" cap="none" strike="noStrike">
              <a:solidFill>
                <a:srgbClr val="000000"/>
              </a:solidFill>
              <a:latin typeface="Comic Sans MS"/>
              <a:ea typeface="Comic Sans MS"/>
              <a:cs typeface="Comic Sans MS"/>
              <a:sym typeface="Comic Sans MS"/>
            </a:endParaRPr>
          </a:p>
        </p:txBody>
      </p:sp>
      <p:cxnSp>
        <p:nvCxnSpPr>
          <p:cNvPr id="3143" name="Google Shape;3143;p48"/>
          <p:cNvCxnSpPr/>
          <p:nvPr/>
        </p:nvCxnSpPr>
        <p:spPr>
          <a:xfrm>
            <a:off x="9359900" y="2735036"/>
            <a:ext cx="0" cy="879025"/>
          </a:xfrm>
          <a:prstGeom prst="straightConnector1">
            <a:avLst/>
          </a:prstGeom>
          <a:noFill/>
          <a:ln cap="flat" cmpd="sng" w="19050">
            <a:solidFill>
              <a:srgbClr val="000000"/>
            </a:solidFill>
            <a:prstDash val="solid"/>
            <a:round/>
            <a:headEnd len="med" w="med" type="none"/>
            <a:tailEnd len="med" w="med" type="none"/>
          </a:ln>
        </p:spPr>
      </p:cxnSp>
      <p:sp>
        <p:nvSpPr>
          <p:cNvPr id="3144" name="Google Shape;3144;p48"/>
          <p:cNvSpPr txBox="1"/>
          <p:nvPr/>
        </p:nvSpPr>
        <p:spPr>
          <a:xfrm>
            <a:off x="9955213" y="4195086"/>
            <a:ext cx="827087" cy="276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223.1.3.2</a:t>
            </a:r>
            <a:endParaRPr b="0" i="0" sz="1200" u="none" cap="none" strike="noStrike">
              <a:solidFill>
                <a:srgbClr val="000000"/>
              </a:solidFill>
              <a:latin typeface="Comic Sans MS"/>
              <a:ea typeface="Comic Sans MS"/>
              <a:cs typeface="Comic Sans MS"/>
              <a:sym typeface="Comic Sans MS"/>
            </a:endParaRPr>
          </a:p>
        </p:txBody>
      </p:sp>
      <p:sp>
        <p:nvSpPr>
          <p:cNvPr id="3145" name="Google Shape;3145;p48"/>
          <p:cNvSpPr txBox="1"/>
          <p:nvPr/>
        </p:nvSpPr>
        <p:spPr>
          <a:xfrm>
            <a:off x="8712200" y="4199848"/>
            <a:ext cx="827088" cy="2778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223.1.3.1</a:t>
            </a:r>
            <a:endParaRPr b="0" i="0" sz="1200" u="none" cap="none" strike="noStrike">
              <a:solidFill>
                <a:srgbClr val="000000"/>
              </a:solidFill>
              <a:latin typeface="Comic Sans MS"/>
              <a:ea typeface="Comic Sans MS"/>
              <a:cs typeface="Comic Sans MS"/>
              <a:sym typeface="Comic Sans MS"/>
            </a:endParaRPr>
          </a:p>
        </p:txBody>
      </p:sp>
      <p:grpSp>
        <p:nvGrpSpPr>
          <p:cNvPr id="3146" name="Google Shape;3146;p48"/>
          <p:cNvGrpSpPr/>
          <p:nvPr/>
        </p:nvGrpSpPr>
        <p:grpSpPr>
          <a:xfrm>
            <a:off x="8885238" y="2996523"/>
            <a:ext cx="912812" cy="276225"/>
            <a:chOff x="4550" y="1257"/>
            <a:chExt cx="575" cy="174"/>
          </a:xfrm>
        </p:grpSpPr>
        <p:sp>
          <p:nvSpPr>
            <p:cNvPr id="3147" name="Google Shape;3147;p48"/>
            <p:cNvSpPr/>
            <p:nvPr/>
          </p:nvSpPr>
          <p:spPr>
            <a:xfrm>
              <a:off x="4587" y="1284"/>
              <a:ext cx="534" cy="114"/>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148" name="Google Shape;3148;p48"/>
            <p:cNvSpPr txBox="1"/>
            <p:nvPr/>
          </p:nvSpPr>
          <p:spPr>
            <a:xfrm>
              <a:off x="4550" y="1257"/>
              <a:ext cx="575" cy="1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223.1.3.27</a:t>
              </a:r>
              <a:endParaRPr b="0" i="0" sz="1200" u="none" cap="none" strike="noStrike">
                <a:solidFill>
                  <a:srgbClr val="000000"/>
                </a:solidFill>
                <a:latin typeface="Comic Sans MS"/>
                <a:ea typeface="Comic Sans MS"/>
                <a:cs typeface="Comic Sans MS"/>
                <a:sym typeface="Comic Sans MS"/>
              </a:endParaRPr>
            </a:p>
          </p:txBody>
        </p:sp>
      </p:grpSp>
      <p:cxnSp>
        <p:nvCxnSpPr>
          <p:cNvPr id="3149" name="Google Shape;3149;p48"/>
          <p:cNvCxnSpPr/>
          <p:nvPr/>
        </p:nvCxnSpPr>
        <p:spPr>
          <a:xfrm>
            <a:off x="7697391" y="1785938"/>
            <a:ext cx="342900" cy="0"/>
          </a:xfrm>
          <a:prstGeom prst="straightConnector1">
            <a:avLst/>
          </a:prstGeom>
          <a:noFill/>
          <a:ln cap="flat" cmpd="sng" w="19050">
            <a:solidFill>
              <a:schemeClr val="dk1"/>
            </a:solidFill>
            <a:prstDash val="solid"/>
            <a:miter lim="800000"/>
            <a:headEnd len="sm" w="sm" type="none"/>
            <a:tailEnd len="sm" w="sm" type="none"/>
          </a:ln>
        </p:spPr>
      </p:cxnSp>
      <p:cxnSp>
        <p:nvCxnSpPr>
          <p:cNvPr id="3150" name="Google Shape;3150;p48"/>
          <p:cNvCxnSpPr/>
          <p:nvPr/>
        </p:nvCxnSpPr>
        <p:spPr>
          <a:xfrm>
            <a:off x="7698824" y="2384823"/>
            <a:ext cx="342900" cy="0"/>
          </a:xfrm>
          <a:prstGeom prst="straightConnector1">
            <a:avLst/>
          </a:prstGeom>
          <a:noFill/>
          <a:ln cap="flat" cmpd="sng" w="19050">
            <a:solidFill>
              <a:schemeClr val="dk1"/>
            </a:solidFill>
            <a:prstDash val="solid"/>
            <a:miter lim="800000"/>
            <a:headEnd len="sm" w="sm" type="none"/>
            <a:tailEnd len="sm" w="sm" type="none"/>
          </a:ln>
        </p:spPr>
      </p:cxnSp>
      <p:cxnSp>
        <p:nvCxnSpPr>
          <p:cNvPr id="3151" name="Google Shape;3151;p48"/>
          <p:cNvCxnSpPr/>
          <p:nvPr/>
        </p:nvCxnSpPr>
        <p:spPr>
          <a:xfrm>
            <a:off x="7705979" y="2997995"/>
            <a:ext cx="342900" cy="0"/>
          </a:xfrm>
          <a:prstGeom prst="straightConnector1">
            <a:avLst/>
          </a:prstGeom>
          <a:noFill/>
          <a:ln cap="flat" cmpd="sng" w="19050">
            <a:solidFill>
              <a:schemeClr val="dk1"/>
            </a:solidFill>
            <a:prstDash val="solid"/>
            <a:miter lim="800000"/>
            <a:headEnd len="sm" w="sm" type="none"/>
            <a:tailEnd len="sm" w="sm" type="none"/>
          </a:ln>
        </p:spPr>
      </p:cxnSp>
      <p:cxnSp>
        <p:nvCxnSpPr>
          <p:cNvPr id="3152" name="Google Shape;3152;p48"/>
          <p:cNvCxnSpPr/>
          <p:nvPr/>
        </p:nvCxnSpPr>
        <p:spPr>
          <a:xfrm>
            <a:off x="10629900" y="1942421"/>
            <a:ext cx="261087" cy="0"/>
          </a:xfrm>
          <a:prstGeom prst="straightConnector1">
            <a:avLst/>
          </a:prstGeom>
          <a:noFill/>
          <a:ln cap="flat" cmpd="sng" w="19050">
            <a:solidFill>
              <a:schemeClr val="dk1"/>
            </a:solidFill>
            <a:prstDash val="solid"/>
            <a:miter lim="800000"/>
            <a:headEnd len="sm" w="sm" type="none"/>
            <a:tailEnd len="sm" w="sm" type="none"/>
          </a:ln>
        </p:spPr>
      </p:cxnSp>
      <p:cxnSp>
        <p:nvCxnSpPr>
          <p:cNvPr id="3153" name="Google Shape;3153;p48"/>
          <p:cNvCxnSpPr/>
          <p:nvPr/>
        </p:nvCxnSpPr>
        <p:spPr>
          <a:xfrm>
            <a:off x="10631261" y="3221529"/>
            <a:ext cx="261087" cy="0"/>
          </a:xfrm>
          <a:prstGeom prst="straightConnector1">
            <a:avLst/>
          </a:prstGeom>
          <a:noFill/>
          <a:ln cap="flat" cmpd="sng" w="19050">
            <a:solidFill>
              <a:schemeClr val="dk1"/>
            </a:solidFill>
            <a:prstDash val="solid"/>
            <a:miter lim="800000"/>
            <a:headEnd len="sm" w="sm" type="none"/>
            <a:tailEnd len="sm" w="sm" type="none"/>
          </a:ln>
        </p:spPr>
      </p:cxnSp>
      <p:cxnSp>
        <p:nvCxnSpPr>
          <p:cNvPr id="3154" name="Google Shape;3154;p48"/>
          <p:cNvCxnSpPr/>
          <p:nvPr/>
        </p:nvCxnSpPr>
        <p:spPr>
          <a:xfrm>
            <a:off x="8740878" y="4181988"/>
            <a:ext cx="0" cy="232696"/>
          </a:xfrm>
          <a:prstGeom prst="straightConnector1">
            <a:avLst/>
          </a:prstGeom>
          <a:noFill/>
          <a:ln cap="flat" cmpd="sng" w="19050">
            <a:solidFill>
              <a:schemeClr val="dk1"/>
            </a:solidFill>
            <a:prstDash val="solid"/>
            <a:miter lim="800000"/>
            <a:headEnd len="sm" w="sm" type="none"/>
            <a:tailEnd len="sm" w="sm" type="none"/>
          </a:ln>
        </p:spPr>
      </p:cxnSp>
      <p:cxnSp>
        <p:nvCxnSpPr>
          <p:cNvPr id="3155" name="Google Shape;3155;p48"/>
          <p:cNvCxnSpPr/>
          <p:nvPr/>
        </p:nvCxnSpPr>
        <p:spPr>
          <a:xfrm>
            <a:off x="9886336" y="4144298"/>
            <a:ext cx="0" cy="232696"/>
          </a:xfrm>
          <a:prstGeom prst="straightConnector1">
            <a:avLst/>
          </a:prstGeom>
          <a:noFill/>
          <a:ln cap="flat" cmpd="sng" w="19050">
            <a:solidFill>
              <a:schemeClr val="dk1"/>
            </a:solidFill>
            <a:prstDash val="solid"/>
            <a:miter lim="800000"/>
            <a:headEnd len="sm" w="sm" type="none"/>
            <a:tailEnd len="sm" w="sm" type="none"/>
          </a:ln>
        </p:spPr>
      </p:cxnSp>
      <p:sp>
        <p:nvSpPr>
          <p:cNvPr id="3156" name="Google Shape;3156;p48"/>
          <p:cNvSpPr txBox="1"/>
          <p:nvPr/>
        </p:nvSpPr>
        <p:spPr>
          <a:xfrm>
            <a:off x="2" y="1504575"/>
            <a:ext cx="6415800" cy="4986300"/>
          </a:xfrm>
          <a:prstGeom prst="rect">
            <a:avLst/>
          </a:prstGeom>
          <a:noFill/>
          <a:ln>
            <a:noFill/>
          </a:ln>
        </p:spPr>
        <p:txBody>
          <a:bodyPr anchorCtr="0" anchor="t" bIns="45700" lIns="91425" spcFirstLastPara="1" rIns="91425" wrap="square" tIns="45700">
            <a:normAutofit/>
          </a:bodyPr>
          <a:lstStyle/>
          <a:p>
            <a:pPr indent="-222250" lvl="0" marL="352425" marR="0" rtl="0" algn="l">
              <a:lnSpc>
                <a:spcPct val="90000"/>
              </a:lnSpc>
              <a:spcBef>
                <a:spcPts val="0"/>
              </a:spcBef>
              <a:spcAft>
                <a:spcPts val="0"/>
              </a:spcAft>
              <a:buClr>
                <a:srgbClr val="0000A3"/>
              </a:buClr>
              <a:buSzPts val="3200"/>
              <a:buFont typeface="Noto Sans Symbols"/>
              <a:buNone/>
            </a:pPr>
            <a:r>
              <a:rPr lang="en-US" sz="3000">
                <a:solidFill>
                  <a:srgbClr val="CC0000"/>
                </a:solidFill>
                <a:latin typeface="Calibri"/>
                <a:ea typeface="Calibri"/>
                <a:cs typeface="Calibri"/>
                <a:sym typeface="Calibri"/>
              </a:rPr>
              <a:t>Για τον καθορισμό των υποδικτύων</a:t>
            </a:r>
            <a:r>
              <a:rPr b="0" lang="en-US" sz="3000" u="none" cap="none" strike="noStrike">
                <a:solidFill>
                  <a:srgbClr val="CC0000"/>
                </a:solidFill>
                <a:latin typeface="Calibri"/>
                <a:ea typeface="Calibri"/>
                <a:cs typeface="Calibri"/>
                <a:sym typeface="Calibri"/>
              </a:rPr>
              <a:t>:</a:t>
            </a:r>
            <a:endParaRPr sz="3000"/>
          </a:p>
          <a:p>
            <a:pPr indent="-209550" lvl="0" marL="352425" marR="0" rtl="0" algn="l">
              <a:lnSpc>
                <a:spcPct val="90000"/>
              </a:lnSpc>
              <a:spcBef>
                <a:spcPts val="1000"/>
              </a:spcBef>
              <a:spcAft>
                <a:spcPts val="0"/>
              </a:spcAft>
              <a:buClr>
                <a:srgbClr val="0000A3"/>
              </a:buClr>
              <a:buSzPts val="3000"/>
              <a:buFont typeface="Noto Sans Symbols"/>
              <a:buChar char="▪"/>
            </a:pPr>
            <a:r>
              <a:rPr lang="en-US" sz="3000">
                <a:latin typeface="Calibri"/>
                <a:ea typeface="Calibri"/>
                <a:cs typeface="Calibri"/>
                <a:sym typeface="Calibri"/>
              </a:rPr>
              <a:t>αποσυνδέστε κάθε διεπαφή από τον υπολογιστή ή δρομολογητή της </a:t>
            </a:r>
            <a:r>
              <a:rPr lang="en-US" sz="3000">
                <a:latin typeface="Calibri"/>
                <a:ea typeface="Calibri"/>
                <a:cs typeface="Calibri"/>
                <a:sym typeface="Calibri"/>
              </a:rPr>
              <a:t>δημιουργώντας</a:t>
            </a:r>
            <a:r>
              <a:rPr lang="en-US" sz="3000">
                <a:latin typeface="Calibri"/>
                <a:ea typeface="Calibri"/>
                <a:cs typeface="Calibri"/>
                <a:sym typeface="Calibri"/>
              </a:rPr>
              <a:t> νησίδες απομονωμένων δικτύων</a:t>
            </a:r>
            <a:endParaRPr sz="3000">
              <a:latin typeface="Calibri"/>
              <a:ea typeface="Calibri"/>
              <a:cs typeface="Calibri"/>
              <a:sym typeface="Calibri"/>
            </a:endParaRPr>
          </a:p>
          <a:p>
            <a:pPr indent="-209550" lvl="0" marL="352425" marR="0" rtl="0" algn="l">
              <a:lnSpc>
                <a:spcPct val="90000"/>
              </a:lnSpc>
              <a:spcBef>
                <a:spcPts val="1000"/>
              </a:spcBef>
              <a:spcAft>
                <a:spcPts val="0"/>
              </a:spcAft>
              <a:buClr>
                <a:srgbClr val="0000A3"/>
              </a:buClr>
              <a:buSzPts val="3000"/>
              <a:buFont typeface="Noto Sans Symbols"/>
              <a:buChar char="▪"/>
            </a:pPr>
            <a:r>
              <a:rPr lang="en-US" sz="3000">
                <a:latin typeface="Calibri"/>
                <a:ea typeface="Calibri"/>
                <a:cs typeface="Calibri"/>
                <a:sym typeface="Calibri"/>
              </a:rPr>
              <a:t>κάθε ένα από αυτά τα </a:t>
            </a:r>
            <a:r>
              <a:rPr lang="en-US" sz="3000">
                <a:latin typeface="Calibri"/>
                <a:ea typeface="Calibri"/>
                <a:cs typeface="Calibri"/>
                <a:sym typeface="Calibri"/>
              </a:rPr>
              <a:t>απομονωμένα</a:t>
            </a:r>
            <a:r>
              <a:rPr lang="en-US" sz="3000">
                <a:latin typeface="Calibri"/>
                <a:ea typeface="Calibri"/>
                <a:cs typeface="Calibri"/>
                <a:sym typeface="Calibri"/>
              </a:rPr>
              <a:t> δίκτυα είναι ένα</a:t>
            </a:r>
            <a:r>
              <a:rPr b="0" lang="en-US" sz="3000" u="none" cap="none" strike="noStrike">
                <a:solidFill>
                  <a:srgbClr val="000000"/>
                </a:solidFill>
                <a:latin typeface="Calibri"/>
                <a:ea typeface="Calibri"/>
                <a:cs typeface="Calibri"/>
                <a:sym typeface="Calibri"/>
              </a:rPr>
              <a:t> </a:t>
            </a:r>
            <a:r>
              <a:rPr lang="en-US" sz="3000">
                <a:solidFill>
                  <a:srgbClr val="CC0000"/>
                </a:solidFill>
                <a:latin typeface="Calibri"/>
                <a:ea typeface="Calibri"/>
                <a:cs typeface="Calibri"/>
                <a:sym typeface="Calibri"/>
              </a:rPr>
              <a:t>υποδίκτυο</a:t>
            </a:r>
            <a:endParaRPr sz="3000"/>
          </a:p>
          <a:p>
            <a:pPr indent="-55562" lvl="1" marL="582613" marR="0" rtl="0" algn="l">
              <a:lnSpc>
                <a:spcPct val="90000"/>
              </a:lnSpc>
              <a:spcBef>
                <a:spcPts val="500"/>
              </a:spcBef>
              <a:spcAft>
                <a:spcPts val="0"/>
              </a:spcAft>
              <a:buClr>
                <a:srgbClr val="0000A8"/>
              </a:buClr>
              <a:buSzPts val="2800"/>
              <a:buFont typeface="Arial"/>
              <a:buNone/>
            </a:pPr>
            <a:r>
              <a:t/>
            </a:r>
            <a:endParaRPr b="0" sz="3000" u="none" cap="none" strike="noStrike">
              <a:solidFill>
                <a:srgbClr val="CC0000"/>
              </a:solidFill>
              <a:latin typeface="Calibri"/>
              <a:ea typeface="Calibri"/>
              <a:cs typeface="Calibri"/>
              <a:sym typeface="Calibri"/>
            </a:endParaRPr>
          </a:p>
        </p:txBody>
      </p:sp>
      <p:cxnSp>
        <p:nvCxnSpPr>
          <p:cNvPr id="3157" name="Google Shape;3157;p48"/>
          <p:cNvCxnSpPr/>
          <p:nvPr/>
        </p:nvCxnSpPr>
        <p:spPr>
          <a:xfrm>
            <a:off x="8364512" y="2578622"/>
            <a:ext cx="794264" cy="0"/>
          </a:xfrm>
          <a:prstGeom prst="straightConnector1">
            <a:avLst/>
          </a:prstGeom>
          <a:noFill/>
          <a:ln cap="flat" cmpd="sng" w="19050">
            <a:solidFill>
              <a:schemeClr val="dk1"/>
            </a:solidFill>
            <a:prstDash val="solid"/>
            <a:miter lim="800000"/>
            <a:headEnd len="sm" w="sm" type="none"/>
            <a:tailEnd len="sm" w="sm" type="none"/>
          </a:ln>
        </p:spPr>
      </p:cxnSp>
      <p:cxnSp>
        <p:nvCxnSpPr>
          <p:cNvPr id="3158" name="Google Shape;3158;p48"/>
          <p:cNvCxnSpPr/>
          <p:nvPr/>
        </p:nvCxnSpPr>
        <p:spPr>
          <a:xfrm>
            <a:off x="9547622" y="2584574"/>
            <a:ext cx="975473" cy="0"/>
          </a:xfrm>
          <a:prstGeom prst="straightConnector1">
            <a:avLst/>
          </a:prstGeom>
          <a:noFill/>
          <a:ln cap="flat" cmpd="sng" w="19050">
            <a:solidFill>
              <a:schemeClr val="dk1"/>
            </a:solidFill>
            <a:prstDash val="solid"/>
            <a:miter lim="800000"/>
            <a:headEnd len="sm" w="sm" type="none"/>
            <a:tailEnd len="sm" w="sm" type="none"/>
          </a:ln>
        </p:spPr>
      </p:cxnSp>
      <p:grpSp>
        <p:nvGrpSpPr>
          <p:cNvPr id="3159" name="Google Shape;3159;p48"/>
          <p:cNvGrpSpPr/>
          <p:nvPr/>
        </p:nvGrpSpPr>
        <p:grpSpPr>
          <a:xfrm>
            <a:off x="7112000" y="1378861"/>
            <a:ext cx="4343401" cy="3560762"/>
            <a:chOff x="7112000" y="1378861"/>
            <a:chExt cx="4343401" cy="3560762"/>
          </a:xfrm>
        </p:grpSpPr>
        <p:grpSp>
          <p:nvGrpSpPr>
            <p:cNvPr id="3160" name="Google Shape;3160;p48"/>
            <p:cNvGrpSpPr/>
            <p:nvPr/>
          </p:nvGrpSpPr>
          <p:grpSpPr>
            <a:xfrm>
              <a:off x="7116763" y="1378861"/>
              <a:ext cx="641350" cy="558800"/>
              <a:chOff x="-44" y="1473"/>
              <a:chExt cx="981" cy="1105"/>
            </a:xfrm>
          </p:grpSpPr>
          <p:pic>
            <p:nvPicPr>
              <p:cNvPr descr="desktop_computer_stylized_medium" id="3161" name="Google Shape;3161;p48"/>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3162" name="Google Shape;3162;p48"/>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grpSp>
          <p:nvGrpSpPr>
            <p:cNvPr id="3163" name="Google Shape;3163;p48"/>
            <p:cNvGrpSpPr/>
            <p:nvPr/>
          </p:nvGrpSpPr>
          <p:grpSpPr>
            <a:xfrm>
              <a:off x="7112000" y="1977348"/>
              <a:ext cx="641350" cy="558800"/>
              <a:chOff x="-44" y="1473"/>
              <a:chExt cx="981" cy="1105"/>
            </a:xfrm>
          </p:grpSpPr>
          <p:pic>
            <p:nvPicPr>
              <p:cNvPr descr="desktop_computer_stylized_medium" id="3164" name="Google Shape;3164;p48"/>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3165" name="Google Shape;3165;p48"/>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grpSp>
          <p:nvGrpSpPr>
            <p:cNvPr id="3166" name="Google Shape;3166;p48"/>
            <p:cNvGrpSpPr/>
            <p:nvPr/>
          </p:nvGrpSpPr>
          <p:grpSpPr>
            <a:xfrm>
              <a:off x="7140575" y="2586948"/>
              <a:ext cx="641350" cy="558800"/>
              <a:chOff x="-44" y="1473"/>
              <a:chExt cx="981" cy="1105"/>
            </a:xfrm>
          </p:grpSpPr>
          <p:pic>
            <p:nvPicPr>
              <p:cNvPr descr="desktop_computer_stylized_medium" id="3167" name="Google Shape;3167;p48"/>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3168" name="Google Shape;3168;p48"/>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grpSp>
          <p:nvGrpSpPr>
            <p:cNvPr id="3169" name="Google Shape;3169;p48"/>
            <p:cNvGrpSpPr/>
            <p:nvPr/>
          </p:nvGrpSpPr>
          <p:grpSpPr>
            <a:xfrm flipH="1">
              <a:off x="10799763" y="1536023"/>
              <a:ext cx="641350" cy="558800"/>
              <a:chOff x="-44" y="1473"/>
              <a:chExt cx="981" cy="1105"/>
            </a:xfrm>
          </p:grpSpPr>
          <p:pic>
            <p:nvPicPr>
              <p:cNvPr descr="desktop_computer_stylized_medium" id="3170" name="Google Shape;3170;p48"/>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3171" name="Google Shape;3171;p48"/>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grpSp>
          <p:nvGrpSpPr>
            <p:cNvPr id="3172" name="Google Shape;3172;p48"/>
            <p:cNvGrpSpPr/>
            <p:nvPr/>
          </p:nvGrpSpPr>
          <p:grpSpPr>
            <a:xfrm flipH="1">
              <a:off x="10814050" y="2815548"/>
              <a:ext cx="641350" cy="558800"/>
              <a:chOff x="-44" y="1473"/>
              <a:chExt cx="981" cy="1105"/>
            </a:xfrm>
          </p:grpSpPr>
          <p:pic>
            <p:nvPicPr>
              <p:cNvPr descr="desktop_computer_stylized_medium" id="3173" name="Google Shape;3173;p48"/>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3174" name="Google Shape;3174;p48"/>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grpSp>
          <p:nvGrpSpPr>
            <p:cNvPr id="3175" name="Google Shape;3175;p48"/>
            <p:cNvGrpSpPr/>
            <p:nvPr/>
          </p:nvGrpSpPr>
          <p:grpSpPr>
            <a:xfrm flipH="1">
              <a:off x="9715500" y="4339548"/>
              <a:ext cx="641350" cy="558800"/>
              <a:chOff x="-44" y="1473"/>
              <a:chExt cx="981" cy="1105"/>
            </a:xfrm>
          </p:grpSpPr>
          <p:pic>
            <p:nvPicPr>
              <p:cNvPr descr="desktop_computer_stylized_medium" id="3176" name="Google Shape;3176;p48"/>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3177" name="Google Shape;3177;p48"/>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grpSp>
          <p:nvGrpSpPr>
            <p:cNvPr id="3178" name="Google Shape;3178;p48"/>
            <p:cNvGrpSpPr/>
            <p:nvPr/>
          </p:nvGrpSpPr>
          <p:grpSpPr>
            <a:xfrm flipH="1">
              <a:off x="8551863" y="4380823"/>
              <a:ext cx="641350" cy="558800"/>
              <a:chOff x="-44" y="1473"/>
              <a:chExt cx="981" cy="1105"/>
            </a:xfrm>
          </p:grpSpPr>
          <p:pic>
            <p:nvPicPr>
              <p:cNvPr descr="desktop_computer_stylized_medium" id="3179" name="Google Shape;3179;p48"/>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3180" name="Google Shape;3180;p48"/>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grpSp>
          <p:nvGrpSpPr>
            <p:cNvPr id="3181" name="Google Shape;3181;p48"/>
            <p:cNvGrpSpPr/>
            <p:nvPr/>
          </p:nvGrpSpPr>
          <p:grpSpPr>
            <a:xfrm>
              <a:off x="9053641" y="2438501"/>
              <a:ext cx="632991" cy="300938"/>
              <a:chOff x="7493876" y="2774731"/>
              <a:chExt cx="1481958" cy="894622"/>
            </a:xfrm>
          </p:grpSpPr>
          <p:sp>
            <p:nvSpPr>
              <p:cNvPr id="3182" name="Google Shape;3182;p48"/>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3183" name="Google Shape;3183;p48"/>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3184" name="Google Shape;3184;p48"/>
              <p:cNvGrpSpPr/>
              <p:nvPr/>
            </p:nvGrpSpPr>
            <p:grpSpPr>
              <a:xfrm>
                <a:off x="7713663" y="2848339"/>
                <a:ext cx="1042107" cy="425543"/>
                <a:chOff x="7786941" y="2884917"/>
                <a:chExt cx="897649" cy="353919"/>
              </a:xfrm>
            </p:grpSpPr>
            <p:sp>
              <p:nvSpPr>
                <p:cNvPr id="3185" name="Google Shape;3185;p48"/>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186" name="Google Shape;3186;p48"/>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187" name="Google Shape;3187;p48"/>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188" name="Google Shape;3188;p48"/>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sp>
        <p:nvSpPr>
          <p:cNvPr id="3189" name="Google Shape;3189;p48"/>
          <p:cNvSpPr txBox="1"/>
          <p:nvPr/>
        </p:nvSpPr>
        <p:spPr>
          <a:xfrm>
            <a:off x="6282921" y="5092127"/>
            <a:ext cx="5863785"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subnet mask: /24</a:t>
            </a:r>
            <a:endParaRPr/>
          </a:p>
          <a:p>
            <a:pPr indent="0" lvl="0" marL="0" marR="0" rtl="0" algn="ctr">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(high-order 24 bits: subnet part of IP address)</a:t>
            </a:r>
            <a:endParaRPr/>
          </a:p>
        </p:txBody>
      </p:sp>
      <p:grpSp>
        <p:nvGrpSpPr>
          <p:cNvPr id="3190" name="Google Shape;3190;p48"/>
          <p:cNvGrpSpPr/>
          <p:nvPr/>
        </p:nvGrpSpPr>
        <p:grpSpPr>
          <a:xfrm>
            <a:off x="6239437" y="3859589"/>
            <a:ext cx="2574780" cy="707886"/>
            <a:chOff x="6239437" y="3859589"/>
            <a:chExt cx="2574780" cy="707886"/>
          </a:xfrm>
        </p:grpSpPr>
        <p:sp>
          <p:nvSpPr>
            <p:cNvPr id="3191" name="Google Shape;3191;p48"/>
            <p:cNvSpPr txBox="1"/>
            <p:nvPr/>
          </p:nvSpPr>
          <p:spPr>
            <a:xfrm>
              <a:off x="6239437" y="3859589"/>
              <a:ext cx="1608133" cy="707886"/>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CC0000"/>
                </a:buClr>
                <a:buSzPts val="2000"/>
                <a:buFont typeface="Arial"/>
                <a:buNone/>
              </a:pPr>
              <a:r>
                <a:rPr b="0" i="1" lang="en-US" sz="2000" u="none" cap="none" strike="noStrike">
                  <a:solidFill>
                    <a:srgbClr val="CC0000"/>
                  </a:solidFill>
                  <a:latin typeface="Arial"/>
                  <a:ea typeface="Arial"/>
                  <a:cs typeface="Arial"/>
                  <a:sym typeface="Arial"/>
                </a:rPr>
                <a:t>subnet</a:t>
              </a:r>
              <a:endParaRPr/>
            </a:p>
            <a:p>
              <a:pPr indent="0" lvl="0" marL="0" marR="0" rtl="0" algn="r">
                <a:lnSpc>
                  <a:spcPct val="100000"/>
                </a:lnSpc>
                <a:spcBef>
                  <a:spcPts val="0"/>
                </a:spcBef>
                <a:spcAft>
                  <a:spcPts val="0"/>
                </a:spcAft>
                <a:buClr>
                  <a:srgbClr val="CC0000"/>
                </a:buClr>
                <a:buSzPts val="2000"/>
                <a:buFont typeface="Arial"/>
                <a:buNone/>
              </a:pPr>
              <a:r>
                <a:rPr b="0" i="1" lang="en-US" sz="2000" u="none" cap="none" strike="noStrike">
                  <a:solidFill>
                    <a:srgbClr val="CC0000"/>
                  </a:solidFill>
                  <a:latin typeface="Arial"/>
                  <a:ea typeface="Arial"/>
                  <a:cs typeface="Arial"/>
                  <a:sym typeface="Arial"/>
                </a:rPr>
                <a:t>223.1.3.0/24</a:t>
              </a:r>
              <a:endParaRPr/>
            </a:p>
          </p:txBody>
        </p:sp>
        <p:cxnSp>
          <p:nvCxnSpPr>
            <p:cNvPr id="3192" name="Google Shape;3192;p48"/>
            <p:cNvCxnSpPr/>
            <p:nvPr/>
          </p:nvCxnSpPr>
          <p:spPr>
            <a:xfrm>
              <a:off x="7794885" y="4062334"/>
              <a:ext cx="1019332" cy="0"/>
            </a:xfrm>
            <a:prstGeom prst="straightConnector1">
              <a:avLst/>
            </a:prstGeom>
            <a:noFill/>
            <a:ln cap="flat" cmpd="sng" w="15875">
              <a:solidFill>
                <a:srgbClr val="C00000"/>
              </a:solidFill>
              <a:prstDash val="solid"/>
              <a:miter lim="800000"/>
              <a:headEnd len="sm" w="sm" type="none"/>
              <a:tailEnd len="sm" w="sm" type="none"/>
            </a:ln>
          </p:spPr>
        </p:cxnSp>
      </p:grpSp>
      <p:grpSp>
        <p:nvGrpSpPr>
          <p:cNvPr id="3193" name="Google Shape;3193;p48"/>
          <p:cNvGrpSpPr/>
          <p:nvPr/>
        </p:nvGrpSpPr>
        <p:grpSpPr>
          <a:xfrm>
            <a:off x="7255489" y="607842"/>
            <a:ext cx="2491388" cy="1475790"/>
            <a:chOff x="7255489" y="607842"/>
            <a:chExt cx="2491388" cy="1475790"/>
          </a:xfrm>
        </p:grpSpPr>
        <p:sp>
          <p:nvSpPr>
            <p:cNvPr id="3194" name="Google Shape;3194;p48"/>
            <p:cNvSpPr txBox="1"/>
            <p:nvPr/>
          </p:nvSpPr>
          <p:spPr>
            <a:xfrm>
              <a:off x="7255489" y="607842"/>
              <a:ext cx="2491388"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C0000"/>
                </a:buClr>
                <a:buSzPts val="2000"/>
                <a:buFont typeface="Arial"/>
                <a:buNone/>
              </a:pPr>
              <a:r>
                <a:rPr b="0" i="1" lang="en-US" sz="2000" u="none" cap="none" strike="noStrike">
                  <a:solidFill>
                    <a:srgbClr val="CC0000"/>
                  </a:solidFill>
                  <a:latin typeface="Arial"/>
                  <a:ea typeface="Arial"/>
                  <a:cs typeface="Arial"/>
                  <a:sym typeface="Arial"/>
                </a:rPr>
                <a:t>subnet 223.1.1.0/24</a:t>
              </a:r>
              <a:endParaRPr/>
            </a:p>
          </p:txBody>
        </p:sp>
        <p:cxnSp>
          <p:nvCxnSpPr>
            <p:cNvPr id="3195" name="Google Shape;3195;p48"/>
            <p:cNvCxnSpPr/>
            <p:nvPr/>
          </p:nvCxnSpPr>
          <p:spPr>
            <a:xfrm>
              <a:off x="8289561" y="944379"/>
              <a:ext cx="0" cy="1139253"/>
            </a:xfrm>
            <a:prstGeom prst="straightConnector1">
              <a:avLst/>
            </a:prstGeom>
            <a:noFill/>
            <a:ln cap="flat" cmpd="sng" w="19050">
              <a:solidFill>
                <a:srgbClr val="C00000"/>
              </a:solidFill>
              <a:prstDash val="solid"/>
              <a:miter lim="800000"/>
              <a:headEnd len="sm" w="sm" type="none"/>
              <a:tailEnd len="sm" w="sm" type="none"/>
            </a:ln>
          </p:spPr>
        </p:cxnSp>
      </p:grpSp>
      <p:grpSp>
        <p:nvGrpSpPr>
          <p:cNvPr id="3196" name="Google Shape;3196;p48"/>
          <p:cNvGrpSpPr/>
          <p:nvPr/>
        </p:nvGrpSpPr>
        <p:grpSpPr>
          <a:xfrm>
            <a:off x="9531133" y="1000631"/>
            <a:ext cx="2491388" cy="1475243"/>
            <a:chOff x="9531133" y="1000631"/>
            <a:chExt cx="2491388" cy="1475243"/>
          </a:xfrm>
        </p:grpSpPr>
        <p:sp>
          <p:nvSpPr>
            <p:cNvPr id="3197" name="Google Shape;3197;p48"/>
            <p:cNvSpPr txBox="1"/>
            <p:nvPr/>
          </p:nvSpPr>
          <p:spPr>
            <a:xfrm>
              <a:off x="9531133" y="1000631"/>
              <a:ext cx="2491388"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C0000"/>
                </a:buClr>
                <a:buSzPts val="2000"/>
                <a:buFont typeface="Arial"/>
                <a:buNone/>
              </a:pPr>
              <a:r>
                <a:rPr b="0" i="1" lang="en-US" sz="2000" u="none" cap="none" strike="noStrike">
                  <a:solidFill>
                    <a:srgbClr val="CC0000"/>
                  </a:solidFill>
                  <a:latin typeface="Arial"/>
                  <a:ea typeface="Arial"/>
                  <a:cs typeface="Arial"/>
                  <a:sym typeface="Arial"/>
                </a:rPr>
                <a:t>subnet 223.1.2.0/24</a:t>
              </a:r>
              <a:endParaRPr/>
            </a:p>
          </p:txBody>
        </p:sp>
        <p:cxnSp>
          <p:nvCxnSpPr>
            <p:cNvPr id="3198" name="Google Shape;3198;p48"/>
            <p:cNvCxnSpPr/>
            <p:nvPr/>
          </p:nvCxnSpPr>
          <p:spPr>
            <a:xfrm>
              <a:off x="10630525" y="1336621"/>
              <a:ext cx="0" cy="1139253"/>
            </a:xfrm>
            <a:prstGeom prst="straightConnector1">
              <a:avLst/>
            </a:prstGeom>
            <a:noFill/>
            <a:ln cap="flat" cmpd="sng" w="19050">
              <a:solidFill>
                <a:srgbClr val="C00000"/>
              </a:solidFill>
              <a:prstDash val="solid"/>
              <a:miter lim="800000"/>
              <a:headEnd len="sm" w="sm" type="none"/>
              <a:tailEnd len="sm" w="sm" type="none"/>
            </a:ln>
          </p:spPr>
        </p:cxnSp>
      </p:grpSp>
      <p:sp>
        <p:nvSpPr>
          <p:cNvPr id="3199" name="Google Shape;3199;p48"/>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159"/>
                                        </p:tgtEl>
                                      </p:cBhvr>
                                    </p:animEffect>
                                    <p:set>
                                      <p:cBhvr>
                                        <p:cTn dur="1" fill="hold">
                                          <p:stCondLst>
                                            <p:cond delay="500"/>
                                          </p:stCondLst>
                                        </p:cTn>
                                        <p:tgtEl>
                                          <p:spTgt spid="315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0"/>
                                        </p:tgtEl>
                                        <p:attrNameLst>
                                          <p:attrName>style.visibility</p:attrName>
                                        </p:attrNameLst>
                                      </p:cBhvr>
                                      <p:to>
                                        <p:strVal val="visible"/>
                                      </p:to>
                                    </p:set>
                                    <p:animEffect filter="fade" transition="in">
                                      <p:cBhvr>
                                        <p:cTn dur="500"/>
                                        <p:tgtEl>
                                          <p:spTgt spid="3190"/>
                                        </p:tgtEl>
                                      </p:cBhvr>
                                    </p:animEffect>
                                  </p:childTnLst>
                                </p:cTn>
                              </p:par>
                              <p:par>
                                <p:cTn fill="hold" nodeType="withEffect" presetClass="entr" presetID="10" presetSubtype="0">
                                  <p:stCondLst>
                                    <p:cond delay="0"/>
                                  </p:stCondLst>
                                  <p:childTnLst>
                                    <p:set>
                                      <p:cBhvr>
                                        <p:cTn dur="1" fill="hold">
                                          <p:stCondLst>
                                            <p:cond delay="0"/>
                                          </p:stCondLst>
                                        </p:cTn>
                                        <p:tgtEl>
                                          <p:spTgt spid="3189"/>
                                        </p:tgtEl>
                                        <p:attrNameLst>
                                          <p:attrName>style.visibility</p:attrName>
                                        </p:attrNameLst>
                                      </p:cBhvr>
                                      <p:to>
                                        <p:strVal val="visible"/>
                                      </p:to>
                                    </p:set>
                                    <p:animEffect filter="fade" transition="in">
                                      <p:cBhvr>
                                        <p:cTn dur="500"/>
                                        <p:tgtEl>
                                          <p:spTgt spid="3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3"/>
                                        </p:tgtEl>
                                        <p:attrNameLst>
                                          <p:attrName>style.visibility</p:attrName>
                                        </p:attrNameLst>
                                      </p:cBhvr>
                                      <p:to>
                                        <p:strVal val="visible"/>
                                      </p:to>
                                    </p:set>
                                    <p:animEffect filter="fade" transition="in">
                                      <p:cBhvr>
                                        <p:cTn dur="500"/>
                                        <p:tgtEl>
                                          <p:spTgt spid="3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6"/>
                                        </p:tgtEl>
                                        <p:attrNameLst>
                                          <p:attrName>style.visibility</p:attrName>
                                        </p:attrNameLst>
                                      </p:cBhvr>
                                      <p:to>
                                        <p:strVal val="visible"/>
                                      </p:to>
                                    </p:set>
                                    <p:animEffect filter="fade" transition="in">
                                      <p:cBhvr>
                                        <p:cTn dur="500"/>
                                        <p:tgtEl>
                                          <p:spTgt spid="31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4" name="Shape 3204"/>
        <p:cNvGrpSpPr/>
        <p:nvPr/>
      </p:nvGrpSpPr>
      <p:grpSpPr>
        <a:xfrm>
          <a:off x="0" y="0"/>
          <a:ext cx="0" cy="0"/>
          <a:chOff x="0" y="0"/>
          <a:chExt cx="0" cy="0"/>
        </a:xfrm>
      </p:grpSpPr>
      <p:sp>
        <p:nvSpPr>
          <p:cNvPr id="3205" name="Google Shape;3205;p49"/>
          <p:cNvSpPr txBox="1"/>
          <p:nvPr>
            <p:ph type="title"/>
          </p:nvPr>
        </p:nvSpPr>
        <p:spPr>
          <a:xfrm>
            <a:off x="-2" y="311150"/>
            <a:ext cx="4482000" cy="894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00A3"/>
              </a:buClr>
              <a:buSzPts val="4400"/>
              <a:buFont typeface="Calibri"/>
              <a:buNone/>
            </a:pPr>
            <a:r>
              <a:rPr lang="en-US" sz="5000"/>
              <a:t>Υποδίκτυα</a:t>
            </a:r>
            <a:endParaRPr sz="5000"/>
          </a:p>
        </p:txBody>
      </p:sp>
      <p:sp>
        <p:nvSpPr>
          <p:cNvPr id="3206" name="Google Shape;3206;p49"/>
          <p:cNvSpPr txBox="1"/>
          <p:nvPr/>
        </p:nvSpPr>
        <p:spPr>
          <a:xfrm>
            <a:off x="0" y="1485525"/>
            <a:ext cx="4008600" cy="2826900"/>
          </a:xfrm>
          <a:prstGeom prst="rect">
            <a:avLst/>
          </a:prstGeom>
          <a:noFill/>
          <a:ln>
            <a:noFill/>
          </a:ln>
        </p:spPr>
        <p:txBody>
          <a:bodyPr anchorCtr="0" anchor="t" bIns="45700" lIns="91425" spcFirstLastPara="1" rIns="91425" wrap="square" tIns="45700">
            <a:noAutofit/>
          </a:bodyPr>
          <a:lstStyle/>
          <a:p>
            <a:pPr indent="-342900" lvl="0" marL="473075" marR="0" rtl="0" algn="l">
              <a:lnSpc>
                <a:spcPct val="90000"/>
              </a:lnSpc>
              <a:spcBef>
                <a:spcPts val="0"/>
              </a:spcBef>
              <a:spcAft>
                <a:spcPts val="0"/>
              </a:spcAft>
              <a:buClr>
                <a:srgbClr val="0000A3"/>
              </a:buClr>
              <a:buSzPts val="3200"/>
              <a:buFont typeface="Noto Sans Symbols"/>
              <a:buChar char="▪"/>
            </a:pPr>
            <a:r>
              <a:rPr lang="en-US" sz="3200">
                <a:latin typeface="Calibri"/>
                <a:ea typeface="Calibri"/>
                <a:cs typeface="Calibri"/>
                <a:sym typeface="Calibri"/>
              </a:rPr>
              <a:t>που είναι τα  υποδίκτυα</a:t>
            </a:r>
            <a:r>
              <a:rPr b="0" i="0" lang="en-US" sz="3200" u="none" cap="none" strike="noStrike">
                <a:solidFill>
                  <a:srgbClr val="000000"/>
                </a:solidFill>
                <a:latin typeface="Calibri"/>
                <a:ea typeface="Calibri"/>
                <a:cs typeface="Calibri"/>
                <a:sym typeface="Calibri"/>
              </a:rPr>
              <a:t>?</a:t>
            </a:r>
            <a:endParaRPr sz="3200"/>
          </a:p>
          <a:p>
            <a:pPr indent="-342900" lvl="0" marL="473075" marR="0" rtl="0" algn="l">
              <a:lnSpc>
                <a:spcPct val="90000"/>
              </a:lnSpc>
              <a:spcBef>
                <a:spcPts val="1000"/>
              </a:spcBef>
              <a:spcAft>
                <a:spcPts val="0"/>
              </a:spcAft>
              <a:buClr>
                <a:srgbClr val="0000A3"/>
              </a:buClr>
              <a:buSzPts val="3200"/>
              <a:buFont typeface="Noto Sans Symbols"/>
              <a:buChar char="▪"/>
            </a:pPr>
            <a:r>
              <a:rPr lang="en-US" sz="3200">
                <a:latin typeface="Calibri"/>
                <a:ea typeface="Calibri"/>
                <a:cs typeface="Calibri"/>
                <a:sym typeface="Calibri"/>
              </a:rPr>
              <a:t>Τι </a:t>
            </a:r>
            <a:r>
              <a:rPr lang="en-US" sz="3200">
                <a:latin typeface="Calibri"/>
                <a:ea typeface="Calibri"/>
                <a:cs typeface="Calibri"/>
                <a:sym typeface="Calibri"/>
              </a:rPr>
              <a:t>είναι</a:t>
            </a:r>
            <a:r>
              <a:rPr lang="en-US" sz="3200">
                <a:latin typeface="Calibri"/>
                <a:ea typeface="Calibri"/>
                <a:cs typeface="Calibri"/>
                <a:sym typeface="Calibri"/>
              </a:rPr>
              <a:t> οι </a:t>
            </a:r>
            <a:r>
              <a:rPr b="0" i="0" lang="en-US" sz="3200" u="none" cap="none" strike="noStrike">
                <a:solidFill>
                  <a:srgbClr val="000000"/>
                </a:solidFill>
                <a:latin typeface="Calibri"/>
                <a:ea typeface="Calibri"/>
                <a:cs typeface="Calibri"/>
                <a:sym typeface="Calibri"/>
              </a:rPr>
              <a:t>/24 </a:t>
            </a:r>
            <a:r>
              <a:rPr lang="en-US" sz="3200">
                <a:latin typeface="Calibri"/>
                <a:ea typeface="Calibri"/>
                <a:cs typeface="Calibri"/>
                <a:sym typeface="Calibri"/>
              </a:rPr>
              <a:t>διευθύνσεις υποδικτύου</a:t>
            </a:r>
            <a:r>
              <a:rPr b="0" i="0" lang="en-US" sz="3200" u="none" cap="none" strike="noStrike">
                <a:solidFill>
                  <a:srgbClr val="000000"/>
                </a:solidFill>
                <a:latin typeface="Calibri"/>
                <a:ea typeface="Calibri"/>
                <a:cs typeface="Calibri"/>
                <a:sym typeface="Calibri"/>
              </a:rPr>
              <a:t>?</a:t>
            </a:r>
            <a:endParaRPr sz="3200"/>
          </a:p>
          <a:p>
            <a:pPr indent="0" lvl="1" marL="527050" marR="0" rtl="0" algn="l">
              <a:lnSpc>
                <a:spcPct val="90000"/>
              </a:lnSpc>
              <a:spcBef>
                <a:spcPts val="500"/>
              </a:spcBef>
              <a:spcAft>
                <a:spcPts val="0"/>
              </a:spcAft>
              <a:buClr>
                <a:srgbClr val="0000A8"/>
              </a:buClr>
              <a:buSzPts val="2800"/>
              <a:buFont typeface="Arial"/>
              <a:buNone/>
            </a:pPr>
            <a:r>
              <a:t/>
            </a:r>
            <a:endParaRPr b="0" i="1" sz="3200" u="none" cap="none" strike="noStrike">
              <a:solidFill>
                <a:srgbClr val="CC0000"/>
              </a:solidFill>
              <a:latin typeface="Calibri"/>
              <a:ea typeface="Calibri"/>
              <a:cs typeface="Calibri"/>
              <a:sym typeface="Calibri"/>
            </a:endParaRPr>
          </a:p>
        </p:txBody>
      </p:sp>
      <p:sp>
        <p:nvSpPr>
          <p:cNvPr id="3207" name="Google Shape;3207;p49"/>
          <p:cNvSpPr/>
          <p:nvPr/>
        </p:nvSpPr>
        <p:spPr>
          <a:xfrm>
            <a:off x="7898119" y="2985309"/>
            <a:ext cx="1268413" cy="1463675"/>
          </a:xfrm>
          <a:custGeom>
            <a:rect b="b" l="l" r="r" t="t"/>
            <a:pathLst>
              <a:path extrusionOk="0" h="922" w="799">
                <a:moveTo>
                  <a:pt x="6" y="66"/>
                </a:moveTo>
                <a:cubicBezTo>
                  <a:pt x="13" y="117"/>
                  <a:pt x="234" y="314"/>
                  <a:pt x="341" y="446"/>
                </a:cubicBezTo>
                <a:cubicBezTo>
                  <a:pt x="448" y="578"/>
                  <a:pt x="577" y="794"/>
                  <a:pt x="648" y="858"/>
                </a:cubicBezTo>
                <a:cubicBezTo>
                  <a:pt x="719" y="922"/>
                  <a:pt x="799" y="912"/>
                  <a:pt x="768" y="828"/>
                </a:cubicBezTo>
                <a:cubicBezTo>
                  <a:pt x="737" y="744"/>
                  <a:pt x="581" y="492"/>
                  <a:pt x="463" y="354"/>
                </a:cubicBezTo>
                <a:cubicBezTo>
                  <a:pt x="345" y="216"/>
                  <a:pt x="136" y="48"/>
                  <a:pt x="60" y="0"/>
                </a:cubicBezTo>
                <a:cubicBezTo>
                  <a:pt x="25" y="47"/>
                  <a:pt x="0" y="15"/>
                  <a:pt x="6" y="66"/>
                </a:cubicBezTo>
                <a:close/>
              </a:path>
            </a:pathLst>
          </a:custGeom>
          <a:solidFill>
            <a:srgbClr val="9CE0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208" name="Google Shape;3208;p49"/>
          <p:cNvSpPr/>
          <p:nvPr/>
        </p:nvSpPr>
        <p:spPr>
          <a:xfrm>
            <a:off x="6699842" y="4496609"/>
            <a:ext cx="2098623" cy="361221"/>
          </a:xfrm>
          <a:custGeom>
            <a:rect b="b" l="l" r="r" t="t"/>
            <a:pathLst>
              <a:path extrusionOk="0" h="206" w="1422">
                <a:moveTo>
                  <a:pt x="42" y="176"/>
                </a:moveTo>
                <a:cubicBezTo>
                  <a:pt x="84" y="206"/>
                  <a:pt x="437" y="167"/>
                  <a:pt x="641" y="166"/>
                </a:cubicBezTo>
                <a:cubicBezTo>
                  <a:pt x="845" y="165"/>
                  <a:pt x="1153" y="192"/>
                  <a:pt x="1266" y="170"/>
                </a:cubicBezTo>
                <a:cubicBezTo>
                  <a:pt x="1379" y="148"/>
                  <a:pt x="1422" y="58"/>
                  <a:pt x="1320" y="32"/>
                </a:cubicBezTo>
                <a:cubicBezTo>
                  <a:pt x="1218" y="6"/>
                  <a:pt x="869" y="15"/>
                  <a:pt x="657" y="14"/>
                </a:cubicBezTo>
                <a:cubicBezTo>
                  <a:pt x="445" y="13"/>
                  <a:pt x="147" y="0"/>
                  <a:pt x="45" y="27"/>
                </a:cubicBezTo>
                <a:cubicBezTo>
                  <a:pt x="56" y="84"/>
                  <a:pt x="0" y="146"/>
                  <a:pt x="42" y="176"/>
                </a:cubicBezTo>
                <a:close/>
              </a:path>
            </a:pathLst>
          </a:custGeom>
          <a:solidFill>
            <a:srgbClr val="9CE0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209" name="Google Shape;3209;p49"/>
          <p:cNvSpPr/>
          <p:nvPr/>
        </p:nvSpPr>
        <p:spPr>
          <a:xfrm>
            <a:off x="6345544" y="2909109"/>
            <a:ext cx="1158875" cy="1547813"/>
          </a:xfrm>
          <a:custGeom>
            <a:rect b="b" l="l" r="r" t="t"/>
            <a:pathLst>
              <a:path extrusionOk="0" h="975" w="730">
                <a:moveTo>
                  <a:pt x="157" y="952"/>
                </a:moveTo>
                <a:cubicBezTo>
                  <a:pt x="272" y="930"/>
                  <a:pt x="357" y="644"/>
                  <a:pt x="462" y="498"/>
                </a:cubicBezTo>
                <a:cubicBezTo>
                  <a:pt x="554" y="363"/>
                  <a:pt x="686" y="220"/>
                  <a:pt x="708" y="144"/>
                </a:cubicBezTo>
                <a:cubicBezTo>
                  <a:pt x="730" y="68"/>
                  <a:pt x="654" y="0"/>
                  <a:pt x="594" y="42"/>
                </a:cubicBezTo>
                <a:cubicBezTo>
                  <a:pt x="534" y="84"/>
                  <a:pt x="447" y="253"/>
                  <a:pt x="348" y="396"/>
                </a:cubicBezTo>
                <a:cubicBezTo>
                  <a:pt x="249" y="539"/>
                  <a:pt x="32" y="807"/>
                  <a:pt x="0" y="900"/>
                </a:cubicBezTo>
                <a:cubicBezTo>
                  <a:pt x="53" y="924"/>
                  <a:pt x="43" y="975"/>
                  <a:pt x="157" y="952"/>
                </a:cubicBezTo>
                <a:close/>
              </a:path>
            </a:pathLst>
          </a:custGeom>
          <a:solidFill>
            <a:srgbClr val="9CE0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210" name="Google Shape;3210;p49"/>
          <p:cNvSpPr/>
          <p:nvPr/>
        </p:nvSpPr>
        <p:spPr>
          <a:xfrm rot="5265760">
            <a:off x="7334817" y="866004"/>
            <a:ext cx="1078238" cy="2162175"/>
          </a:xfrm>
          <a:custGeom>
            <a:rect b="b" l="l" r="r" t="t"/>
            <a:pathLst>
              <a:path extrusionOk="0" h="1291" w="1223">
                <a:moveTo>
                  <a:pt x="1201" y="756"/>
                </a:moveTo>
                <a:cubicBezTo>
                  <a:pt x="1180" y="640"/>
                  <a:pt x="798" y="744"/>
                  <a:pt x="702" y="670"/>
                </a:cubicBezTo>
                <a:cubicBezTo>
                  <a:pt x="603" y="561"/>
                  <a:pt x="669" y="206"/>
                  <a:pt x="608" y="103"/>
                </a:cubicBezTo>
                <a:cubicBezTo>
                  <a:pt x="547" y="0"/>
                  <a:pt x="425" y="55"/>
                  <a:pt x="335" y="52"/>
                </a:cubicBezTo>
                <a:cubicBezTo>
                  <a:pt x="245" y="49"/>
                  <a:pt x="114" y="0"/>
                  <a:pt x="65" y="82"/>
                </a:cubicBezTo>
                <a:cubicBezTo>
                  <a:pt x="16" y="164"/>
                  <a:pt x="45" y="433"/>
                  <a:pt x="41" y="544"/>
                </a:cubicBezTo>
                <a:cubicBezTo>
                  <a:pt x="37" y="655"/>
                  <a:pt x="41" y="685"/>
                  <a:pt x="38" y="751"/>
                </a:cubicBezTo>
                <a:cubicBezTo>
                  <a:pt x="35" y="817"/>
                  <a:pt x="26" y="880"/>
                  <a:pt x="23" y="940"/>
                </a:cubicBezTo>
                <a:cubicBezTo>
                  <a:pt x="20" y="1000"/>
                  <a:pt x="0" y="1068"/>
                  <a:pt x="17" y="1114"/>
                </a:cubicBezTo>
                <a:cubicBezTo>
                  <a:pt x="34" y="1160"/>
                  <a:pt x="31" y="1198"/>
                  <a:pt x="128" y="1219"/>
                </a:cubicBezTo>
                <a:cubicBezTo>
                  <a:pt x="225" y="1240"/>
                  <a:pt x="509" y="1291"/>
                  <a:pt x="602" y="1243"/>
                </a:cubicBezTo>
                <a:cubicBezTo>
                  <a:pt x="695" y="1195"/>
                  <a:pt x="590" y="984"/>
                  <a:pt x="686" y="930"/>
                </a:cubicBezTo>
                <a:cubicBezTo>
                  <a:pt x="782" y="876"/>
                  <a:pt x="1091" y="945"/>
                  <a:pt x="1177" y="916"/>
                </a:cubicBezTo>
                <a:cubicBezTo>
                  <a:pt x="1208" y="864"/>
                  <a:pt x="1223" y="871"/>
                  <a:pt x="1201" y="756"/>
                </a:cubicBezTo>
                <a:close/>
              </a:path>
            </a:pathLst>
          </a:custGeom>
          <a:solidFill>
            <a:srgbClr val="9CE0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3211" name="Google Shape;3211;p49"/>
          <p:cNvCxnSpPr/>
          <p:nvPr/>
        </p:nvCxnSpPr>
        <p:spPr>
          <a:xfrm flipH="1">
            <a:off x="7639357" y="1956609"/>
            <a:ext cx="3175" cy="592138"/>
          </a:xfrm>
          <a:prstGeom prst="straightConnector1">
            <a:avLst/>
          </a:prstGeom>
          <a:noFill/>
          <a:ln cap="flat" cmpd="sng" w="19050">
            <a:solidFill>
              <a:schemeClr val="dk1"/>
            </a:solidFill>
            <a:prstDash val="solid"/>
            <a:round/>
            <a:headEnd len="med" w="med" type="none"/>
            <a:tailEnd len="med" w="med" type="none"/>
          </a:ln>
        </p:spPr>
      </p:cxnSp>
      <p:sp>
        <p:nvSpPr>
          <p:cNvPr id="3212" name="Google Shape;3212;p49"/>
          <p:cNvSpPr txBox="1"/>
          <p:nvPr/>
        </p:nvSpPr>
        <p:spPr>
          <a:xfrm>
            <a:off x="6099456" y="1403897"/>
            <a:ext cx="96372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223.1.1.1</a:t>
            </a:r>
            <a:endParaRPr b="0" i="0" sz="1800" u="none" cap="none" strike="noStrike">
              <a:solidFill>
                <a:srgbClr val="000000"/>
              </a:solidFill>
              <a:latin typeface="Calibri"/>
              <a:ea typeface="Calibri"/>
              <a:cs typeface="Calibri"/>
              <a:sym typeface="Calibri"/>
            </a:endParaRPr>
          </a:p>
        </p:txBody>
      </p:sp>
      <p:sp>
        <p:nvSpPr>
          <p:cNvPr id="3213" name="Google Shape;3213;p49"/>
          <p:cNvSpPr/>
          <p:nvPr/>
        </p:nvSpPr>
        <p:spPr>
          <a:xfrm>
            <a:off x="7474572" y="2218547"/>
            <a:ext cx="309562" cy="180975"/>
          </a:xfrm>
          <a:prstGeom prst="rect">
            <a:avLst/>
          </a:prstGeom>
          <a:solidFill>
            <a:srgbClr val="9CE0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14" name="Google Shape;3214;p49"/>
          <p:cNvSpPr txBox="1"/>
          <p:nvPr/>
        </p:nvSpPr>
        <p:spPr>
          <a:xfrm>
            <a:off x="7211846" y="2127679"/>
            <a:ext cx="96372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223.1.1.3</a:t>
            </a:r>
            <a:endParaRPr b="0" i="0" sz="1800" u="none" cap="none" strike="noStrike">
              <a:solidFill>
                <a:srgbClr val="000000"/>
              </a:solidFill>
              <a:latin typeface="Calibri"/>
              <a:ea typeface="Calibri"/>
              <a:cs typeface="Calibri"/>
              <a:sym typeface="Calibri"/>
            </a:endParaRPr>
          </a:p>
        </p:txBody>
      </p:sp>
      <p:sp>
        <p:nvSpPr>
          <p:cNvPr id="3215" name="Google Shape;3215;p49"/>
          <p:cNvSpPr txBox="1"/>
          <p:nvPr/>
        </p:nvSpPr>
        <p:spPr>
          <a:xfrm>
            <a:off x="8486925" y="1514459"/>
            <a:ext cx="96372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223.1.1.4</a:t>
            </a:r>
            <a:endParaRPr b="0" i="0" sz="1800" u="none" cap="none" strike="noStrike">
              <a:solidFill>
                <a:srgbClr val="000000"/>
              </a:solidFill>
              <a:latin typeface="Calibri"/>
              <a:ea typeface="Calibri"/>
              <a:cs typeface="Calibri"/>
              <a:sym typeface="Calibri"/>
            </a:endParaRPr>
          </a:p>
        </p:txBody>
      </p:sp>
      <p:sp>
        <p:nvSpPr>
          <p:cNvPr id="3216" name="Google Shape;3216;p49"/>
          <p:cNvSpPr/>
          <p:nvPr/>
        </p:nvSpPr>
        <p:spPr>
          <a:xfrm>
            <a:off x="5405744" y="4847609"/>
            <a:ext cx="1539875" cy="1070265"/>
          </a:xfrm>
          <a:custGeom>
            <a:rect b="b" l="l" r="r" t="t"/>
            <a:pathLst>
              <a:path extrusionOk="0" h="939" w="970">
                <a:moveTo>
                  <a:pt x="451" y="41"/>
                </a:moveTo>
                <a:cubicBezTo>
                  <a:pt x="415" y="47"/>
                  <a:pt x="452" y="358"/>
                  <a:pt x="388" y="431"/>
                </a:cubicBezTo>
                <a:cubicBezTo>
                  <a:pt x="324" y="504"/>
                  <a:pt x="128" y="419"/>
                  <a:pt x="64" y="479"/>
                </a:cubicBezTo>
                <a:cubicBezTo>
                  <a:pt x="0" y="539"/>
                  <a:pt x="1" y="718"/>
                  <a:pt x="7" y="791"/>
                </a:cubicBezTo>
                <a:cubicBezTo>
                  <a:pt x="13" y="864"/>
                  <a:pt x="31" y="901"/>
                  <a:pt x="100" y="920"/>
                </a:cubicBezTo>
                <a:cubicBezTo>
                  <a:pt x="169" y="939"/>
                  <a:pt x="329" y="908"/>
                  <a:pt x="421" y="905"/>
                </a:cubicBezTo>
                <a:cubicBezTo>
                  <a:pt x="513" y="902"/>
                  <a:pt x="572" y="913"/>
                  <a:pt x="652" y="905"/>
                </a:cubicBezTo>
                <a:cubicBezTo>
                  <a:pt x="732" y="897"/>
                  <a:pt x="860" y="929"/>
                  <a:pt x="904" y="857"/>
                </a:cubicBezTo>
                <a:cubicBezTo>
                  <a:pt x="948" y="785"/>
                  <a:pt x="970" y="542"/>
                  <a:pt x="916" y="473"/>
                </a:cubicBezTo>
                <a:cubicBezTo>
                  <a:pt x="862" y="404"/>
                  <a:pt x="645" y="511"/>
                  <a:pt x="580" y="443"/>
                </a:cubicBezTo>
                <a:cubicBezTo>
                  <a:pt x="515" y="375"/>
                  <a:pt x="534" y="130"/>
                  <a:pt x="526" y="65"/>
                </a:cubicBezTo>
                <a:cubicBezTo>
                  <a:pt x="518" y="0"/>
                  <a:pt x="542" y="57"/>
                  <a:pt x="529" y="53"/>
                </a:cubicBezTo>
                <a:cubicBezTo>
                  <a:pt x="520" y="26"/>
                  <a:pt x="487" y="35"/>
                  <a:pt x="451" y="41"/>
                </a:cubicBezTo>
                <a:close/>
              </a:path>
            </a:pathLst>
          </a:custGeom>
          <a:solidFill>
            <a:srgbClr val="9CE0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3217" name="Google Shape;3217;p49"/>
          <p:cNvCxnSpPr/>
          <p:nvPr/>
        </p:nvCxnSpPr>
        <p:spPr>
          <a:xfrm>
            <a:off x="6161394" y="4833159"/>
            <a:ext cx="7938" cy="561975"/>
          </a:xfrm>
          <a:prstGeom prst="straightConnector1">
            <a:avLst/>
          </a:prstGeom>
          <a:noFill/>
          <a:ln cap="flat" cmpd="sng" w="19050">
            <a:solidFill>
              <a:schemeClr val="dk1"/>
            </a:solidFill>
            <a:prstDash val="solid"/>
            <a:round/>
            <a:headEnd len="med" w="med" type="none"/>
            <a:tailEnd len="med" w="med" type="none"/>
          </a:ln>
        </p:spPr>
      </p:cxnSp>
      <p:sp>
        <p:nvSpPr>
          <p:cNvPr id="3218" name="Google Shape;3218;p49"/>
          <p:cNvSpPr txBox="1"/>
          <p:nvPr/>
        </p:nvSpPr>
        <p:spPr>
          <a:xfrm>
            <a:off x="6523633" y="5561966"/>
            <a:ext cx="96372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223.1.2.2</a:t>
            </a:r>
            <a:endParaRPr b="0" i="0" sz="1800" u="none" cap="none" strike="noStrike">
              <a:solidFill>
                <a:srgbClr val="000000"/>
              </a:solidFill>
              <a:latin typeface="Calibri"/>
              <a:ea typeface="Calibri"/>
              <a:cs typeface="Calibri"/>
              <a:sym typeface="Calibri"/>
            </a:endParaRPr>
          </a:p>
        </p:txBody>
      </p:sp>
      <p:sp>
        <p:nvSpPr>
          <p:cNvPr id="3219" name="Google Shape;3219;p49"/>
          <p:cNvSpPr/>
          <p:nvPr/>
        </p:nvSpPr>
        <p:spPr>
          <a:xfrm>
            <a:off x="6109914" y="4958572"/>
            <a:ext cx="128587" cy="180975"/>
          </a:xfrm>
          <a:prstGeom prst="rect">
            <a:avLst/>
          </a:prstGeom>
          <a:solidFill>
            <a:srgbClr val="9CE0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20" name="Google Shape;3220;p49"/>
          <p:cNvSpPr txBox="1"/>
          <p:nvPr/>
        </p:nvSpPr>
        <p:spPr>
          <a:xfrm>
            <a:off x="5577277" y="4875981"/>
            <a:ext cx="96372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223.1.2.6</a:t>
            </a:r>
            <a:endParaRPr b="0" i="0" sz="1800" u="none" cap="none" strike="noStrike">
              <a:solidFill>
                <a:srgbClr val="000000"/>
              </a:solidFill>
              <a:latin typeface="Calibri"/>
              <a:ea typeface="Calibri"/>
              <a:cs typeface="Calibri"/>
              <a:sym typeface="Calibri"/>
            </a:endParaRPr>
          </a:p>
        </p:txBody>
      </p:sp>
      <p:sp>
        <p:nvSpPr>
          <p:cNvPr id="3221" name="Google Shape;3221;p49"/>
          <p:cNvSpPr/>
          <p:nvPr/>
        </p:nvSpPr>
        <p:spPr>
          <a:xfrm>
            <a:off x="8423582" y="4858944"/>
            <a:ext cx="1539875" cy="1129777"/>
          </a:xfrm>
          <a:custGeom>
            <a:rect b="b" l="l" r="r" t="t"/>
            <a:pathLst>
              <a:path extrusionOk="0" h="939" w="970">
                <a:moveTo>
                  <a:pt x="451" y="41"/>
                </a:moveTo>
                <a:cubicBezTo>
                  <a:pt x="415" y="47"/>
                  <a:pt x="452" y="358"/>
                  <a:pt x="388" y="431"/>
                </a:cubicBezTo>
                <a:cubicBezTo>
                  <a:pt x="324" y="504"/>
                  <a:pt x="128" y="419"/>
                  <a:pt x="64" y="479"/>
                </a:cubicBezTo>
                <a:cubicBezTo>
                  <a:pt x="0" y="539"/>
                  <a:pt x="1" y="718"/>
                  <a:pt x="7" y="791"/>
                </a:cubicBezTo>
                <a:cubicBezTo>
                  <a:pt x="13" y="864"/>
                  <a:pt x="31" y="901"/>
                  <a:pt x="100" y="920"/>
                </a:cubicBezTo>
                <a:cubicBezTo>
                  <a:pt x="169" y="939"/>
                  <a:pt x="329" y="908"/>
                  <a:pt x="421" y="905"/>
                </a:cubicBezTo>
                <a:cubicBezTo>
                  <a:pt x="513" y="902"/>
                  <a:pt x="572" y="913"/>
                  <a:pt x="652" y="905"/>
                </a:cubicBezTo>
                <a:cubicBezTo>
                  <a:pt x="732" y="897"/>
                  <a:pt x="860" y="929"/>
                  <a:pt x="904" y="857"/>
                </a:cubicBezTo>
                <a:cubicBezTo>
                  <a:pt x="948" y="785"/>
                  <a:pt x="970" y="542"/>
                  <a:pt x="916" y="473"/>
                </a:cubicBezTo>
                <a:cubicBezTo>
                  <a:pt x="862" y="404"/>
                  <a:pt x="645" y="511"/>
                  <a:pt x="580" y="443"/>
                </a:cubicBezTo>
                <a:cubicBezTo>
                  <a:pt x="515" y="375"/>
                  <a:pt x="534" y="130"/>
                  <a:pt x="526" y="65"/>
                </a:cubicBezTo>
                <a:cubicBezTo>
                  <a:pt x="518" y="0"/>
                  <a:pt x="542" y="57"/>
                  <a:pt x="529" y="53"/>
                </a:cubicBezTo>
                <a:cubicBezTo>
                  <a:pt x="520" y="26"/>
                  <a:pt x="487" y="35"/>
                  <a:pt x="451" y="41"/>
                </a:cubicBezTo>
                <a:close/>
              </a:path>
            </a:pathLst>
          </a:custGeom>
          <a:solidFill>
            <a:srgbClr val="9CE0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3222" name="Google Shape;3222;p49"/>
          <p:cNvCxnSpPr/>
          <p:nvPr/>
        </p:nvCxnSpPr>
        <p:spPr>
          <a:xfrm>
            <a:off x="9190344" y="4852209"/>
            <a:ext cx="1588" cy="520700"/>
          </a:xfrm>
          <a:prstGeom prst="straightConnector1">
            <a:avLst/>
          </a:prstGeom>
          <a:noFill/>
          <a:ln cap="flat" cmpd="sng" w="19050">
            <a:solidFill>
              <a:schemeClr val="dk1"/>
            </a:solidFill>
            <a:prstDash val="solid"/>
            <a:round/>
            <a:headEnd len="med" w="med" type="none"/>
            <a:tailEnd len="med" w="med" type="none"/>
          </a:ln>
        </p:spPr>
      </p:cxnSp>
      <p:sp>
        <p:nvSpPr>
          <p:cNvPr id="3223" name="Google Shape;3223;p49"/>
          <p:cNvSpPr txBox="1"/>
          <p:nvPr/>
        </p:nvSpPr>
        <p:spPr>
          <a:xfrm>
            <a:off x="9708446" y="5757661"/>
            <a:ext cx="96372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223.1.3.2</a:t>
            </a:r>
            <a:endParaRPr b="0" i="0" sz="1800" u="none" cap="none" strike="noStrike">
              <a:solidFill>
                <a:srgbClr val="000000"/>
              </a:solidFill>
              <a:latin typeface="Calibri"/>
              <a:ea typeface="Calibri"/>
              <a:cs typeface="Calibri"/>
              <a:sym typeface="Calibri"/>
            </a:endParaRPr>
          </a:p>
        </p:txBody>
      </p:sp>
      <p:sp>
        <p:nvSpPr>
          <p:cNvPr id="3224" name="Google Shape;3224;p49"/>
          <p:cNvSpPr txBox="1"/>
          <p:nvPr/>
        </p:nvSpPr>
        <p:spPr>
          <a:xfrm>
            <a:off x="7937662" y="5659381"/>
            <a:ext cx="96372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223.1.3.1</a:t>
            </a:r>
            <a:endParaRPr b="0" i="0" sz="1800" u="none" cap="none" strike="noStrike">
              <a:solidFill>
                <a:srgbClr val="000000"/>
              </a:solidFill>
              <a:latin typeface="Calibri"/>
              <a:ea typeface="Calibri"/>
              <a:cs typeface="Calibri"/>
              <a:sym typeface="Calibri"/>
            </a:endParaRPr>
          </a:p>
        </p:txBody>
      </p:sp>
      <p:sp>
        <p:nvSpPr>
          <p:cNvPr id="3225" name="Google Shape;3225;p49"/>
          <p:cNvSpPr/>
          <p:nvPr/>
        </p:nvSpPr>
        <p:spPr>
          <a:xfrm>
            <a:off x="9131607" y="4952222"/>
            <a:ext cx="128587" cy="180975"/>
          </a:xfrm>
          <a:prstGeom prst="rect">
            <a:avLst/>
          </a:prstGeom>
          <a:solidFill>
            <a:srgbClr val="9CE0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26" name="Google Shape;3226;p49"/>
          <p:cNvSpPr txBox="1"/>
          <p:nvPr/>
        </p:nvSpPr>
        <p:spPr>
          <a:xfrm>
            <a:off x="8621888" y="4864398"/>
            <a:ext cx="1067921"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223.1.3.27</a:t>
            </a:r>
            <a:endParaRPr b="0" i="0" sz="1800" u="none" cap="none" strike="noStrike">
              <a:solidFill>
                <a:srgbClr val="000000"/>
              </a:solidFill>
              <a:latin typeface="Calibri"/>
              <a:ea typeface="Calibri"/>
              <a:cs typeface="Calibri"/>
              <a:sym typeface="Calibri"/>
            </a:endParaRPr>
          </a:p>
        </p:txBody>
      </p:sp>
      <p:sp>
        <p:nvSpPr>
          <p:cNvPr id="3227" name="Google Shape;3227;p49"/>
          <p:cNvSpPr txBox="1"/>
          <p:nvPr/>
        </p:nvSpPr>
        <p:spPr>
          <a:xfrm>
            <a:off x="7401232" y="558232"/>
            <a:ext cx="96372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223.1.1.2</a:t>
            </a:r>
            <a:endParaRPr/>
          </a:p>
        </p:txBody>
      </p:sp>
      <p:cxnSp>
        <p:nvCxnSpPr>
          <p:cNvPr id="3228" name="Google Shape;3228;p49"/>
          <p:cNvCxnSpPr/>
          <p:nvPr/>
        </p:nvCxnSpPr>
        <p:spPr>
          <a:xfrm flipH="1" rot="10800000">
            <a:off x="6374119" y="2928159"/>
            <a:ext cx="1114425" cy="1543050"/>
          </a:xfrm>
          <a:prstGeom prst="straightConnector1">
            <a:avLst/>
          </a:prstGeom>
          <a:noFill/>
          <a:ln cap="flat" cmpd="sng" w="28575">
            <a:solidFill>
              <a:schemeClr val="dk1"/>
            </a:solidFill>
            <a:prstDash val="solid"/>
            <a:round/>
            <a:headEnd len="med" w="med" type="none"/>
            <a:tailEnd len="med" w="med" type="none"/>
          </a:ln>
        </p:spPr>
      </p:cxnSp>
      <p:cxnSp>
        <p:nvCxnSpPr>
          <p:cNvPr id="3229" name="Google Shape;3229;p49"/>
          <p:cNvCxnSpPr/>
          <p:nvPr/>
        </p:nvCxnSpPr>
        <p:spPr>
          <a:xfrm rot="10800000">
            <a:off x="7888594" y="2909109"/>
            <a:ext cx="1276350" cy="1543050"/>
          </a:xfrm>
          <a:prstGeom prst="straightConnector1">
            <a:avLst/>
          </a:prstGeom>
          <a:noFill/>
          <a:ln cap="flat" cmpd="sng" w="28575">
            <a:solidFill>
              <a:schemeClr val="dk1"/>
            </a:solidFill>
            <a:prstDash val="solid"/>
            <a:round/>
            <a:headEnd len="med" w="med" type="none"/>
            <a:tailEnd len="med" w="med" type="none"/>
          </a:ln>
        </p:spPr>
      </p:cxnSp>
      <p:cxnSp>
        <p:nvCxnSpPr>
          <p:cNvPr id="3230" name="Google Shape;3230;p49"/>
          <p:cNvCxnSpPr/>
          <p:nvPr/>
        </p:nvCxnSpPr>
        <p:spPr>
          <a:xfrm rot="10800000">
            <a:off x="6564619" y="4671234"/>
            <a:ext cx="2305050" cy="9525"/>
          </a:xfrm>
          <a:prstGeom prst="straightConnector1">
            <a:avLst/>
          </a:prstGeom>
          <a:noFill/>
          <a:ln cap="flat" cmpd="sng" w="28575">
            <a:solidFill>
              <a:schemeClr val="dk1"/>
            </a:solidFill>
            <a:prstDash val="solid"/>
            <a:round/>
            <a:headEnd len="med" w="med" type="none"/>
            <a:tailEnd len="med" w="med" type="none"/>
          </a:ln>
        </p:spPr>
      </p:cxnSp>
      <p:sp>
        <p:nvSpPr>
          <p:cNvPr id="3231" name="Google Shape;3231;p49"/>
          <p:cNvSpPr txBox="1"/>
          <p:nvPr/>
        </p:nvSpPr>
        <p:spPr>
          <a:xfrm>
            <a:off x="7967969" y="2821797"/>
            <a:ext cx="96372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223.1.7.0</a:t>
            </a:r>
            <a:endParaRPr b="0" i="0" sz="1800" u="none" cap="none" strike="noStrike">
              <a:solidFill>
                <a:srgbClr val="000000"/>
              </a:solidFill>
              <a:latin typeface="Calibri"/>
              <a:ea typeface="Calibri"/>
              <a:cs typeface="Calibri"/>
              <a:sym typeface="Calibri"/>
            </a:endParaRPr>
          </a:p>
        </p:txBody>
      </p:sp>
      <p:sp>
        <p:nvSpPr>
          <p:cNvPr id="3232" name="Google Shape;3232;p49"/>
          <p:cNvSpPr txBox="1"/>
          <p:nvPr/>
        </p:nvSpPr>
        <p:spPr>
          <a:xfrm>
            <a:off x="9044294" y="4107672"/>
            <a:ext cx="96372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223.1.7.1</a:t>
            </a:r>
            <a:endParaRPr b="0" i="0" sz="1800" u="none" cap="none" strike="noStrike">
              <a:solidFill>
                <a:srgbClr val="000000"/>
              </a:solidFill>
              <a:latin typeface="Calibri"/>
              <a:ea typeface="Calibri"/>
              <a:cs typeface="Calibri"/>
              <a:sym typeface="Calibri"/>
            </a:endParaRPr>
          </a:p>
        </p:txBody>
      </p:sp>
      <p:sp>
        <p:nvSpPr>
          <p:cNvPr id="3233" name="Google Shape;3233;p49"/>
          <p:cNvSpPr txBox="1"/>
          <p:nvPr/>
        </p:nvSpPr>
        <p:spPr>
          <a:xfrm>
            <a:off x="7806044" y="4364847"/>
            <a:ext cx="96372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223.1.8.0</a:t>
            </a:r>
            <a:endParaRPr b="0" i="0" sz="1800" u="none" cap="none" strike="noStrike">
              <a:solidFill>
                <a:srgbClr val="000000"/>
              </a:solidFill>
              <a:latin typeface="Calibri"/>
              <a:ea typeface="Calibri"/>
              <a:cs typeface="Calibri"/>
              <a:sym typeface="Calibri"/>
            </a:endParaRPr>
          </a:p>
        </p:txBody>
      </p:sp>
      <p:sp>
        <p:nvSpPr>
          <p:cNvPr id="3234" name="Google Shape;3234;p49"/>
          <p:cNvSpPr txBox="1"/>
          <p:nvPr/>
        </p:nvSpPr>
        <p:spPr>
          <a:xfrm>
            <a:off x="6558269" y="4364847"/>
            <a:ext cx="96372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223.1.8.1</a:t>
            </a:r>
            <a:endParaRPr b="0" i="0" sz="1800" u="none" cap="none" strike="noStrike">
              <a:solidFill>
                <a:srgbClr val="000000"/>
              </a:solidFill>
              <a:latin typeface="Calibri"/>
              <a:ea typeface="Calibri"/>
              <a:cs typeface="Calibri"/>
              <a:sym typeface="Calibri"/>
            </a:endParaRPr>
          </a:p>
        </p:txBody>
      </p:sp>
      <p:sp>
        <p:nvSpPr>
          <p:cNvPr id="3235" name="Google Shape;3235;p49"/>
          <p:cNvSpPr txBox="1"/>
          <p:nvPr/>
        </p:nvSpPr>
        <p:spPr>
          <a:xfrm>
            <a:off x="5481944" y="4069572"/>
            <a:ext cx="96372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223.1.9.1</a:t>
            </a:r>
            <a:endParaRPr b="0" i="0" sz="1800" u="none" cap="none" strike="noStrike">
              <a:solidFill>
                <a:srgbClr val="000000"/>
              </a:solidFill>
              <a:latin typeface="Calibri"/>
              <a:ea typeface="Calibri"/>
              <a:cs typeface="Calibri"/>
              <a:sym typeface="Calibri"/>
            </a:endParaRPr>
          </a:p>
        </p:txBody>
      </p:sp>
      <p:sp>
        <p:nvSpPr>
          <p:cNvPr id="3236" name="Google Shape;3236;p49"/>
          <p:cNvSpPr txBox="1"/>
          <p:nvPr/>
        </p:nvSpPr>
        <p:spPr>
          <a:xfrm>
            <a:off x="6348719" y="2831322"/>
            <a:ext cx="96372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223.1.9.2</a:t>
            </a:r>
            <a:endParaRPr b="0" i="0" sz="1800" u="none" cap="none" strike="noStrike">
              <a:solidFill>
                <a:srgbClr val="000000"/>
              </a:solidFill>
              <a:latin typeface="Calibri"/>
              <a:ea typeface="Calibri"/>
              <a:cs typeface="Calibri"/>
              <a:sym typeface="Calibri"/>
            </a:endParaRPr>
          </a:p>
        </p:txBody>
      </p:sp>
      <p:cxnSp>
        <p:nvCxnSpPr>
          <p:cNvPr id="3237" name="Google Shape;3237;p49"/>
          <p:cNvCxnSpPr/>
          <p:nvPr/>
        </p:nvCxnSpPr>
        <p:spPr>
          <a:xfrm>
            <a:off x="7907727" y="1333593"/>
            <a:ext cx="0" cy="222933"/>
          </a:xfrm>
          <a:prstGeom prst="straightConnector1">
            <a:avLst/>
          </a:prstGeom>
          <a:noFill/>
          <a:ln cap="flat" cmpd="sng" w="19050">
            <a:solidFill>
              <a:schemeClr val="dk1"/>
            </a:solidFill>
            <a:prstDash val="solid"/>
            <a:miter lim="800000"/>
            <a:headEnd len="sm" w="sm" type="none"/>
            <a:tailEnd len="sm" w="sm" type="none"/>
          </a:ln>
        </p:spPr>
      </p:cxnSp>
      <p:cxnSp>
        <p:nvCxnSpPr>
          <p:cNvPr id="3238" name="Google Shape;3238;p49"/>
          <p:cNvCxnSpPr/>
          <p:nvPr/>
        </p:nvCxnSpPr>
        <p:spPr>
          <a:xfrm>
            <a:off x="7077714" y="1391530"/>
            <a:ext cx="0" cy="222933"/>
          </a:xfrm>
          <a:prstGeom prst="straightConnector1">
            <a:avLst/>
          </a:prstGeom>
          <a:noFill/>
          <a:ln cap="flat" cmpd="sng" w="19050">
            <a:solidFill>
              <a:schemeClr val="dk1"/>
            </a:solidFill>
            <a:prstDash val="solid"/>
            <a:miter lim="800000"/>
            <a:headEnd len="sm" w="sm" type="none"/>
            <a:tailEnd len="sm" w="sm" type="none"/>
          </a:ln>
        </p:spPr>
      </p:cxnSp>
      <p:cxnSp>
        <p:nvCxnSpPr>
          <p:cNvPr id="3239" name="Google Shape;3239;p49"/>
          <p:cNvCxnSpPr/>
          <p:nvPr/>
        </p:nvCxnSpPr>
        <p:spPr>
          <a:xfrm>
            <a:off x="8747817" y="1349966"/>
            <a:ext cx="0" cy="222933"/>
          </a:xfrm>
          <a:prstGeom prst="straightConnector1">
            <a:avLst/>
          </a:prstGeom>
          <a:noFill/>
          <a:ln cap="flat" cmpd="sng" w="19050">
            <a:solidFill>
              <a:schemeClr val="dk1"/>
            </a:solidFill>
            <a:prstDash val="solid"/>
            <a:miter lim="800000"/>
            <a:headEnd len="sm" w="sm" type="none"/>
            <a:tailEnd len="sm" w="sm" type="none"/>
          </a:ln>
        </p:spPr>
      </p:cxnSp>
      <p:cxnSp>
        <p:nvCxnSpPr>
          <p:cNvPr id="3240" name="Google Shape;3240;p49"/>
          <p:cNvCxnSpPr/>
          <p:nvPr/>
        </p:nvCxnSpPr>
        <p:spPr>
          <a:xfrm>
            <a:off x="9721099" y="5845766"/>
            <a:ext cx="0" cy="222933"/>
          </a:xfrm>
          <a:prstGeom prst="straightConnector1">
            <a:avLst/>
          </a:prstGeom>
          <a:noFill/>
          <a:ln cap="flat" cmpd="sng" w="19050">
            <a:solidFill>
              <a:schemeClr val="dk1"/>
            </a:solidFill>
            <a:prstDash val="solid"/>
            <a:miter lim="800000"/>
            <a:headEnd len="sm" w="sm" type="none"/>
            <a:tailEnd len="sm" w="sm" type="none"/>
          </a:ln>
        </p:spPr>
      </p:cxnSp>
      <p:cxnSp>
        <p:nvCxnSpPr>
          <p:cNvPr id="3241" name="Google Shape;3241;p49"/>
          <p:cNvCxnSpPr/>
          <p:nvPr/>
        </p:nvCxnSpPr>
        <p:spPr>
          <a:xfrm>
            <a:off x="8855191" y="5831911"/>
            <a:ext cx="0" cy="222933"/>
          </a:xfrm>
          <a:prstGeom prst="straightConnector1">
            <a:avLst/>
          </a:prstGeom>
          <a:noFill/>
          <a:ln cap="flat" cmpd="sng" w="19050">
            <a:solidFill>
              <a:schemeClr val="dk1"/>
            </a:solidFill>
            <a:prstDash val="solid"/>
            <a:miter lim="800000"/>
            <a:headEnd len="sm" w="sm" type="none"/>
            <a:tailEnd len="sm" w="sm" type="none"/>
          </a:ln>
        </p:spPr>
      </p:cxnSp>
      <p:cxnSp>
        <p:nvCxnSpPr>
          <p:cNvPr id="3242" name="Google Shape;3242;p49"/>
          <p:cNvCxnSpPr/>
          <p:nvPr/>
        </p:nvCxnSpPr>
        <p:spPr>
          <a:xfrm>
            <a:off x="6527626" y="5717611"/>
            <a:ext cx="0" cy="222933"/>
          </a:xfrm>
          <a:prstGeom prst="straightConnector1">
            <a:avLst/>
          </a:prstGeom>
          <a:noFill/>
          <a:ln cap="flat" cmpd="sng" w="19050">
            <a:solidFill>
              <a:schemeClr val="dk1"/>
            </a:solidFill>
            <a:prstDash val="solid"/>
            <a:miter lim="800000"/>
            <a:headEnd len="sm" w="sm" type="none"/>
            <a:tailEnd len="sm" w="sm" type="none"/>
          </a:ln>
        </p:spPr>
      </p:cxnSp>
      <p:cxnSp>
        <p:nvCxnSpPr>
          <p:cNvPr id="3243" name="Google Shape;3243;p49"/>
          <p:cNvCxnSpPr/>
          <p:nvPr/>
        </p:nvCxnSpPr>
        <p:spPr>
          <a:xfrm>
            <a:off x="5734453" y="5755711"/>
            <a:ext cx="0" cy="222933"/>
          </a:xfrm>
          <a:prstGeom prst="straightConnector1">
            <a:avLst/>
          </a:prstGeom>
          <a:noFill/>
          <a:ln cap="flat" cmpd="sng" w="19050">
            <a:solidFill>
              <a:schemeClr val="dk1"/>
            </a:solidFill>
            <a:prstDash val="solid"/>
            <a:miter lim="800000"/>
            <a:headEnd len="sm" w="sm" type="none"/>
            <a:tailEnd len="sm" w="sm" type="none"/>
          </a:ln>
        </p:spPr>
      </p:cxnSp>
      <p:grpSp>
        <p:nvGrpSpPr>
          <p:cNvPr id="3244" name="Google Shape;3244;p49"/>
          <p:cNvGrpSpPr/>
          <p:nvPr/>
        </p:nvGrpSpPr>
        <p:grpSpPr>
          <a:xfrm>
            <a:off x="5269942" y="831439"/>
            <a:ext cx="4571749" cy="5747039"/>
            <a:chOff x="3921589" y="800442"/>
            <a:chExt cx="4571749" cy="5747039"/>
          </a:xfrm>
        </p:grpSpPr>
        <p:grpSp>
          <p:nvGrpSpPr>
            <p:cNvPr id="3245" name="Google Shape;3245;p49"/>
            <p:cNvGrpSpPr/>
            <p:nvPr/>
          </p:nvGrpSpPr>
          <p:grpSpPr>
            <a:xfrm>
              <a:off x="6912267" y="813299"/>
              <a:ext cx="641350" cy="558800"/>
              <a:chOff x="-44" y="1473"/>
              <a:chExt cx="981" cy="1105"/>
            </a:xfrm>
          </p:grpSpPr>
          <p:pic>
            <p:nvPicPr>
              <p:cNvPr descr="desktop_computer_stylized_medium" id="3246" name="Google Shape;3246;p49"/>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3247" name="Google Shape;3247;p49"/>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chemeClr val="lt1"/>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3248" name="Google Shape;3248;p49"/>
            <p:cNvGrpSpPr/>
            <p:nvPr/>
          </p:nvGrpSpPr>
          <p:grpSpPr>
            <a:xfrm>
              <a:off x="5243214" y="845876"/>
              <a:ext cx="641350" cy="558800"/>
              <a:chOff x="-44" y="1473"/>
              <a:chExt cx="981" cy="1105"/>
            </a:xfrm>
          </p:grpSpPr>
          <p:pic>
            <p:nvPicPr>
              <p:cNvPr descr="desktop_computer_stylized_medium" id="3249" name="Google Shape;3249;p49"/>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3250" name="Google Shape;3250;p49"/>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chemeClr val="lt1"/>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3251" name="Google Shape;3251;p49"/>
            <p:cNvGrpSpPr/>
            <p:nvPr/>
          </p:nvGrpSpPr>
          <p:grpSpPr>
            <a:xfrm>
              <a:off x="6075064" y="800442"/>
              <a:ext cx="641350" cy="558800"/>
              <a:chOff x="-44" y="1473"/>
              <a:chExt cx="981" cy="1105"/>
            </a:xfrm>
          </p:grpSpPr>
          <p:pic>
            <p:nvPicPr>
              <p:cNvPr descr="desktop_computer_stylized_medium" id="3252" name="Google Shape;3252;p49"/>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3253" name="Google Shape;3253;p49"/>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chemeClr val="lt1"/>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3254" name="Google Shape;3254;p49"/>
            <p:cNvGrpSpPr/>
            <p:nvPr/>
          </p:nvGrpSpPr>
          <p:grpSpPr>
            <a:xfrm>
              <a:off x="5951096" y="2488367"/>
              <a:ext cx="764498" cy="449705"/>
              <a:chOff x="7493876" y="2774731"/>
              <a:chExt cx="1481958" cy="894622"/>
            </a:xfrm>
          </p:grpSpPr>
          <p:sp>
            <p:nvSpPr>
              <p:cNvPr id="3255" name="Google Shape;3255;p49"/>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3256" name="Google Shape;3256;p49"/>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3257" name="Google Shape;3257;p49"/>
              <p:cNvGrpSpPr/>
              <p:nvPr/>
            </p:nvGrpSpPr>
            <p:grpSpPr>
              <a:xfrm>
                <a:off x="7713663" y="2848339"/>
                <a:ext cx="1042107" cy="425543"/>
                <a:chOff x="7786941" y="2884917"/>
                <a:chExt cx="897649" cy="353919"/>
              </a:xfrm>
            </p:grpSpPr>
            <p:sp>
              <p:nvSpPr>
                <p:cNvPr id="3258" name="Google Shape;3258;p49"/>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259" name="Google Shape;3259;p49"/>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260" name="Google Shape;3260;p49"/>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261" name="Google Shape;3261;p49"/>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3262" name="Google Shape;3262;p49"/>
            <p:cNvGrpSpPr/>
            <p:nvPr/>
          </p:nvGrpSpPr>
          <p:grpSpPr>
            <a:xfrm>
              <a:off x="7452610" y="4364636"/>
              <a:ext cx="764498" cy="449705"/>
              <a:chOff x="7493876" y="2774731"/>
              <a:chExt cx="1481958" cy="894622"/>
            </a:xfrm>
          </p:grpSpPr>
          <p:sp>
            <p:nvSpPr>
              <p:cNvPr id="3263" name="Google Shape;3263;p49"/>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3264" name="Google Shape;3264;p49"/>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3265" name="Google Shape;3265;p49"/>
              <p:cNvGrpSpPr/>
              <p:nvPr/>
            </p:nvGrpSpPr>
            <p:grpSpPr>
              <a:xfrm>
                <a:off x="7713663" y="2848339"/>
                <a:ext cx="1042107" cy="425543"/>
                <a:chOff x="7786941" y="2884917"/>
                <a:chExt cx="897649" cy="353919"/>
              </a:xfrm>
            </p:grpSpPr>
            <p:sp>
              <p:nvSpPr>
                <p:cNvPr id="3266" name="Google Shape;3266;p49"/>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267" name="Google Shape;3267;p49"/>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268" name="Google Shape;3268;p49"/>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269" name="Google Shape;3269;p49"/>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3270" name="Google Shape;3270;p49"/>
            <p:cNvGrpSpPr/>
            <p:nvPr/>
          </p:nvGrpSpPr>
          <p:grpSpPr>
            <a:xfrm>
              <a:off x="4517036" y="4382125"/>
              <a:ext cx="764498" cy="449705"/>
              <a:chOff x="7493876" y="2774731"/>
              <a:chExt cx="1481958" cy="894622"/>
            </a:xfrm>
          </p:grpSpPr>
          <p:sp>
            <p:nvSpPr>
              <p:cNvPr id="3271" name="Google Shape;3271;p49"/>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3272" name="Google Shape;3272;p49"/>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3273" name="Google Shape;3273;p49"/>
              <p:cNvGrpSpPr/>
              <p:nvPr/>
            </p:nvGrpSpPr>
            <p:grpSpPr>
              <a:xfrm>
                <a:off x="7713663" y="2848339"/>
                <a:ext cx="1042107" cy="425543"/>
                <a:chOff x="7786941" y="2884917"/>
                <a:chExt cx="897649" cy="353919"/>
              </a:xfrm>
            </p:grpSpPr>
            <p:sp>
              <p:nvSpPr>
                <p:cNvPr id="3274" name="Google Shape;3274;p49"/>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275" name="Google Shape;3275;p49"/>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276" name="Google Shape;3276;p49"/>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277" name="Google Shape;3277;p49"/>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3278" name="Google Shape;3278;p49"/>
            <p:cNvGrpSpPr/>
            <p:nvPr/>
          </p:nvGrpSpPr>
          <p:grpSpPr>
            <a:xfrm>
              <a:off x="7851988" y="5988681"/>
              <a:ext cx="641350" cy="558800"/>
              <a:chOff x="-44" y="1473"/>
              <a:chExt cx="981" cy="1105"/>
            </a:xfrm>
          </p:grpSpPr>
          <p:pic>
            <p:nvPicPr>
              <p:cNvPr descr="desktop_computer_stylized_medium" id="3279" name="Google Shape;3279;p49"/>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3280" name="Google Shape;3280;p49"/>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chemeClr val="lt1"/>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3281" name="Google Shape;3281;p49"/>
            <p:cNvGrpSpPr/>
            <p:nvPr/>
          </p:nvGrpSpPr>
          <p:grpSpPr>
            <a:xfrm>
              <a:off x="6916190" y="5955947"/>
              <a:ext cx="641350" cy="558800"/>
              <a:chOff x="-44" y="1473"/>
              <a:chExt cx="981" cy="1105"/>
            </a:xfrm>
          </p:grpSpPr>
          <p:pic>
            <p:nvPicPr>
              <p:cNvPr descr="desktop_computer_stylized_medium" id="3282" name="Google Shape;3282;p49"/>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3283" name="Google Shape;3283;p49"/>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chemeClr val="lt1"/>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3284" name="Google Shape;3284;p49"/>
            <p:cNvGrpSpPr/>
            <p:nvPr/>
          </p:nvGrpSpPr>
          <p:grpSpPr>
            <a:xfrm>
              <a:off x="3921589" y="5865644"/>
              <a:ext cx="641350" cy="558800"/>
              <a:chOff x="-44" y="1473"/>
              <a:chExt cx="981" cy="1105"/>
            </a:xfrm>
          </p:grpSpPr>
          <p:pic>
            <p:nvPicPr>
              <p:cNvPr descr="desktop_computer_stylized_medium" id="3285" name="Google Shape;3285;p49"/>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3286" name="Google Shape;3286;p49"/>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chemeClr val="lt1"/>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3287" name="Google Shape;3287;p49"/>
            <p:cNvGrpSpPr/>
            <p:nvPr/>
          </p:nvGrpSpPr>
          <p:grpSpPr>
            <a:xfrm>
              <a:off x="4833534" y="5813400"/>
              <a:ext cx="641350" cy="558800"/>
              <a:chOff x="-44" y="1473"/>
              <a:chExt cx="981" cy="1105"/>
            </a:xfrm>
          </p:grpSpPr>
          <p:pic>
            <p:nvPicPr>
              <p:cNvPr descr="desktop_computer_stylized_medium" id="3288" name="Google Shape;3288;p49"/>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3289" name="Google Shape;3289;p49"/>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chemeClr val="lt1"/>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sp>
        <p:nvSpPr>
          <p:cNvPr id="3290" name="Google Shape;3290;p49"/>
          <p:cNvSpPr txBox="1"/>
          <p:nvPr/>
        </p:nvSpPr>
        <p:spPr>
          <a:xfrm>
            <a:off x="4790324" y="5542214"/>
            <a:ext cx="96372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223.1.2.1</a:t>
            </a:r>
            <a:endParaRPr b="0" i="0" sz="1800" u="none" cap="none" strike="noStrike">
              <a:solidFill>
                <a:srgbClr val="000000"/>
              </a:solidFill>
              <a:latin typeface="Calibri"/>
              <a:ea typeface="Calibri"/>
              <a:cs typeface="Calibri"/>
              <a:sym typeface="Calibri"/>
            </a:endParaRPr>
          </a:p>
        </p:txBody>
      </p:sp>
      <p:grpSp>
        <p:nvGrpSpPr>
          <p:cNvPr id="3291" name="Google Shape;3291;p49"/>
          <p:cNvGrpSpPr/>
          <p:nvPr/>
        </p:nvGrpSpPr>
        <p:grpSpPr>
          <a:xfrm>
            <a:off x="2970204" y="933306"/>
            <a:ext cx="9056493" cy="4702911"/>
            <a:chOff x="2970204" y="933306"/>
            <a:chExt cx="9056493" cy="4702911"/>
          </a:xfrm>
        </p:grpSpPr>
        <p:grpSp>
          <p:nvGrpSpPr>
            <p:cNvPr id="3292" name="Google Shape;3292;p49"/>
            <p:cNvGrpSpPr/>
            <p:nvPr/>
          </p:nvGrpSpPr>
          <p:grpSpPr>
            <a:xfrm>
              <a:off x="8152109" y="933306"/>
              <a:ext cx="3244327" cy="864497"/>
              <a:chOff x="6090834" y="607842"/>
              <a:chExt cx="3244327" cy="864497"/>
            </a:xfrm>
          </p:grpSpPr>
          <p:sp>
            <p:nvSpPr>
              <p:cNvPr id="3293" name="Google Shape;3293;p49"/>
              <p:cNvSpPr txBox="1"/>
              <p:nvPr/>
            </p:nvSpPr>
            <p:spPr>
              <a:xfrm>
                <a:off x="7255489" y="607842"/>
                <a:ext cx="207967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C0000"/>
                  </a:buClr>
                  <a:buSzPts val="2000"/>
                  <a:buFont typeface="Calibri"/>
                  <a:buNone/>
                </a:pPr>
                <a:r>
                  <a:rPr b="0" i="1" lang="en-US" sz="2000" u="none" cap="none" strike="noStrike">
                    <a:solidFill>
                      <a:srgbClr val="CC0000"/>
                    </a:solidFill>
                    <a:latin typeface="Calibri"/>
                    <a:ea typeface="Calibri"/>
                    <a:cs typeface="Calibri"/>
                    <a:sym typeface="Calibri"/>
                  </a:rPr>
                  <a:t>subnet 223.1.1/24</a:t>
                </a:r>
                <a:endParaRPr/>
              </a:p>
            </p:txBody>
          </p:sp>
          <p:cxnSp>
            <p:nvCxnSpPr>
              <p:cNvPr id="3294" name="Google Shape;3294;p49"/>
              <p:cNvCxnSpPr/>
              <p:nvPr/>
            </p:nvCxnSpPr>
            <p:spPr>
              <a:xfrm flipH="1">
                <a:off x="6090834" y="866887"/>
                <a:ext cx="1222333" cy="605452"/>
              </a:xfrm>
              <a:prstGeom prst="straightConnector1">
                <a:avLst/>
              </a:prstGeom>
              <a:noFill/>
              <a:ln cap="flat" cmpd="sng" w="19050">
                <a:solidFill>
                  <a:srgbClr val="C00000"/>
                </a:solidFill>
                <a:prstDash val="solid"/>
                <a:miter lim="800000"/>
                <a:headEnd len="sm" w="sm" type="none"/>
                <a:tailEnd len="sm" w="sm" type="none"/>
              </a:ln>
            </p:spPr>
          </p:cxnSp>
        </p:grpSp>
        <p:grpSp>
          <p:nvGrpSpPr>
            <p:cNvPr id="3295" name="Google Shape;3295;p49"/>
            <p:cNvGrpSpPr/>
            <p:nvPr/>
          </p:nvGrpSpPr>
          <p:grpSpPr>
            <a:xfrm>
              <a:off x="8567981" y="2945502"/>
              <a:ext cx="2717381" cy="632023"/>
              <a:chOff x="6090835" y="840316"/>
              <a:chExt cx="2717381" cy="632023"/>
            </a:xfrm>
          </p:grpSpPr>
          <p:sp>
            <p:nvSpPr>
              <p:cNvPr id="3296" name="Google Shape;3296;p49"/>
              <p:cNvSpPr txBox="1"/>
              <p:nvPr/>
            </p:nvSpPr>
            <p:spPr>
              <a:xfrm>
                <a:off x="6728544" y="840316"/>
                <a:ext cx="207967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C0000"/>
                  </a:buClr>
                  <a:buSzPts val="2000"/>
                  <a:buFont typeface="Calibri"/>
                  <a:buNone/>
                </a:pPr>
                <a:r>
                  <a:rPr b="0" i="1" lang="en-US" sz="2000" u="none" cap="none" strike="noStrike">
                    <a:solidFill>
                      <a:srgbClr val="CC0000"/>
                    </a:solidFill>
                    <a:latin typeface="Calibri"/>
                    <a:ea typeface="Calibri"/>
                    <a:cs typeface="Calibri"/>
                    <a:sym typeface="Calibri"/>
                  </a:rPr>
                  <a:t>subnet 223.1.7/24</a:t>
                </a:r>
                <a:endParaRPr/>
              </a:p>
            </p:txBody>
          </p:sp>
          <p:cxnSp>
            <p:nvCxnSpPr>
              <p:cNvPr id="3297" name="Google Shape;3297;p49"/>
              <p:cNvCxnSpPr/>
              <p:nvPr/>
            </p:nvCxnSpPr>
            <p:spPr>
              <a:xfrm flipH="1">
                <a:off x="6090835" y="1102963"/>
                <a:ext cx="700005" cy="369376"/>
              </a:xfrm>
              <a:prstGeom prst="straightConnector1">
                <a:avLst/>
              </a:prstGeom>
              <a:noFill/>
              <a:ln cap="flat" cmpd="sng" w="19050">
                <a:solidFill>
                  <a:srgbClr val="C00000"/>
                </a:solidFill>
                <a:prstDash val="solid"/>
                <a:miter lim="800000"/>
                <a:headEnd len="sm" w="sm" type="none"/>
                <a:tailEnd len="sm" w="sm" type="none"/>
              </a:ln>
            </p:spPr>
          </p:cxnSp>
        </p:grpSp>
        <p:grpSp>
          <p:nvGrpSpPr>
            <p:cNvPr id="3298" name="Google Shape;3298;p49"/>
            <p:cNvGrpSpPr/>
            <p:nvPr/>
          </p:nvGrpSpPr>
          <p:grpSpPr>
            <a:xfrm>
              <a:off x="9262822" y="5019691"/>
              <a:ext cx="2763875" cy="616526"/>
              <a:chOff x="6090835" y="855813"/>
              <a:chExt cx="2763875" cy="616526"/>
            </a:xfrm>
          </p:grpSpPr>
          <p:sp>
            <p:nvSpPr>
              <p:cNvPr id="3299" name="Google Shape;3299;p49"/>
              <p:cNvSpPr txBox="1"/>
              <p:nvPr/>
            </p:nvSpPr>
            <p:spPr>
              <a:xfrm>
                <a:off x="6775038" y="855813"/>
                <a:ext cx="207967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C0000"/>
                  </a:buClr>
                  <a:buSzPts val="2000"/>
                  <a:buFont typeface="Calibri"/>
                  <a:buNone/>
                </a:pPr>
                <a:r>
                  <a:rPr b="0" i="1" lang="en-US" sz="2000" u="none" cap="none" strike="noStrike">
                    <a:solidFill>
                      <a:srgbClr val="CC0000"/>
                    </a:solidFill>
                    <a:latin typeface="Calibri"/>
                    <a:ea typeface="Calibri"/>
                    <a:cs typeface="Calibri"/>
                    <a:sym typeface="Calibri"/>
                  </a:rPr>
                  <a:t>subnet 223.1.3/24</a:t>
                </a:r>
                <a:endParaRPr/>
              </a:p>
            </p:txBody>
          </p:sp>
          <p:cxnSp>
            <p:nvCxnSpPr>
              <p:cNvPr id="3300" name="Google Shape;3300;p49"/>
              <p:cNvCxnSpPr/>
              <p:nvPr/>
            </p:nvCxnSpPr>
            <p:spPr>
              <a:xfrm flipH="1">
                <a:off x="6090835" y="1102963"/>
                <a:ext cx="700005" cy="369376"/>
              </a:xfrm>
              <a:prstGeom prst="straightConnector1">
                <a:avLst/>
              </a:prstGeom>
              <a:noFill/>
              <a:ln cap="flat" cmpd="sng" w="19050">
                <a:solidFill>
                  <a:srgbClr val="C00000"/>
                </a:solidFill>
                <a:prstDash val="solid"/>
                <a:miter lim="800000"/>
                <a:headEnd len="sm" w="sm" type="none"/>
                <a:tailEnd len="sm" w="sm" type="none"/>
              </a:ln>
            </p:spPr>
          </p:cxnSp>
        </p:grpSp>
        <p:grpSp>
          <p:nvGrpSpPr>
            <p:cNvPr id="3301" name="Google Shape;3301;p49"/>
            <p:cNvGrpSpPr/>
            <p:nvPr/>
          </p:nvGrpSpPr>
          <p:grpSpPr>
            <a:xfrm>
              <a:off x="2970204" y="4924121"/>
              <a:ext cx="2681511" cy="616523"/>
              <a:chOff x="2350272" y="4955118"/>
              <a:chExt cx="2681511" cy="616523"/>
            </a:xfrm>
          </p:grpSpPr>
          <p:sp>
            <p:nvSpPr>
              <p:cNvPr id="3302" name="Google Shape;3302;p49"/>
              <p:cNvSpPr txBox="1"/>
              <p:nvPr/>
            </p:nvSpPr>
            <p:spPr>
              <a:xfrm>
                <a:off x="2350272" y="4955118"/>
                <a:ext cx="207967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C0000"/>
                  </a:buClr>
                  <a:buSzPts val="2000"/>
                  <a:buFont typeface="Calibri"/>
                  <a:buNone/>
                </a:pPr>
                <a:r>
                  <a:rPr b="0" i="1" lang="en-US" sz="2000" u="none" cap="none" strike="noStrike">
                    <a:solidFill>
                      <a:srgbClr val="CC0000"/>
                    </a:solidFill>
                    <a:latin typeface="Calibri"/>
                    <a:ea typeface="Calibri"/>
                    <a:cs typeface="Calibri"/>
                    <a:sym typeface="Calibri"/>
                  </a:rPr>
                  <a:t>subnet 223.1.2/24</a:t>
                </a:r>
                <a:endParaRPr/>
              </a:p>
            </p:txBody>
          </p:sp>
          <p:cxnSp>
            <p:nvCxnSpPr>
              <p:cNvPr id="3303" name="Google Shape;3303;p49"/>
              <p:cNvCxnSpPr/>
              <p:nvPr/>
            </p:nvCxnSpPr>
            <p:spPr>
              <a:xfrm>
                <a:off x="4331778" y="5202265"/>
                <a:ext cx="700005" cy="369376"/>
              </a:xfrm>
              <a:prstGeom prst="straightConnector1">
                <a:avLst/>
              </a:prstGeom>
              <a:noFill/>
              <a:ln cap="flat" cmpd="sng" w="19050">
                <a:solidFill>
                  <a:srgbClr val="C00000"/>
                </a:solidFill>
                <a:prstDash val="solid"/>
                <a:miter lim="800000"/>
                <a:headEnd len="sm" w="sm" type="none"/>
                <a:tailEnd len="sm" w="sm" type="none"/>
              </a:ln>
            </p:spPr>
          </p:cxnSp>
        </p:grpSp>
        <p:grpSp>
          <p:nvGrpSpPr>
            <p:cNvPr id="3304" name="Google Shape;3304;p49"/>
            <p:cNvGrpSpPr/>
            <p:nvPr/>
          </p:nvGrpSpPr>
          <p:grpSpPr>
            <a:xfrm>
              <a:off x="4362467" y="3185728"/>
              <a:ext cx="2495532" cy="492537"/>
              <a:chOff x="2536251" y="5079104"/>
              <a:chExt cx="2495532" cy="492537"/>
            </a:xfrm>
          </p:grpSpPr>
          <p:sp>
            <p:nvSpPr>
              <p:cNvPr id="3305" name="Google Shape;3305;p49"/>
              <p:cNvSpPr txBox="1"/>
              <p:nvPr/>
            </p:nvSpPr>
            <p:spPr>
              <a:xfrm>
                <a:off x="2536251" y="5079104"/>
                <a:ext cx="207967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C0000"/>
                  </a:buClr>
                  <a:buSzPts val="2000"/>
                  <a:buFont typeface="Calibri"/>
                  <a:buNone/>
                </a:pPr>
                <a:r>
                  <a:rPr b="0" i="1" lang="en-US" sz="2000" u="none" cap="none" strike="noStrike">
                    <a:solidFill>
                      <a:srgbClr val="CC0000"/>
                    </a:solidFill>
                    <a:latin typeface="Calibri"/>
                    <a:ea typeface="Calibri"/>
                    <a:cs typeface="Calibri"/>
                    <a:sym typeface="Calibri"/>
                  </a:rPr>
                  <a:t>subnet 223.1.9/24</a:t>
                </a:r>
                <a:endParaRPr/>
              </a:p>
            </p:txBody>
          </p:sp>
          <p:cxnSp>
            <p:nvCxnSpPr>
              <p:cNvPr id="3306" name="Google Shape;3306;p49"/>
              <p:cNvCxnSpPr/>
              <p:nvPr/>
            </p:nvCxnSpPr>
            <p:spPr>
              <a:xfrm>
                <a:off x="4559085" y="5349499"/>
                <a:ext cx="472698" cy="222142"/>
              </a:xfrm>
              <a:prstGeom prst="straightConnector1">
                <a:avLst/>
              </a:prstGeom>
              <a:noFill/>
              <a:ln cap="flat" cmpd="sng" w="19050">
                <a:solidFill>
                  <a:srgbClr val="C00000"/>
                </a:solidFill>
                <a:prstDash val="solid"/>
                <a:miter lim="800000"/>
                <a:headEnd len="sm" w="sm" type="none"/>
                <a:tailEnd len="sm" w="sm" type="none"/>
              </a:ln>
            </p:spPr>
          </p:cxnSp>
        </p:grpSp>
        <p:grpSp>
          <p:nvGrpSpPr>
            <p:cNvPr id="3307" name="Google Shape;3307;p49"/>
            <p:cNvGrpSpPr/>
            <p:nvPr/>
          </p:nvGrpSpPr>
          <p:grpSpPr>
            <a:xfrm>
              <a:off x="6605504" y="4602997"/>
              <a:ext cx="2079672" cy="648084"/>
              <a:chOff x="1320582" y="5594888"/>
              <a:chExt cx="2079672" cy="648084"/>
            </a:xfrm>
          </p:grpSpPr>
          <p:sp>
            <p:nvSpPr>
              <p:cNvPr id="3308" name="Google Shape;3308;p49"/>
              <p:cNvSpPr txBox="1"/>
              <p:nvPr/>
            </p:nvSpPr>
            <p:spPr>
              <a:xfrm>
                <a:off x="1320582" y="5842862"/>
                <a:ext cx="207967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C0000"/>
                  </a:buClr>
                  <a:buSzPts val="2000"/>
                  <a:buFont typeface="Calibri"/>
                  <a:buNone/>
                </a:pPr>
                <a:r>
                  <a:rPr b="0" i="1" lang="en-US" sz="2000" u="none" cap="none" strike="noStrike">
                    <a:solidFill>
                      <a:srgbClr val="CC0000"/>
                    </a:solidFill>
                    <a:latin typeface="Calibri"/>
                    <a:ea typeface="Calibri"/>
                    <a:cs typeface="Calibri"/>
                    <a:sym typeface="Calibri"/>
                  </a:rPr>
                  <a:t>subnet 223.1.8/24</a:t>
                </a:r>
                <a:endParaRPr/>
              </a:p>
            </p:txBody>
          </p:sp>
          <p:cxnSp>
            <p:nvCxnSpPr>
              <p:cNvPr id="3309" name="Google Shape;3309;p49"/>
              <p:cNvCxnSpPr/>
              <p:nvPr/>
            </p:nvCxnSpPr>
            <p:spPr>
              <a:xfrm rot="10800000">
                <a:off x="2355742" y="5594888"/>
                <a:ext cx="0" cy="340963"/>
              </a:xfrm>
              <a:prstGeom prst="straightConnector1">
                <a:avLst/>
              </a:prstGeom>
              <a:noFill/>
              <a:ln cap="flat" cmpd="sng" w="19050">
                <a:solidFill>
                  <a:srgbClr val="C00000"/>
                </a:solidFill>
                <a:prstDash val="solid"/>
                <a:miter lim="800000"/>
                <a:headEnd len="sm" w="sm" type="none"/>
                <a:tailEnd len="sm" w="sm" type="none"/>
              </a:ln>
            </p:spPr>
          </p:cxnSp>
        </p:grpSp>
      </p:grpSp>
      <p:sp>
        <p:nvSpPr>
          <p:cNvPr id="3310" name="Google Shape;3310;p49"/>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244"/>
                                        </p:tgtEl>
                                      </p:cBhvr>
                                    </p:animEffect>
                                    <p:set>
                                      <p:cBhvr>
                                        <p:cTn dur="1" fill="hold">
                                          <p:stCondLst>
                                            <p:cond delay="500"/>
                                          </p:stCondLst>
                                        </p:cTn>
                                        <p:tgtEl>
                                          <p:spTgt spid="324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1"/>
                                        </p:tgtEl>
                                        <p:attrNameLst>
                                          <p:attrName>style.visibility</p:attrName>
                                        </p:attrNameLst>
                                      </p:cBhvr>
                                      <p:to>
                                        <p:strVal val="visible"/>
                                      </p:to>
                                    </p:set>
                                    <p:animEffect filter="fade" transition="in">
                                      <p:cBhvr>
                                        <p:cTn dur="500"/>
                                        <p:tgtEl>
                                          <p:spTgt spid="32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5" name="Shape 3315"/>
        <p:cNvGrpSpPr/>
        <p:nvPr/>
      </p:nvGrpSpPr>
      <p:grpSpPr>
        <a:xfrm>
          <a:off x="0" y="0"/>
          <a:ext cx="0" cy="0"/>
          <a:chOff x="0" y="0"/>
          <a:chExt cx="0" cy="0"/>
        </a:xfrm>
      </p:grpSpPr>
      <p:sp>
        <p:nvSpPr>
          <p:cNvPr id="3316" name="Google Shape;3316;p50"/>
          <p:cNvSpPr txBox="1"/>
          <p:nvPr>
            <p:ph type="title"/>
          </p:nvPr>
        </p:nvSpPr>
        <p:spPr>
          <a:xfrm>
            <a:off x="0" y="311150"/>
            <a:ext cx="113538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400"/>
              <a:buFont typeface="Calibri"/>
              <a:buNone/>
            </a:pPr>
            <a:r>
              <a:rPr lang="en-US" sz="5000"/>
              <a:t>Διευθυνσιοδότηση IP</a:t>
            </a:r>
            <a:r>
              <a:rPr lang="en-US" sz="5000"/>
              <a:t>: CIDR</a:t>
            </a:r>
            <a:endParaRPr sz="5000"/>
          </a:p>
        </p:txBody>
      </p:sp>
      <p:sp>
        <p:nvSpPr>
          <p:cNvPr id="3317" name="Google Shape;3317;p50"/>
          <p:cNvSpPr txBox="1"/>
          <p:nvPr/>
        </p:nvSpPr>
        <p:spPr>
          <a:xfrm>
            <a:off x="0" y="1504575"/>
            <a:ext cx="12007200" cy="2078100"/>
          </a:xfrm>
          <a:prstGeom prst="rect">
            <a:avLst/>
          </a:prstGeom>
          <a:noFill/>
          <a:ln>
            <a:noFill/>
          </a:ln>
        </p:spPr>
        <p:txBody>
          <a:bodyPr anchorCtr="0" anchor="t" bIns="45700" lIns="91425" spcFirstLastPara="1" rIns="91425" wrap="square" tIns="45700">
            <a:noAutofit/>
          </a:bodyPr>
          <a:lstStyle/>
          <a:p>
            <a:pPr indent="-222250" lvl="0" marL="352425" marR="0" rtl="0" algn="l">
              <a:lnSpc>
                <a:spcPct val="90000"/>
              </a:lnSpc>
              <a:spcBef>
                <a:spcPts val="0"/>
              </a:spcBef>
              <a:spcAft>
                <a:spcPts val="0"/>
              </a:spcAft>
              <a:buClr>
                <a:srgbClr val="0000A3"/>
              </a:buClr>
              <a:buSzPts val="3600"/>
              <a:buFont typeface="Noto Sans Symbols"/>
              <a:buNone/>
            </a:pPr>
            <a:r>
              <a:rPr b="0" i="0" lang="en-US" sz="2800" u="none" cap="none" strike="noStrike">
                <a:solidFill>
                  <a:srgbClr val="CC0000"/>
                </a:solidFill>
                <a:latin typeface="Calibri"/>
                <a:ea typeface="Calibri"/>
                <a:cs typeface="Calibri"/>
                <a:sym typeface="Calibri"/>
              </a:rPr>
              <a:t>CIDR:</a:t>
            </a:r>
            <a:r>
              <a:rPr b="0" i="0" lang="en-US" sz="2800" u="none" cap="none" strike="noStrike">
                <a:solidFill>
                  <a:srgbClr val="000000"/>
                </a:solidFill>
                <a:latin typeface="Calibri"/>
                <a:ea typeface="Calibri"/>
                <a:cs typeface="Calibri"/>
                <a:sym typeface="Calibri"/>
              </a:rPr>
              <a:t> </a:t>
            </a:r>
            <a:r>
              <a:rPr b="0" i="0" lang="en-US" sz="2800" u="none" cap="none" strike="noStrike">
                <a:solidFill>
                  <a:srgbClr val="CC0000"/>
                </a:solidFill>
                <a:latin typeface="Calibri"/>
                <a:ea typeface="Calibri"/>
                <a:cs typeface="Calibri"/>
                <a:sym typeface="Calibri"/>
              </a:rPr>
              <a:t>C</a:t>
            </a:r>
            <a:r>
              <a:rPr b="0" i="0" lang="en-US" sz="2800" u="none" cap="none" strike="noStrike">
                <a:solidFill>
                  <a:srgbClr val="000000"/>
                </a:solidFill>
                <a:latin typeface="Calibri"/>
                <a:ea typeface="Calibri"/>
                <a:cs typeface="Calibri"/>
                <a:sym typeface="Calibri"/>
              </a:rPr>
              <a:t>lassless </a:t>
            </a:r>
            <a:r>
              <a:rPr b="0" i="0" lang="en-US" sz="2800" u="none" cap="none" strike="noStrike">
                <a:solidFill>
                  <a:srgbClr val="CC0000"/>
                </a:solidFill>
                <a:latin typeface="Calibri"/>
                <a:ea typeface="Calibri"/>
                <a:cs typeface="Calibri"/>
                <a:sym typeface="Calibri"/>
              </a:rPr>
              <a:t>I</a:t>
            </a:r>
            <a:r>
              <a:rPr b="0" i="0" lang="en-US" sz="2800" u="none" cap="none" strike="noStrike">
                <a:solidFill>
                  <a:srgbClr val="000000"/>
                </a:solidFill>
                <a:latin typeface="Calibri"/>
                <a:ea typeface="Calibri"/>
                <a:cs typeface="Calibri"/>
                <a:sym typeface="Calibri"/>
              </a:rPr>
              <a:t>nter</a:t>
            </a:r>
            <a:r>
              <a:rPr b="0" i="0" lang="en-US" sz="2800" u="none" cap="none" strike="noStrike">
                <a:solidFill>
                  <a:srgbClr val="CC0000"/>
                </a:solidFill>
                <a:latin typeface="Calibri"/>
                <a:ea typeface="Calibri"/>
                <a:cs typeface="Calibri"/>
                <a:sym typeface="Calibri"/>
              </a:rPr>
              <a:t>D</a:t>
            </a:r>
            <a:r>
              <a:rPr b="0" i="0" lang="en-US" sz="2800" u="none" cap="none" strike="noStrike">
                <a:solidFill>
                  <a:srgbClr val="000000"/>
                </a:solidFill>
                <a:latin typeface="Calibri"/>
                <a:ea typeface="Calibri"/>
                <a:cs typeface="Calibri"/>
                <a:sym typeface="Calibri"/>
              </a:rPr>
              <a:t>omain </a:t>
            </a:r>
            <a:r>
              <a:rPr b="0" i="0" lang="en-US" sz="2800" u="none" cap="none" strike="noStrike">
                <a:solidFill>
                  <a:srgbClr val="CC0000"/>
                </a:solidFill>
                <a:latin typeface="Calibri"/>
                <a:ea typeface="Calibri"/>
                <a:cs typeface="Calibri"/>
                <a:sym typeface="Calibri"/>
              </a:rPr>
              <a:t>R</a:t>
            </a:r>
            <a:r>
              <a:rPr b="0" i="0" lang="en-US" sz="2800" u="none" cap="none" strike="noStrike">
                <a:solidFill>
                  <a:srgbClr val="000000"/>
                </a:solidFill>
                <a:latin typeface="Calibri"/>
                <a:ea typeface="Calibri"/>
                <a:cs typeface="Calibri"/>
                <a:sym typeface="Calibri"/>
              </a:rPr>
              <a:t>outing (pronounced “cider”)</a:t>
            </a:r>
            <a:endParaRPr b="0" i="0" sz="2800" u="none" cap="none" strike="noStrike">
              <a:solidFill>
                <a:srgbClr val="000000"/>
              </a:solidFill>
              <a:latin typeface="Calibri"/>
              <a:ea typeface="Calibri"/>
              <a:cs typeface="Calibri"/>
              <a:sym typeface="Calibri"/>
            </a:endParaRPr>
          </a:p>
          <a:p>
            <a:pPr indent="-206375" lvl="1" marL="695325" marR="0" rtl="0" algn="l">
              <a:lnSpc>
                <a:spcPct val="90000"/>
              </a:lnSpc>
              <a:spcBef>
                <a:spcPts val="500"/>
              </a:spcBef>
              <a:spcAft>
                <a:spcPts val="0"/>
              </a:spcAft>
              <a:buClr>
                <a:srgbClr val="0000A8"/>
              </a:buClr>
              <a:buSzPts val="2800"/>
              <a:buFont typeface="Arial"/>
              <a:buChar char="•"/>
            </a:pPr>
            <a:r>
              <a:rPr lang="en-US" sz="2800">
                <a:latin typeface="Calibri"/>
                <a:ea typeface="Calibri"/>
                <a:cs typeface="Calibri"/>
                <a:sym typeface="Calibri"/>
              </a:rPr>
              <a:t>το κομμάτι της διεύθυνσης που αφορά το υποδίκτυο μπορεί να έχει αυθαίρετο μέγεθος</a:t>
            </a:r>
            <a:endParaRPr sz="2800"/>
          </a:p>
          <a:p>
            <a:pPr indent="-206375" lvl="1" marL="695325" marR="0" rtl="0" algn="l">
              <a:lnSpc>
                <a:spcPct val="90000"/>
              </a:lnSpc>
              <a:spcBef>
                <a:spcPts val="500"/>
              </a:spcBef>
              <a:spcAft>
                <a:spcPts val="0"/>
              </a:spcAft>
              <a:buClr>
                <a:srgbClr val="0000A8"/>
              </a:buClr>
              <a:buSzPts val="2800"/>
              <a:buFont typeface="Arial"/>
              <a:buChar char="•"/>
            </a:pPr>
            <a:r>
              <a:rPr lang="en-US" sz="2800">
                <a:latin typeface="Calibri"/>
                <a:ea typeface="Calibri"/>
                <a:cs typeface="Calibri"/>
                <a:sym typeface="Calibri"/>
              </a:rPr>
              <a:t>μορφή της διεύθυνσης</a:t>
            </a:r>
            <a:r>
              <a:rPr b="0" i="0" lang="en-US" sz="2800" u="none" cap="none" strike="noStrike">
                <a:solidFill>
                  <a:srgbClr val="000000"/>
                </a:solidFill>
                <a:latin typeface="Calibri"/>
                <a:ea typeface="Calibri"/>
                <a:cs typeface="Calibri"/>
                <a:sym typeface="Calibri"/>
              </a:rPr>
              <a:t>: </a:t>
            </a:r>
            <a:r>
              <a:rPr b="0" i="0" lang="en-US" sz="2800" u="none" cap="none" strike="noStrike">
                <a:solidFill>
                  <a:srgbClr val="CC0000"/>
                </a:solidFill>
                <a:latin typeface="Calibri"/>
                <a:ea typeface="Calibri"/>
                <a:cs typeface="Calibri"/>
                <a:sym typeface="Calibri"/>
              </a:rPr>
              <a:t>a.b.c.d/x</a:t>
            </a:r>
            <a:r>
              <a:rPr b="0" i="0" lang="en-US" sz="2800" u="none" cap="none" strike="noStrike">
                <a:solidFill>
                  <a:srgbClr val="000000"/>
                </a:solidFill>
                <a:latin typeface="Calibri"/>
                <a:ea typeface="Calibri"/>
                <a:cs typeface="Calibri"/>
                <a:sym typeface="Calibri"/>
              </a:rPr>
              <a:t>, </a:t>
            </a:r>
            <a:r>
              <a:rPr lang="en-US" sz="2800">
                <a:latin typeface="Calibri"/>
                <a:ea typeface="Calibri"/>
                <a:cs typeface="Calibri"/>
                <a:sym typeface="Calibri"/>
              </a:rPr>
              <a:t>όπου </a:t>
            </a:r>
            <a:r>
              <a:rPr b="0" i="0" lang="en-US" sz="2800" u="none" cap="none" strike="noStrike">
                <a:solidFill>
                  <a:srgbClr val="000000"/>
                </a:solidFill>
                <a:latin typeface="Calibri"/>
                <a:ea typeface="Calibri"/>
                <a:cs typeface="Calibri"/>
                <a:sym typeface="Calibri"/>
              </a:rPr>
              <a:t>x</a:t>
            </a:r>
            <a:r>
              <a:rPr lang="en-US" sz="2800">
                <a:latin typeface="Calibri"/>
                <a:ea typeface="Calibri"/>
                <a:cs typeface="Calibri"/>
                <a:sym typeface="Calibri"/>
              </a:rPr>
              <a:t> ο αριθμός των </a:t>
            </a:r>
            <a:r>
              <a:rPr b="0" i="0" lang="en-US" sz="2800" u="none" cap="none" strike="noStrike">
                <a:solidFill>
                  <a:srgbClr val="000000"/>
                </a:solidFill>
                <a:latin typeface="Calibri"/>
                <a:ea typeface="Calibri"/>
                <a:cs typeface="Calibri"/>
                <a:sym typeface="Calibri"/>
              </a:rPr>
              <a:t>bits που αναπαριστούν </a:t>
            </a:r>
            <a:r>
              <a:rPr lang="en-US" sz="2800">
                <a:latin typeface="Calibri"/>
                <a:ea typeface="Calibri"/>
                <a:cs typeface="Calibri"/>
                <a:sym typeface="Calibri"/>
              </a:rPr>
              <a:t>το κομμάτι της </a:t>
            </a:r>
            <a:r>
              <a:rPr b="0" i="0" lang="en-US" sz="2800" u="none" cap="none" strike="noStrike">
                <a:solidFill>
                  <a:srgbClr val="000000"/>
                </a:solidFill>
                <a:latin typeface="Calibri"/>
                <a:ea typeface="Calibri"/>
                <a:cs typeface="Calibri"/>
                <a:sym typeface="Calibri"/>
              </a:rPr>
              <a:t>διεύθυνσης για μέσα στο υποδίκτυο</a:t>
            </a:r>
            <a:endParaRPr sz="2800"/>
          </a:p>
          <a:p>
            <a:pPr indent="-55562" lvl="1" marL="582613" marR="0" rtl="0" algn="l">
              <a:lnSpc>
                <a:spcPct val="90000"/>
              </a:lnSpc>
              <a:spcBef>
                <a:spcPts val="500"/>
              </a:spcBef>
              <a:spcAft>
                <a:spcPts val="0"/>
              </a:spcAft>
              <a:buClr>
                <a:srgbClr val="0000A8"/>
              </a:buClr>
              <a:buSzPts val="2800"/>
              <a:buFont typeface="Arial"/>
              <a:buNone/>
            </a:pPr>
            <a:r>
              <a:t/>
            </a:r>
            <a:endParaRPr b="0" i="1" sz="2800" u="none" cap="none" strike="noStrike">
              <a:solidFill>
                <a:srgbClr val="CC0000"/>
              </a:solidFill>
              <a:latin typeface="Calibri"/>
              <a:ea typeface="Calibri"/>
              <a:cs typeface="Calibri"/>
              <a:sym typeface="Calibri"/>
            </a:endParaRPr>
          </a:p>
        </p:txBody>
      </p:sp>
      <p:grpSp>
        <p:nvGrpSpPr>
          <p:cNvPr id="3318" name="Google Shape;3318;p50"/>
          <p:cNvGrpSpPr/>
          <p:nvPr/>
        </p:nvGrpSpPr>
        <p:grpSpPr>
          <a:xfrm>
            <a:off x="3242716" y="3863272"/>
            <a:ext cx="6124575" cy="1624012"/>
            <a:chOff x="3242716" y="3863272"/>
            <a:chExt cx="6124575" cy="1624012"/>
          </a:xfrm>
        </p:grpSpPr>
        <p:sp>
          <p:nvSpPr>
            <p:cNvPr id="3319" name="Google Shape;3319;p50"/>
            <p:cNvSpPr txBox="1"/>
            <p:nvPr/>
          </p:nvSpPr>
          <p:spPr>
            <a:xfrm>
              <a:off x="3242716" y="4444297"/>
              <a:ext cx="6124575"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99"/>
                </a:buClr>
                <a:buSzPts val="2400"/>
                <a:buFont typeface="Arial"/>
                <a:buNone/>
              </a:pPr>
              <a:r>
                <a:rPr b="0" i="0" lang="en-US" sz="2400" u="none" cap="none" strike="noStrike">
                  <a:solidFill>
                    <a:srgbClr val="000099"/>
                  </a:solidFill>
                  <a:latin typeface="Arial"/>
                  <a:ea typeface="Arial"/>
                  <a:cs typeface="Arial"/>
                  <a:sym typeface="Arial"/>
                </a:rPr>
                <a:t>11001000  00010111  0001000</a:t>
              </a:r>
              <a:r>
                <a:rPr b="0" i="0" lang="en-US" sz="2400" u="none" cap="none" strike="noStrike">
                  <a:solidFill>
                    <a:srgbClr val="000000"/>
                  </a:solidFill>
                  <a:latin typeface="Arial"/>
                  <a:ea typeface="Arial"/>
                  <a:cs typeface="Arial"/>
                  <a:sym typeface="Arial"/>
                </a:rPr>
                <a:t>0  00000000</a:t>
              </a:r>
              <a:endParaRPr b="0" i="0" sz="2400" u="none" cap="none" strike="noStrike">
                <a:solidFill>
                  <a:srgbClr val="000000"/>
                </a:solidFill>
                <a:latin typeface="Times New Roman"/>
                <a:ea typeface="Times New Roman"/>
                <a:cs typeface="Times New Roman"/>
                <a:sym typeface="Times New Roman"/>
              </a:endParaRPr>
            </a:p>
          </p:txBody>
        </p:sp>
        <p:sp>
          <p:nvSpPr>
            <p:cNvPr id="3320" name="Google Shape;3320;p50"/>
            <p:cNvSpPr txBox="1"/>
            <p:nvPr/>
          </p:nvSpPr>
          <p:spPr>
            <a:xfrm>
              <a:off x="4904829" y="3899784"/>
              <a:ext cx="869950" cy="6413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99"/>
                </a:buClr>
                <a:buSzPts val="1800"/>
                <a:buFont typeface="Arial"/>
                <a:buNone/>
              </a:pPr>
              <a:r>
                <a:rPr b="0" i="0" lang="en-US" sz="1800" u="none" cap="none" strike="noStrike">
                  <a:solidFill>
                    <a:srgbClr val="000099"/>
                  </a:solidFill>
                  <a:latin typeface="Arial"/>
                  <a:ea typeface="Arial"/>
                  <a:cs typeface="Arial"/>
                  <a:sym typeface="Arial"/>
                </a:rPr>
                <a:t>subnet</a:t>
              </a:r>
              <a:endParaRPr/>
            </a:p>
            <a:p>
              <a:pPr indent="0" lvl="0" marL="0" marR="0" rtl="0" algn="ctr">
                <a:lnSpc>
                  <a:spcPct val="100000"/>
                </a:lnSpc>
                <a:spcBef>
                  <a:spcPts val="0"/>
                </a:spcBef>
                <a:spcAft>
                  <a:spcPts val="0"/>
                </a:spcAft>
                <a:buClr>
                  <a:srgbClr val="000099"/>
                </a:buClr>
                <a:buSzPts val="1800"/>
                <a:buFont typeface="Arial"/>
                <a:buNone/>
              </a:pPr>
              <a:r>
                <a:rPr b="0" i="0" lang="en-US" sz="1800" u="none" cap="none" strike="noStrike">
                  <a:solidFill>
                    <a:srgbClr val="000099"/>
                  </a:solidFill>
                  <a:latin typeface="Arial"/>
                  <a:ea typeface="Arial"/>
                  <a:cs typeface="Arial"/>
                  <a:sym typeface="Arial"/>
                </a:rPr>
                <a:t>part</a:t>
              </a:r>
              <a:endParaRPr/>
            </a:p>
          </p:txBody>
        </p:sp>
        <p:sp>
          <p:nvSpPr>
            <p:cNvPr id="3321" name="Google Shape;3321;p50"/>
            <p:cNvSpPr txBox="1"/>
            <p:nvPr/>
          </p:nvSpPr>
          <p:spPr>
            <a:xfrm>
              <a:off x="8184604" y="3863272"/>
              <a:ext cx="615950" cy="6413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host</a:t>
              </a:r>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part</a:t>
              </a:r>
              <a:endParaRPr/>
            </a:p>
          </p:txBody>
        </p:sp>
        <p:cxnSp>
          <p:nvCxnSpPr>
            <p:cNvPr id="3322" name="Google Shape;3322;p50"/>
            <p:cNvCxnSpPr/>
            <p:nvPr/>
          </p:nvCxnSpPr>
          <p:spPr>
            <a:xfrm>
              <a:off x="5911304" y="4209347"/>
              <a:ext cx="1620837" cy="0"/>
            </a:xfrm>
            <a:prstGeom prst="straightConnector1">
              <a:avLst/>
            </a:prstGeom>
            <a:noFill/>
            <a:ln cap="flat" cmpd="sng" w="28575">
              <a:solidFill>
                <a:srgbClr val="000099"/>
              </a:solidFill>
              <a:prstDash val="solid"/>
              <a:round/>
              <a:headEnd len="med" w="med" type="none"/>
              <a:tailEnd len="med" w="med" type="triangle"/>
            </a:ln>
          </p:spPr>
        </p:cxnSp>
        <p:cxnSp>
          <p:nvCxnSpPr>
            <p:cNvPr id="3323" name="Google Shape;3323;p50"/>
            <p:cNvCxnSpPr/>
            <p:nvPr/>
          </p:nvCxnSpPr>
          <p:spPr>
            <a:xfrm>
              <a:off x="8702129" y="4198234"/>
              <a:ext cx="595312" cy="0"/>
            </a:xfrm>
            <a:prstGeom prst="straightConnector1">
              <a:avLst/>
            </a:prstGeom>
            <a:noFill/>
            <a:ln cap="flat" cmpd="sng" w="28575">
              <a:solidFill>
                <a:schemeClr val="dk1"/>
              </a:solidFill>
              <a:prstDash val="solid"/>
              <a:round/>
              <a:headEnd len="med" w="med" type="none"/>
              <a:tailEnd len="med" w="med" type="triangle"/>
            </a:ln>
          </p:spPr>
        </p:cxnSp>
        <p:sp>
          <p:nvSpPr>
            <p:cNvPr id="3324" name="Google Shape;3324;p50"/>
            <p:cNvSpPr txBox="1"/>
            <p:nvPr/>
          </p:nvSpPr>
          <p:spPr>
            <a:xfrm>
              <a:off x="5179466" y="5030084"/>
              <a:ext cx="2219325"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200.23.16.0/23</a:t>
              </a:r>
              <a:endParaRPr b="0" i="0" sz="1800" u="none" cap="none" strike="noStrike">
                <a:solidFill>
                  <a:srgbClr val="000000"/>
                </a:solidFill>
                <a:latin typeface="Arial"/>
                <a:ea typeface="Arial"/>
                <a:cs typeface="Arial"/>
                <a:sym typeface="Arial"/>
              </a:endParaRPr>
            </a:p>
          </p:txBody>
        </p:sp>
        <p:cxnSp>
          <p:nvCxnSpPr>
            <p:cNvPr id="3325" name="Google Shape;3325;p50"/>
            <p:cNvCxnSpPr/>
            <p:nvPr/>
          </p:nvCxnSpPr>
          <p:spPr>
            <a:xfrm rot="10800000">
              <a:off x="3312566" y="4199822"/>
              <a:ext cx="1438275" cy="0"/>
            </a:xfrm>
            <a:prstGeom prst="straightConnector1">
              <a:avLst/>
            </a:prstGeom>
            <a:noFill/>
            <a:ln cap="flat" cmpd="sng" w="28575">
              <a:solidFill>
                <a:srgbClr val="000099"/>
              </a:solidFill>
              <a:prstDash val="solid"/>
              <a:round/>
              <a:headEnd len="med" w="med" type="none"/>
              <a:tailEnd len="med" w="med" type="triangle"/>
            </a:ln>
          </p:spPr>
        </p:cxnSp>
        <p:cxnSp>
          <p:nvCxnSpPr>
            <p:cNvPr id="3326" name="Google Shape;3326;p50"/>
            <p:cNvCxnSpPr/>
            <p:nvPr/>
          </p:nvCxnSpPr>
          <p:spPr>
            <a:xfrm rot="10800000">
              <a:off x="7571829" y="4210934"/>
              <a:ext cx="647700" cy="0"/>
            </a:xfrm>
            <a:prstGeom prst="straightConnector1">
              <a:avLst/>
            </a:prstGeom>
            <a:noFill/>
            <a:ln cap="flat" cmpd="sng" w="19050">
              <a:solidFill>
                <a:schemeClr val="dk1"/>
              </a:solidFill>
              <a:prstDash val="solid"/>
              <a:round/>
              <a:headEnd len="med" w="med" type="none"/>
              <a:tailEnd len="med" w="med" type="triangle"/>
            </a:ln>
          </p:spPr>
        </p:cxnSp>
      </p:grpSp>
      <p:sp>
        <p:nvSpPr>
          <p:cNvPr id="3327" name="Google Shape;3327;p50"/>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8"/>
                                        </p:tgtEl>
                                        <p:attrNameLst>
                                          <p:attrName>style.visibility</p:attrName>
                                        </p:attrNameLst>
                                      </p:cBhvr>
                                      <p:to>
                                        <p:strVal val="visible"/>
                                      </p:to>
                                    </p:set>
                                    <p:animEffect filter="fade" transition="in">
                                      <p:cBhvr>
                                        <p:cTn dur="500"/>
                                        <p:tgtEl>
                                          <p:spTgt spid="33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5"/>
          <p:cNvSpPr txBox="1"/>
          <p:nvPr>
            <p:ph type="title"/>
          </p:nvPr>
        </p:nvSpPr>
        <p:spPr>
          <a:xfrm>
            <a:off x="14625" y="299425"/>
            <a:ext cx="11807400" cy="894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A3"/>
              </a:buClr>
              <a:buSzPts val="4800"/>
              <a:buFont typeface="Calibri"/>
              <a:buNone/>
            </a:pPr>
            <a:r>
              <a:rPr lang="en-US"/>
              <a:t>Δύο βασικές λειτουργίες του επιπέδου δικτύου</a:t>
            </a:r>
            <a:endParaRPr/>
          </a:p>
        </p:txBody>
      </p:sp>
      <p:sp>
        <p:nvSpPr>
          <p:cNvPr id="610" name="Google Shape;610;p5"/>
          <p:cNvSpPr txBox="1"/>
          <p:nvPr>
            <p:ph idx="1" type="body"/>
          </p:nvPr>
        </p:nvSpPr>
        <p:spPr>
          <a:xfrm>
            <a:off x="39750" y="1514200"/>
            <a:ext cx="5305800" cy="228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200"/>
              <a:buNone/>
            </a:pPr>
            <a:r>
              <a:rPr lang="en-US">
                <a:solidFill>
                  <a:srgbClr val="CC0000"/>
                </a:solidFill>
              </a:rPr>
              <a:t>λειτουργίες επιπέδου δικτύου</a:t>
            </a:r>
            <a:r>
              <a:rPr lang="en-US">
                <a:solidFill>
                  <a:srgbClr val="CC0000"/>
                </a:solidFill>
              </a:rPr>
              <a:t>:</a:t>
            </a:r>
            <a:endParaRPr/>
          </a:p>
          <a:p>
            <a:pPr indent="-234950" lvl="0" marL="352425" rtl="0" algn="l">
              <a:lnSpc>
                <a:spcPct val="90000"/>
              </a:lnSpc>
              <a:spcBef>
                <a:spcPts val="600"/>
              </a:spcBef>
              <a:spcAft>
                <a:spcPts val="0"/>
              </a:spcAft>
              <a:buSzPts val="2800"/>
              <a:buChar char="▪"/>
            </a:pPr>
            <a:r>
              <a:rPr lang="en-US">
                <a:solidFill>
                  <a:srgbClr val="000099"/>
                </a:solidFill>
              </a:rPr>
              <a:t>προώθηση</a:t>
            </a:r>
            <a:r>
              <a:rPr lang="en-US">
                <a:solidFill>
                  <a:srgbClr val="000099"/>
                </a:solidFill>
              </a:rPr>
              <a:t>:</a:t>
            </a:r>
            <a:r>
              <a:rPr lang="en-US"/>
              <a:t> μεταφορά πακέτων από από μια διεπαφή εισερχόμενης ζεύξης προς την κατάλληλη διεπαφή εξερχόμενης ζεύξης</a:t>
            </a:r>
            <a:endParaRPr/>
          </a:p>
        </p:txBody>
      </p:sp>
      <p:sp>
        <p:nvSpPr>
          <p:cNvPr id="611" name="Google Shape;611;p5"/>
          <p:cNvSpPr txBox="1"/>
          <p:nvPr>
            <p:ph idx="2" type="body"/>
          </p:nvPr>
        </p:nvSpPr>
        <p:spPr>
          <a:xfrm>
            <a:off x="5648425" y="1514200"/>
            <a:ext cx="5387700" cy="4351200"/>
          </a:xfrm>
          <a:prstGeom prst="rect">
            <a:avLst/>
          </a:prstGeom>
          <a:noFill/>
          <a:ln>
            <a:noFill/>
          </a:ln>
        </p:spPr>
        <p:txBody>
          <a:bodyPr anchorCtr="0" anchor="t" bIns="45700" lIns="91425" spcFirstLastPara="1" rIns="91425" wrap="square" tIns="45700">
            <a:normAutofit/>
          </a:bodyPr>
          <a:lstStyle/>
          <a:p>
            <a:pPr indent="-342900" lvl="0" marL="342900" rtl="0" algn="l">
              <a:lnSpc>
                <a:spcPct val="85000"/>
              </a:lnSpc>
              <a:spcBef>
                <a:spcPts val="0"/>
              </a:spcBef>
              <a:spcAft>
                <a:spcPts val="0"/>
              </a:spcAft>
              <a:buClr>
                <a:srgbClr val="000099"/>
              </a:buClr>
              <a:buSzPts val="2080"/>
              <a:buFont typeface="Noto Sans Symbols"/>
              <a:buNone/>
            </a:pPr>
            <a:r>
              <a:rPr lang="en-US">
                <a:solidFill>
                  <a:srgbClr val="CC0000"/>
                </a:solidFill>
              </a:rPr>
              <a:t>αναλογία</a:t>
            </a:r>
            <a:r>
              <a:rPr lang="en-US">
                <a:solidFill>
                  <a:srgbClr val="CC0000"/>
                </a:solidFill>
              </a:rPr>
              <a:t>: ένα ταξίδι</a:t>
            </a:r>
            <a:endParaRPr/>
          </a:p>
          <a:p>
            <a:pPr indent="-234950" lvl="0" marL="352425" rtl="0" algn="l">
              <a:lnSpc>
                <a:spcPct val="85000"/>
              </a:lnSpc>
              <a:spcBef>
                <a:spcPts val="600"/>
              </a:spcBef>
              <a:spcAft>
                <a:spcPts val="0"/>
              </a:spcAft>
              <a:buClr>
                <a:srgbClr val="000099"/>
              </a:buClr>
              <a:buSzPts val="2800"/>
              <a:buFont typeface="Noto Sans Symbols"/>
              <a:buChar char="▪"/>
            </a:pPr>
            <a:r>
              <a:rPr lang="en-US">
                <a:solidFill>
                  <a:srgbClr val="000099"/>
                </a:solidFill>
              </a:rPr>
              <a:t>προώθηση</a:t>
            </a:r>
            <a:r>
              <a:rPr lang="en-US">
                <a:solidFill>
                  <a:schemeClr val="accent2"/>
                </a:solidFill>
              </a:rPr>
              <a:t>:</a:t>
            </a:r>
            <a:r>
              <a:rPr lang="en-US"/>
              <a:t> διεργασία </a:t>
            </a:r>
            <a:r>
              <a:rPr lang="en-US"/>
              <a:t>διέλευσης</a:t>
            </a:r>
            <a:r>
              <a:rPr lang="en-US"/>
              <a:t> από μια διασταύρωση</a:t>
            </a:r>
            <a:endParaRPr/>
          </a:p>
          <a:p>
            <a:pPr indent="0" lvl="0" marL="130175" rtl="0" algn="l">
              <a:lnSpc>
                <a:spcPct val="90000"/>
              </a:lnSpc>
              <a:spcBef>
                <a:spcPts val="1000"/>
              </a:spcBef>
              <a:spcAft>
                <a:spcPts val="0"/>
              </a:spcAft>
              <a:buSzPts val="2800"/>
              <a:buNone/>
            </a:pPr>
            <a:r>
              <a:t/>
            </a:r>
            <a:endParaRPr/>
          </a:p>
        </p:txBody>
      </p:sp>
      <p:grpSp>
        <p:nvGrpSpPr>
          <p:cNvPr id="612" name="Google Shape;612;p5"/>
          <p:cNvGrpSpPr/>
          <p:nvPr/>
        </p:nvGrpSpPr>
        <p:grpSpPr>
          <a:xfrm>
            <a:off x="6410434" y="4368832"/>
            <a:ext cx="2227101" cy="1745933"/>
            <a:chOff x="6519334" y="4075932"/>
            <a:chExt cx="2227101" cy="1745933"/>
          </a:xfrm>
        </p:grpSpPr>
        <p:pic>
          <p:nvPicPr>
            <p:cNvPr descr="Why traffic apps make congestion worse | Berkeley News" id="613" name="Google Shape;613;p5"/>
            <p:cNvPicPr preferRelativeResize="0"/>
            <p:nvPr/>
          </p:nvPicPr>
          <p:blipFill rotWithShape="1">
            <a:blip r:embed="rId3">
              <a:alphaModFix/>
            </a:blip>
            <a:srcRect b="0" l="0" r="0" t="0"/>
            <a:stretch/>
          </p:blipFill>
          <p:spPr>
            <a:xfrm>
              <a:off x="6606213" y="4075932"/>
              <a:ext cx="2140222" cy="1426815"/>
            </a:xfrm>
            <a:prstGeom prst="rect">
              <a:avLst/>
            </a:prstGeom>
            <a:noFill/>
            <a:ln>
              <a:noFill/>
            </a:ln>
          </p:spPr>
        </p:pic>
        <p:sp>
          <p:nvSpPr>
            <p:cNvPr id="614" name="Google Shape;614;p5"/>
            <p:cNvSpPr txBox="1"/>
            <p:nvPr/>
          </p:nvSpPr>
          <p:spPr>
            <a:xfrm>
              <a:off x="6519334" y="5452533"/>
              <a:ext cx="120924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forwarding</a:t>
              </a:r>
              <a:endParaRPr/>
            </a:p>
          </p:txBody>
        </p:sp>
      </p:grpSp>
      <p:grpSp>
        <p:nvGrpSpPr>
          <p:cNvPr id="615" name="Google Shape;615;p5"/>
          <p:cNvGrpSpPr/>
          <p:nvPr/>
        </p:nvGrpSpPr>
        <p:grpSpPr>
          <a:xfrm>
            <a:off x="8314267" y="4969496"/>
            <a:ext cx="2953118" cy="1640102"/>
            <a:chOff x="8314267" y="4706696"/>
            <a:chExt cx="2953118" cy="1640102"/>
          </a:xfrm>
        </p:grpSpPr>
        <p:pic>
          <p:nvPicPr>
            <p:cNvPr id="616" name="Google Shape;616;p5"/>
            <p:cNvPicPr preferRelativeResize="0"/>
            <p:nvPr/>
          </p:nvPicPr>
          <p:blipFill rotWithShape="1">
            <a:blip r:embed="rId4">
              <a:alphaModFix/>
            </a:blip>
            <a:srcRect b="0" l="0" r="0" t="0"/>
            <a:stretch/>
          </p:blipFill>
          <p:spPr>
            <a:xfrm>
              <a:off x="8415131" y="4706696"/>
              <a:ext cx="2852254" cy="1323319"/>
            </a:xfrm>
            <a:prstGeom prst="rect">
              <a:avLst/>
            </a:prstGeom>
            <a:noFill/>
            <a:ln>
              <a:noFill/>
            </a:ln>
          </p:spPr>
        </p:pic>
        <p:sp>
          <p:nvSpPr>
            <p:cNvPr id="617" name="Google Shape;617;p5"/>
            <p:cNvSpPr txBox="1"/>
            <p:nvPr/>
          </p:nvSpPr>
          <p:spPr>
            <a:xfrm>
              <a:off x="8314267" y="5977466"/>
              <a:ext cx="86543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routing</a:t>
              </a:r>
              <a:endParaRPr/>
            </a:p>
          </p:txBody>
        </p:sp>
      </p:grpSp>
      <p:sp>
        <p:nvSpPr>
          <p:cNvPr id="618" name="Google Shape;618;p5"/>
          <p:cNvSpPr txBox="1"/>
          <p:nvPr/>
        </p:nvSpPr>
        <p:spPr>
          <a:xfrm>
            <a:off x="5650275" y="2950775"/>
            <a:ext cx="5181600" cy="1149300"/>
          </a:xfrm>
          <a:prstGeom prst="rect">
            <a:avLst/>
          </a:prstGeom>
          <a:noFill/>
          <a:ln>
            <a:noFill/>
          </a:ln>
        </p:spPr>
        <p:txBody>
          <a:bodyPr anchorCtr="0" anchor="t" bIns="45700" lIns="91425" spcFirstLastPara="1" rIns="91425" wrap="square" tIns="45700">
            <a:noAutofit/>
          </a:bodyPr>
          <a:lstStyle/>
          <a:p>
            <a:pPr indent="-234950" lvl="0" marL="352425" marR="0" rtl="0" algn="l">
              <a:lnSpc>
                <a:spcPct val="90000"/>
              </a:lnSpc>
              <a:spcBef>
                <a:spcPts val="0"/>
              </a:spcBef>
              <a:spcAft>
                <a:spcPts val="0"/>
              </a:spcAft>
              <a:buClr>
                <a:srgbClr val="0000A3"/>
              </a:buClr>
              <a:buSzPts val="2800"/>
              <a:buFont typeface="Noto Sans Symbols"/>
              <a:buChar char="▪"/>
            </a:pPr>
            <a:r>
              <a:rPr lang="en-US" sz="2800">
                <a:solidFill>
                  <a:srgbClr val="000099"/>
                </a:solidFill>
                <a:latin typeface="Calibri"/>
                <a:ea typeface="Calibri"/>
                <a:cs typeface="Calibri"/>
                <a:sym typeface="Calibri"/>
              </a:rPr>
              <a:t>δρομολόγηση</a:t>
            </a:r>
            <a:r>
              <a:rPr b="0" lang="en-US" sz="2800" u="none" cap="none" strike="noStrike">
                <a:solidFill>
                  <a:srgbClr val="000099"/>
                </a:solidFill>
                <a:latin typeface="Calibri"/>
                <a:ea typeface="Calibri"/>
                <a:cs typeface="Calibri"/>
                <a:sym typeface="Calibri"/>
              </a:rPr>
              <a:t>:</a:t>
            </a:r>
            <a:r>
              <a:rPr lang="en-US" sz="2800">
                <a:latin typeface="Calibri"/>
                <a:ea typeface="Calibri"/>
                <a:cs typeface="Calibri"/>
                <a:sym typeface="Calibri"/>
              </a:rPr>
              <a:t>διεργασία σχεδιασμού του ταξιδιού </a:t>
            </a:r>
            <a:r>
              <a:rPr lang="en-US" sz="2800">
                <a:latin typeface="Calibri"/>
                <a:ea typeface="Calibri"/>
                <a:cs typeface="Calibri"/>
                <a:sym typeface="Calibri"/>
              </a:rPr>
              <a:t>από</a:t>
            </a:r>
            <a:r>
              <a:rPr lang="en-US" sz="2800">
                <a:latin typeface="Calibri"/>
                <a:ea typeface="Calibri"/>
                <a:cs typeface="Calibri"/>
                <a:sym typeface="Calibri"/>
              </a:rPr>
              <a:t> την πηγή στο προορισμό</a:t>
            </a:r>
            <a:endParaRPr sz="2800"/>
          </a:p>
          <a:p>
            <a:pPr indent="-44450" lvl="0" marL="352425" marR="0" rtl="0" algn="l">
              <a:lnSpc>
                <a:spcPct val="90000"/>
              </a:lnSpc>
              <a:spcBef>
                <a:spcPts val="1000"/>
              </a:spcBef>
              <a:spcAft>
                <a:spcPts val="0"/>
              </a:spcAft>
              <a:buClr>
                <a:srgbClr val="0000A3"/>
              </a:buClr>
              <a:buSzPts val="2800"/>
              <a:buFont typeface="Noto Sans Symbols"/>
              <a:buNone/>
            </a:pPr>
            <a:r>
              <a:t/>
            </a:r>
            <a:endParaRPr b="0" sz="2800" u="none" cap="none" strike="noStrike">
              <a:solidFill>
                <a:srgbClr val="000000"/>
              </a:solidFill>
              <a:latin typeface="Calibri"/>
              <a:ea typeface="Calibri"/>
              <a:cs typeface="Calibri"/>
              <a:sym typeface="Calibri"/>
            </a:endParaRPr>
          </a:p>
        </p:txBody>
      </p:sp>
      <p:sp>
        <p:nvSpPr>
          <p:cNvPr id="619" name="Google Shape;619;p5"/>
          <p:cNvSpPr txBox="1"/>
          <p:nvPr/>
        </p:nvSpPr>
        <p:spPr>
          <a:xfrm>
            <a:off x="39750" y="4116300"/>
            <a:ext cx="5181600" cy="2078100"/>
          </a:xfrm>
          <a:prstGeom prst="rect">
            <a:avLst/>
          </a:prstGeom>
          <a:noFill/>
          <a:ln>
            <a:noFill/>
          </a:ln>
        </p:spPr>
        <p:txBody>
          <a:bodyPr anchorCtr="0" anchor="t" bIns="45700" lIns="91425" spcFirstLastPara="1" rIns="91425" wrap="square" tIns="45700">
            <a:noAutofit/>
          </a:bodyPr>
          <a:lstStyle/>
          <a:p>
            <a:pPr indent="-234950" lvl="0" marL="352425" marR="0" rtl="0" algn="l">
              <a:lnSpc>
                <a:spcPct val="90000"/>
              </a:lnSpc>
              <a:spcBef>
                <a:spcPts val="0"/>
              </a:spcBef>
              <a:spcAft>
                <a:spcPts val="0"/>
              </a:spcAft>
              <a:buClr>
                <a:srgbClr val="0000A3"/>
              </a:buClr>
              <a:buSzPts val="2800"/>
              <a:buFont typeface="Noto Sans Symbols"/>
              <a:buChar char="▪"/>
            </a:pPr>
            <a:r>
              <a:rPr lang="en-US" sz="2800">
                <a:solidFill>
                  <a:srgbClr val="000099"/>
                </a:solidFill>
                <a:latin typeface="Calibri"/>
                <a:ea typeface="Calibri"/>
                <a:cs typeface="Calibri"/>
                <a:sym typeface="Calibri"/>
              </a:rPr>
              <a:t>δρομολόγηση</a:t>
            </a:r>
            <a:r>
              <a:rPr b="0" lang="en-US" sz="2800" u="none" cap="none" strike="noStrike">
                <a:solidFill>
                  <a:srgbClr val="000099"/>
                </a:solidFill>
                <a:latin typeface="Calibri"/>
                <a:ea typeface="Calibri"/>
                <a:cs typeface="Calibri"/>
                <a:sym typeface="Calibri"/>
              </a:rPr>
              <a:t>:</a:t>
            </a:r>
            <a:r>
              <a:rPr b="0" lang="en-US" sz="2800" u="none" cap="none" strike="noStrike">
                <a:solidFill>
                  <a:srgbClr val="000000"/>
                </a:solidFill>
                <a:latin typeface="Calibri"/>
                <a:ea typeface="Calibri"/>
                <a:cs typeface="Calibri"/>
                <a:sym typeface="Calibri"/>
              </a:rPr>
              <a:t> </a:t>
            </a:r>
            <a:r>
              <a:rPr lang="en-US" sz="2800">
                <a:latin typeface="Calibri"/>
                <a:ea typeface="Calibri"/>
                <a:cs typeface="Calibri"/>
                <a:sym typeface="Calibri"/>
              </a:rPr>
              <a:t>καθορισμός της διαδρομής που ακολουθούν τα πακέτα απ’ την προέλευση στον προορισμό </a:t>
            </a:r>
            <a:endParaRPr sz="2800">
              <a:latin typeface="Calibri"/>
              <a:ea typeface="Calibri"/>
              <a:cs typeface="Calibri"/>
              <a:sym typeface="Calibri"/>
            </a:endParaRPr>
          </a:p>
          <a:p>
            <a:pPr indent="-234950" lvl="0" marL="352425" marR="0" rtl="0" algn="l">
              <a:lnSpc>
                <a:spcPct val="90000"/>
              </a:lnSpc>
              <a:spcBef>
                <a:spcPts val="0"/>
              </a:spcBef>
              <a:spcAft>
                <a:spcPts val="0"/>
              </a:spcAft>
              <a:buClr>
                <a:srgbClr val="0000A3"/>
              </a:buClr>
              <a:buSzPts val="2800"/>
              <a:buFont typeface="Noto Sans Symbols"/>
              <a:buChar char="▪"/>
            </a:pPr>
            <a:r>
              <a:rPr lang="en-US" sz="2800">
                <a:latin typeface="Calibri"/>
                <a:ea typeface="Calibri"/>
                <a:cs typeface="Calibri"/>
                <a:sym typeface="Calibri"/>
              </a:rPr>
              <a:t>αλγόριθμοι δρομολόγησης</a:t>
            </a:r>
            <a:endParaRPr b="0" sz="2800" u="none" cap="none" strike="noStrike">
              <a:solidFill>
                <a:srgbClr val="000000"/>
              </a:solidFill>
              <a:latin typeface="Calibri"/>
              <a:ea typeface="Calibri"/>
              <a:cs typeface="Calibri"/>
              <a:sym typeface="Calibri"/>
            </a:endParaRPr>
          </a:p>
          <a:p>
            <a:pPr indent="-44450" lvl="0" marL="352425" marR="0" rtl="0" algn="l">
              <a:lnSpc>
                <a:spcPct val="90000"/>
              </a:lnSpc>
              <a:spcBef>
                <a:spcPts val="1000"/>
              </a:spcBef>
              <a:spcAft>
                <a:spcPts val="0"/>
              </a:spcAft>
              <a:buClr>
                <a:srgbClr val="0000A3"/>
              </a:buClr>
              <a:buSzPts val="2800"/>
              <a:buFont typeface="Noto Sans Symbols"/>
              <a:buNone/>
            </a:pPr>
            <a:r>
              <a:t/>
            </a:r>
            <a:endParaRPr b="0" sz="2800" u="none" cap="none" strike="noStrike">
              <a:solidFill>
                <a:srgbClr val="000000"/>
              </a:solidFill>
              <a:latin typeface="Calibri"/>
              <a:ea typeface="Calibri"/>
              <a:cs typeface="Calibri"/>
              <a:sym typeface="Calibri"/>
            </a:endParaRPr>
          </a:p>
        </p:txBody>
      </p:sp>
      <p:sp>
        <p:nvSpPr>
          <p:cNvPr id="620" name="Google Shape;620;p5"/>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9"/>
                                        </p:tgtEl>
                                        <p:attrNameLst>
                                          <p:attrName>style.visibility</p:attrName>
                                        </p:attrNameLst>
                                      </p:cBhvr>
                                      <p:to>
                                        <p:strVal val="visible"/>
                                      </p:to>
                                    </p:set>
                                    <p:animEffect filter="fade" transition="in">
                                      <p:cBhvr>
                                        <p:cTn dur="500"/>
                                        <p:tgtEl>
                                          <p:spTgt spid="6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1"/>
                                        </p:tgtEl>
                                        <p:attrNameLst>
                                          <p:attrName>style.visibility</p:attrName>
                                        </p:attrNameLst>
                                      </p:cBhvr>
                                      <p:to>
                                        <p:strVal val="visible"/>
                                      </p:to>
                                    </p:set>
                                    <p:animEffect filter="fade" transition="in">
                                      <p:cBhvr>
                                        <p:cTn dur="500"/>
                                        <p:tgtEl>
                                          <p:spTgt spid="611"/>
                                        </p:tgtEl>
                                      </p:cBhvr>
                                    </p:animEffect>
                                  </p:childTnLst>
                                </p:cTn>
                              </p:par>
                              <p:par>
                                <p:cTn fill="hold" nodeType="withEffect" presetClass="entr" presetID="10" presetSubtype="0">
                                  <p:stCondLst>
                                    <p:cond delay="0"/>
                                  </p:stCondLst>
                                  <p:childTnLst>
                                    <p:set>
                                      <p:cBhvr>
                                        <p:cTn dur="1" fill="hold">
                                          <p:stCondLst>
                                            <p:cond delay="0"/>
                                          </p:stCondLst>
                                        </p:cTn>
                                        <p:tgtEl>
                                          <p:spTgt spid="612"/>
                                        </p:tgtEl>
                                        <p:attrNameLst>
                                          <p:attrName>style.visibility</p:attrName>
                                        </p:attrNameLst>
                                      </p:cBhvr>
                                      <p:to>
                                        <p:strVal val="visible"/>
                                      </p:to>
                                    </p:set>
                                    <p:animEffect filter="fade" transition="in">
                                      <p:cBhvr>
                                        <p:cTn dur="500"/>
                                        <p:tgtEl>
                                          <p:spTgt spid="6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8"/>
                                        </p:tgtEl>
                                        <p:attrNameLst>
                                          <p:attrName>style.visibility</p:attrName>
                                        </p:attrNameLst>
                                      </p:cBhvr>
                                      <p:to>
                                        <p:strVal val="visible"/>
                                      </p:to>
                                    </p:set>
                                    <p:animEffect filter="fade" transition="in">
                                      <p:cBhvr>
                                        <p:cTn dur="500"/>
                                        <p:tgtEl>
                                          <p:spTgt spid="618"/>
                                        </p:tgtEl>
                                      </p:cBhvr>
                                    </p:animEffect>
                                  </p:childTnLst>
                                </p:cTn>
                              </p:par>
                              <p:par>
                                <p:cTn fill="hold" nodeType="withEffect" presetClass="entr" presetID="10" presetSubtype="0">
                                  <p:stCondLst>
                                    <p:cond delay="0"/>
                                  </p:stCondLst>
                                  <p:childTnLst>
                                    <p:set>
                                      <p:cBhvr>
                                        <p:cTn dur="1" fill="hold">
                                          <p:stCondLst>
                                            <p:cond delay="0"/>
                                          </p:stCondLst>
                                        </p:cTn>
                                        <p:tgtEl>
                                          <p:spTgt spid="615"/>
                                        </p:tgtEl>
                                        <p:attrNameLst>
                                          <p:attrName>style.visibility</p:attrName>
                                        </p:attrNameLst>
                                      </p:cBhvr>
                                      <p:to>
                                        <p:strVal val="visible"/>
                                      </p:to>
                                    </p:set>
                                    <p:animEffect filter="fade" transition="in">
                                      <p:cBhvr>
                                        <p:cTn dur="500"/>
                                        <p:tgtEl>
                                          <p:spTgt spid="6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2" name="Shape 3332"/>
        <p:cNvGrpSpPr/>
        <p:nvPr/>
      </p:nvGrpSpPr>
      <p:grpSpPr>
        <a:xfrm>
          <a:off x="0" y="0"/>
          <a:ext cx="0" cy="0"/>
          <a:chOff x="0" y="0"/>
          <a:chExt cx="0" cy="0"/>
        </a:xfrm>
      </p:grpSpPr>
      <p:sp>
        <p:nvSpPr>
          <p:cNvPr id="3333" name="Google Shape;3333;p51"/>
          <p:cNvSpPr txBox="1"/>
          <p:nvPr>
            <p:ph type="title"/>
          </p:nvPr>
        </p:nvSpPr>
        <p:spPr>
          <a:xfrm>
            <a:off x="0" y="311150"/>
            <a:ext cx="11778300" cy="894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A3"/>
              </a:buClr>
              <a:buSzPts val="4400"/>
              <a:buFont typeface="Calibri"/>
              <a:buNone/>
            </a:pPr>
            <a:r>
              <a:rPr lang="en-US"/>
              <a:t>Διευθυνσιοδότηση IP</a:t>
            </a:r>
            <a:r>
              <a:rPr lang="en-US"/>
              <a:t>: πως να αποκτήσουμε μια?</a:t>
            </a:r>
            <a:endParaRPr/>
          </a:p>
        </p:txBody>
      </p:sp>
      <p:sp>
        <p:nvSpPr>
          <p:cNvPr id="3334" name="Google Shape;3334;p51"/>
          <p:cNvSpPr txBox="1"/>
          <p:nvPr/>
        </p:nvSpPr>
        <p:spPr>
          <a:xfrm>
            <a:off x="-3424" y="1352175"/>
            <a:ext cx="11781600" cy="2677800"/>
          </a:xfrm>
          <a:prstGeom prst="rect">
            <a:avLst/>
          </a:prstGeom>
          <a:noFill/>
          <a:ln>
            <a:noFill/>
          </a:ln>
        </p:spPr>
        <p:txBody>
          <a:bodyPr anchorCtr="0" anchor="t" bIns="45700" lIns="91425" spcFirstLastPara="1" rIns="91425" wrap="square" tIns="45700">
            <a:noAutofit/>
          </a:bodyPr>
          <a:lstStyle/>
          <a:p>
            <a:pPr indent="-222250" lvl="0" marL="352425" marR="0" rtl="0" algn="l">
              <a:lnSpc>
                <a:spcPct val="90000"/>
              </a:lnSpc>
              <a:spcBef>
                <a:spcPts val="0"/>
              </a:spcBef>
              <a:spcAft>
                <a:spcPts val="0"/>
              </a:spcAft>
              <a:buClr>
                <a:srgbClr val="0000A3"/>
              </a:buClr>
              <a:buSzPts val="3200"/>
              <a:buFont typeface="Noto Sans Symbols"/>
              <a:buNone/>
            </a:pPr>
            <a:r>
              <a:rPr lang="en-US" sz="3000">
                <a:latin typeface="Calibri"/>
                <a:ea typeface="Calibri"/>
                <a:cs typeface="Calibri"/>
                <a:sym typeface="Calibri"/>
              </a:rPr>
              <a:t>Αυτό στην πραγματικότητα είναι δύο ερωτήσεις</a:t>
            </a:r>
            <a:r>
              <a:rPr b="0" i="0" lang="en-US" sz="3000" u="none" cap="none" strike="noStrike">
                <a:solidFill>
                  <a:srgbClr val="000000"/>
                </a:solidFill>
                <a:latin typeface="Calibri"/>
                <a:ea typeface="Calibri"/>
                <a:cs typeface="Calibri"/>
                <a:sym typeface="Calibri"/>
              </a:rPr>
              <a:t>:</a:t>
            </a:r>
            <a:endParaRPr sz="3000"/>
          </a:p>
          <a:p>
            <a:pPr indent="-346075" lvl="0" marL="644525" marR="0" rtl="0" algn="l">
              <a:lnSpc>
                <a:spcPct val="90000"/>
              </a:lnSpc>
              <a:spcBef>
                <a:spcPts val="1000"/>
              </a:spcBef>
              <a:spcAft>
                <a:spcPts val="0"/>
              </a:spcAft>
              <a:buClr>
                <a:srgbClr val="0000A3"/>
              </a:buClr>
              <a:buSzPts val="3000"/>
              <a:buFont typeface="Calibri"/>
              <a:buAutoNum type="arabicPeriod"/>
            </a:pPr>
            <a:r>
              <a:rPr b="0" i="0" lang="en-US" sz="3000" u="none" cap="none" strike="noStrike">
                <a:solidFill>
                  <a:srgbClr val="000000"/>
                </a:solidFill>
                <a:latin typeface="Calibri"/>
                <a:ea typeface="Calibri"/>
                <a:cs typeface="Calibri"/>
                <a:sym typeface="Calibri"/>
              </a:rPr>
              <a:t>Q: </a:t>
            </a:r>
            <a:r>
              <a:rPr lang="en-US" sz="3000">
                <a:latin typeface="Calibri"/>
                <a:ea typeface="Calibri"/>
                <a:cs typeface="Calibri"/>
                <a:sym typeface="Calibri"/>
              </a:rPr>
              <a:t>πως ο υπολογιστής παίρνει την διεύθυνση </a:t>
            </a:r>
            <a:r>
              <a:rPr b="0" i="0" lang="en-US" sz="3000" u="none" cap="none" strike="noStrike">
                <a:solidFill>
                  <a:srgbClr val="000000"/>
                </a:solidFill>
                <a:latin typeface="Calibri"/>
                <a:ea typeface="Calibri"/>
                <a:cs typeface="Calibri"/>
                <a:sym typeface="Calibri"/>
              </a:rPr>
              <a:t>IP </a:t>
            </a:r>
            <a:r>
              <a:rPr lang="en-US" sz="3000">
                <a:latin typeface="Calibri"/>
                <a:ea typeface="Calibri"/>
                <a:cs typeface="Calibri"/>
                <a:sym typeface="Calibri"/>
              </a:rPr>
              <a:t>για μέσα στο δίκτυο του</a:t>
            </a:r>
            <a:r>
              <a:rPr b="0" i="0" lang="en-US" sz="3000" u="none" cap="none" strike="noStrike">
                <a:solidFill>
                  <a:srgbClr val="000000"/>
                </a:solidFill>
                <a:latin typeface="Calibri"/>
                <a:ea typeface="Calibri"/>
                <a:cs typeface="Calibri"/>
                <a:sym typeface="Calibri"/>
              </a:rPr>
              <a:t> (host part of address)?</a:t>
            </a:r>
            <a:endParaRPr sz="3000"/>
          </a:p>
          <a:p>
            <a:pPr indent="-346075" lvl="0" marL="644525" marR="0" rtl="0" algn="l">
              <a:lnSpc>
                <a:spcPct val="90000"/>
              </a:lnSpc>
              <a:spcBef>
                <a:spcPts val="1000"/>
              </a:spcBef>
              <a:spcAft>
                <a:spcPts val="0"/>
              </a:spcAft>
              <a:buClr>
                <a:srgbClr val="0000A3"/>
              </a:buClr>
              <a:buSzPts val="3000"/>
              <a:buFont typeface="Calibri"/>
              <a:buAutoNum type="arabicPeriod"/>
            </a:pPr>
            <a:r>
              <a:rPr b="0" i="0" lang="en-US" sz="3000" u="none" cap="none" strike="noStrike">
                <a:solidFill>
                  <a:srgbClr val="000000"/>
                </a:solidFill>
                <a:latin typeface="Calibri"/>
                <a:ea typeface="Calibri"/>
                <a:cs typeface="Calibri"/>
                <a:sym typeface="Calibri"/>
              </a:rPr>
              <a:t>Q:</a:t>
            </a:r>
            <a:r>
              <a:rPr lang="en-US" sz="3000">
                <a:latin typeface="Calibri"/>
                <a:ea typeface="Calibri"/>
                <a:cs typeface="Calibri"/>
                <a:sym typeface="Calibri"/>
              </a:rPr>
              <a:t>Πως ένα δίκτυο παίρνει διεύθυνση</a:t>
            </a:r>
            <a:r>
              <a:rPr b="0" i="0" lang="en-US" sz="3000" u="none" cap="none" strike="noStrike">
                <a:solidFill>
                  <a:srgbClr val="000000"/>
                </a:solidFill>
                <a:latin typeface="Calibri"/>
                <a:ea typeface="Calibri"/>
                <a:cs typeface="Calibri"/>
                <a:sym typeface="Calibri"/>
              </a:rPr>
              <a:t> IP</a:t>
            </a:r>
            <a:r>
              <a:rPr lang="en-US" sz="3000">
                <a:latin typeface="Calibri"/>
                <a:ea typeface="Calibri"/>
                <a:cs typeface="Calibri"/>
                <a:sym typeface="Calibri"/>
              </a:rPr>
              <a:t> για τον εαυτό του</a:t>
            </a:r>
            <a:r>
              <a:rPr b="0" i="0" lang="en-US" sz="3000" u="none" cap="none" strike="noStrike">
                <a:solidFill>
                  <a:srgbClr val="000000"/>
                </a:solidFill>
                <a:latin typeface="Calibri"/>
                <a:ea typeface="Calibri"/>
                <a:cs typeface="Calibri"/>
                <a:sym typeface="Calibri"/>
              </a:rPr>
              <a:t> (network part of address)</a:t>
            </a:r>
            <a:endParaRPr sz="3000"/>
          </a:p>
          <a:p>
            <a:pPr indent="0" lvl="1" marL="349250" marR="0" rtl="0" algn="l">
              <a:lnSpc>
                <a:spcPct val="90000"/>
              </a:lnSpc>
              <a:spcBef>
                <a:spcPts val="500"/>
              </a:spcBef>
              <a:spcAft>
                <a:spcPts val="0"/>
              </a:spcAft>
              <a:buClr>
                <a:srgbClr val="0000A8"/>
              </a:buClr>
              <a:buSzPts val="2800"/>
              <a:buFont typeface="Arial"/>
              <a:buNone/>
            </a:pPr>
            <a:r>
              <a:t/>
            </a:r>
            <a:endParaRPr b="0" i="1" sz="3000" u="none" cap="none" strike="noStrike">
              <a:solidFill>
                <a:srgbClr val="CC0000"/>
              </a:solidFill>
              <a:latin typeface="Calibri"/>
              <a:ea typeface="Calibri"/>
              <a:cs typeface="Calibri"/>
              <a:sym typeface="Calibri"/>
            </a:endParaRPr>
          </a:p>
        </p:txBody>
      </p:sp>
      <p:sp>
        <p:nvSpPr>
          <p:cNvPr id="3335" name="Google Shape;3335;p51"/>
          <p:cNvSpPr/>
          <p:nvPr/>
        </p:nvSpPr>
        <p:spPr>
          <a:xfrm>
            <a:off x="202495" y="3817846"/>
            <a:ext cx="11183700" cy="257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Calibri"/>
              <a:buNone/>
            </a:pPr>
            <a:r>
              <a:rPr lang="en-US" sz="3000">
                <a:solidFill>
                  <a:schemeClr val="dk1"/>
                </a:solidFill>
                <a:latin typeface="Calibri"/>
                <a:ea typeface="Calibri"/>
                <a:cs typeface="Calibri"/>
                <a:sym typeface="Calibri"/>
              </a:rPr>
              <a:t>Π</a:t>
            </a:r>
            <a:r>
              <a:rPr lang="en-US" sz="3000">
                <a:solidFill>
                  <a:schemeClr val="dk1"/>
                </a:solidFill>
                <a:latin typeface="Calibri"/>
                <a:ea typeface="Calibri"/>
                <a:cs typeface="Calibri"/>
                <a:sym typeface="Calibri"/>
              </a:rPr>
              <a:t>ως ο υπολογιστής παίρνει την διεύθυνση IP</a:t>
            </a:r>
            <a:r>
              <a:rPr b="0" i="0" lang="en-US" sz="3000" u="none" cap="none" strike="noStrike">
                <a:solidFill>
                  <a:srgbClr val="000000"/>
                </a:solidFill>
                <a:latin typeface="Calibri"/>
                <a:ea typeface="Calibri"/>
                <a:cs typeface="Calibri"/>
                <a:sym typeface="Calibri"/>
              </a:rPr>
              <a:t>?</a:t>
            </a:r>
            <a:endParaRPr sz="3000"/>
          </a:p>
          <a:p>
            <a:pPr indent="-355600" lvl="0" marL="342900" marR="0" rtl="0" algn="l">
              <a:lnSpc>
                <a:spcPct val="100000"/>
              </a:lnSpc>
              <a:spcBef>
                <a:spcPts val="0"/>
              </a:spcBef>
              <a:spcAft>
                <a:spcPts val="0"/>
              </a:spcAft>
              <a:buClr>
                <a:srgbClr val="0000A3"/>
              </a:buClr>
              <a:buSzPts val="3000"/>
              <a:buFont typeface="Noto Sans Symbols"/>
              <a:buChar char="▪"/>
            </a:pPr>
            <a:r>
              <a:rPr b="0" i="0" lang="en-US" sz="3000" u="none" cap="none" strike="noStrike">
                <a:solidFill>
                  <a:srgbClr val="000000"/>
                </a:solidFill>
                <a:latin typeface="Calibri"/>
                <a:ea typeface="Calibri"/>
                <a:cs typeface="Calibri"/>
                <a:sym typeface="Calibri"/>
              </a:rPr>
              <a:t>hard-coded </a:t>
            </a:r>
            <a:r>
              <a:rPr lang="en-US" sz="3000">
                <a:latin typeface="Calibri"/>
                <a:ea typeface="Calibri"/>
                <a:cs typeface="Calibri"/>
                <a:sym typeface="Calibri"/>
              </a:rPr>
              <a:t>από τον</a:t>
            </a:r>
            <a:r>
              <a:rPr b="0" i="0" lang="en-US" sz="3000" u="none" cap="none" strike="noStrike">
                <a:solidFill>
                  <a:srgbClr val="000000"/>
                </a:solidFill>
                <a:latin typeface="Calibri"/>
                <a:ea typeface="Calibri"/>
                <a:cs typeface="Calibri"/>
                <a:sym typeface="Calibri"/>
              </a:rPr>
              <a:t> sysadmin </a:t>
            </a:r>
            <a:r>
              <a:rPr lang="en-US" sz="3000">
                <a:latin typeface="Calibri"/>
                <a:ea typeface="Calibri"/>
                <a:cs typeface="Calibri"/>
                <a:sym typeface="Calibri"/>
              </a:rPr>
              <a:t>στο </a:t>
            </a:r>
            <a:r>
              <a:rPr lang="en-US" sz="3000">
                <a:latin typeface="Calibri"/>
                <a:ea typeface="Calibri"/>
                <a:cs typeface="Calibri"/>
                <a:sym typeface="Calibri"/>
              </a:rPr>
              <a:t>αρχείο</a:t>
            </a:r>
            <a:r>
              <a:rPr b="0" i="0" lang="en-US" sz="3000" u="none" cap="none" strike="noStrike">
                <a:solidFill>
                  <a:srgbClr val="000000"/>
                </a:solidFill>
                <a:latin typeface="Calibri"/>
                <a:ea typeface="Calibri"/>
                <a:cs typeface="Calibri"/>
                <a:sym typeface="Calibri"/>
              </a:rPr>
              <a:t> config (</a:t>
            </a:r>
            <a:r>
              <a:rPr lang="en-US" sz="3000">
                <a:latin typeface="Calibri"/>
                <a:ea typeface="Calibri"/>
                <a:cs typeface="Calibri"/>
                <a:sym typeface="Calibri"/>
              </a:rPr>
              <a:t>π.χ</a:t>
            </a:r>
            <a:r>
              <a:rPr b="0" i="0" lang="en-US" sz="3000" u="none" cap="none" strike="noStrike">
                <a:solidFill>
                  <a:srgbClr val="000000"/>
                </a:solidFill>
                <a:latin typeface="Calibri"/>
                <a:ea typeface="Calibri"/>
                <a:cs typeface="Calibri"/>
                <a:sym typeface="Calibri"/>
              </a:rPr>
              <a:t>., /etc/rc.config in UNIX)</a:t>
            </a:r>
            <a:endParaRPr b="0" i="0" sz="3000" u="none" cap="none" strike="noStrike">
              <a:solidFill>
                <a:srgbClr val="000000"/>
              </a:solidFill>
              <a:latin typeface="Calibri"/>
              <a:ea typeface="Calibri"/>
              <a:cs typeface="Calibri"/>
              <a:sym typeface="Calibri"/>
            </a:endParaRPr>
          </a:p>
          <a:p>
            <a:pPr indent="-355600" lvl="0" marL="342900" marR="0" rtl="0" algn="l">
              <a:lnSpc>
                <a:spcPct val="100000"/>
              </a:lnSpc>
              <a:spcBef>
                <a:spcPts val="0"/>
              </a:spcBef>
              <a:spcAft>
                <a:spcPts val="0"/>
              </a:spcAft>
              <a:buClr>
                <a:srgbClr val="0000A3"/>
              </a:buClr>
              <a:buSzPts val="3000"/>
              <a:buFont typeface="Noto Sans Symbols"/>
              <a:buChar char="▪"/>
            </a:pPr>
            <a:r>
              <a:rPr b="0" i="0" lang="en-US" sz="3000" u="none" cap="none" strike="noStrike">
                <a:solidFill>
                  <a:srgbClr val="CC0000"/>
                </a:solidFill>
                <a:latin typeface="Calibri"/>
                <a:ea typeface="Calibri"/>
                <a:cs typeface="Calibri"/>
                <a:sym typeface="Calibri"/>
              </a:rPr>
              <a:t>DHCP:</a:t>
            </a:r>
            <a:r>
              <a:rPr b="0" i="0" lang="en-US" sz="3000" u="none" cap="none" strike="noStrike">
                <a:solidFill>
                  <a:srgbClr val="000000"/>
                </a:solidFill>
                <a:latin typeface="Calibri"/>
                <a:ea typeface="Calibri"/>
                <a:cs typeface="Calibri"/>
                <a:sym typeface="Calibri"/>
              </a:rPr>
              <a:t> </a:t>
            </a:r>
            <a:r>
              <a:rPr b="0" i="0" lang="en-US" sz="3000" u="none" cap="none" strike="noStrike">
                <a:solidFill>
                  <a:srgbClr val="CC0000"/>
                </a:solidFill>
                <a:latin typeface="Calibri"/>
                <a:ea typeface="Calibri"/>
                <a:cs typeface="Calibri"/>
                <a:sym typeface="Calibri"/>
              </a:rPr>
              <a:t>D</a:t>
            </a:r>
            <a:r>
              <a:rPr b="0" i="0" lang="en-US" sz="3000" u="none" cap="none" strike="noStrike">
                <a:solidFill>
                  <a:srgbClr val="000000"/>
                </a:solidFill>
                <a:latin typeface="Calibri"/>
                <a:ea typeface="Calibri"/>
                <a:cs typeface="Calibri"/>
                <a:sym typeface="Calibri"/>
              </a:rPr>
              <a:t>ynamic </a:t>
            </a:r>
            <a:r>
              <a:rPr b="0" i="0" lang="en-US" sz="3000" u="none" cap="none" strike="noStrike">
                <a:solidFill>
                  <a:srgbClr val="CC0000"/>
                </a:solidFill>
                <a:latin typeface="Calibri"/>
                <a:ea typeface="Calibri"/>
                <a:cs typeface="Calibri"/>
                <a:sym typeface="Calibri"/>
              </a:rPr>
              <a:t>H</a:t>
            </a:r>
            <a:r>
              <a:rPr b="0" i="0" lang="en-US" sz="3000" u="none" cap="none" strike="noStrike">
                <a:solidFill>
                  <a:srgbClr val="000000"/>
                </a:solidFill>
                <a:latin typeface="Calibri"/>
                <a:ea typeface="Calibri"/>
                <a:cs typeface="Calibri"/>
                <a:sym typeface="Calibri"/>
              </a:rPr>
              <a:t>ost </a:t>
            </a:r>
            <a:r>
              <a:rPr b="0" i="0" lang="en-US" sz="3000" u="none" cap="none" strike="noStrike">
                <a:solidFill>
                  <a:srgbClr val="CC0000"/>
                </a:solidFill>
                <a:latin typeface="Calibri"/>
                <a:ea typeface="Calibri"/>
                <a:cs typeface="Calibri"/>
                <a:sym typeface="Calibri"/>
              </a:rPr>
              <a:t>C</a:t>
            </a:r>
            <a:r>
              <a:rPr b="0" i="0" lang="en-US" sz="3000" u="none" cap="none" strike="noStrike">
                <a:solidFill>
                  <a:srgbClr val="000000"/>
                </a:solidFill>
                <a:latin typeface="Calibri"/>
                <a:ea typeface="Calibri"/>
                <a:cs typeface="Calibri"/>
                <a:sym typeface="Calibri"/>
              </a:rPr>
              <a:t>onfiguration </a:t>
            </a:r>
            <a:r>
              <a:rPr b="0" i="0" lang="en-US" sz="3000" u="none" cap="none" strike="noStrike">
                <a:solidFill>
                  <a:srgbClr val="CC0000"/>
                </a:solidFill>
                <a:latin typeface="Calibri"/>
                <a:ea typeface="Calibri"/>
                <a:cs typeface="Calibri"/>
                <a:sym typeface="Calibri"/>
              </a:rPr>
              <a:t>P</a:t>
            </a:r>
            <a:r>
              <a:rPr b="0" i="0" lang="en-US" sz="3000" u="none" cap="none" strike="noStrike">
                <a:solidFill>
                  <a:srgbClr val="000000"/>
                </a:solidFill>
                <a:latin typeface="Calibri"/>
                <a:ea typeface="Calibri"/>
                <a:cs typeface="Calibri"/>
                <a:sym typeface="Calibri"/>
              </a:rPr>
              <a:t>rotocol: </a:t>
            </a:r>
            <a:r>
              <a:rPr lang="en-US" sz="3000">
                <a:latin typeface="Calibri"/>
                <a:ea typeface="Calibri"/>
                <a:cs typeface="Calibri"/>
                <a:sym typeface="Calibri"/>
              </a:rPr>
              <a:t>δυναμικά παίρνει μια διεύθυνση από εναν εξυπηρέτη</a:t>
            </a:r>
            <a:endParaRPr sz="3000"/>
          </a:p>
          <a:p>
            <a:pPr indent="-381000" lvl="1" marL="800100" marR="0" rtl="0" algn="l">
              <a:lnSpc>
                <a:spcPct val="100000"/>
              </a:lnSpc>
              <a:spcBef>
                <a:spcPts val="0"/>
              </a:spcBef>
              <a:spcAft>
                <a:spcPts val="0"/>
              </a:spcAft>
              <a:buClr>
                <a:srgbClr val="000000"/>
              </a:buClr>
              <a:buSzPts val="3000"/>
              <a:buFont typeface="Arial"/>
              <a:buChar char="•"/>
            </a:pPr>
            <a:r>
              <a:rPr b="0" i="0" lang="en-US" sz="3000" u="none" cap="none" strike="noStrike">
                <a:solidFill>
                  <a:srgbClr val="000000"/>
                </a:solidFill>
                <a:latin typeface="Calibri"/>
                <a:ea typeface="Calibri"/>
                <a:cs typeface="Calibri"/>
                <a:sym typeface="Calibri"/>
              </a:rPr>
              <a:t>“plug-and-play”</a:t>
            </a:r>
            <a:endParaRPr sz="3000"/>
          </a:p>
        </p:txBody>
      </p:sp>
      <p:sp>
        <p:nvSpPr>
          <p:cNvPr id="3336" name="Google Shape;3336;p51"/>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5"/>
                                        </p:tgtEl>
                                        <p:attrNameLst>
                                          <p:attrName>style.visibility</p:attrName>
                                        </p:attrNameLst>
                                      </p:cBhvr>
                                      <p:to>
                                        <p:strVal val="visible"/>
                                      </p:to>
                                    </p:set>
                                    <p:animEffect filter="fade" transition="in">
                                      <p:cBhvr>
                                        <p:cTn dur="500"/>
                                        <p:tgtEl>
                                          <p:spTgt spid="33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1" name="Shape 3341"/>
        <p:cNvGrpSpPr/>
        <p:nvPr/>
      </p:nvGrpSpPr>
      <p:grpSpPr>
        <a:xfrm>
          <a:off x="0" y="0"/>
          <a:ext cx="0" cy="0"/>
          <a:chOff x="0" y="0"/>
          <a:chExt cx="0" cy="0"/>
        </a:xfrm>
      </p:grpSpPr>
      <p:sp>
        <p:nvSpPr>
          <p:cNvPr id="3342" name="Google Shape;3342;p52"/>
          <p:cNvSpPr txBox="1"/>
          <p:nvPr>
            <p:ph type="title"/>
          </p:nvPr>
        </p:nvSpPr>
        <p:spPr>
          <a:xfrm>
            <a:off x="26625" y="311150"/>
            <a:ext cx="113271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400"/>
              <a:buFont typeface="Calibri"/>
              <a:buNone/>
            </a:pPr>
            <a:r>
              <a:rPr lang="en-US"/>
              <a:t>DHCP: Dynamic Host Configuration Protocol</a:t>
            </a:r>
            <a:endParaRPr/>
          </a:p>
        </p:txBody>
      </p:sp>
      <p:sp>
        <p:nvSpPr>
          <p:cNvPr id="3343" name="Google Shape;3343;p52"/>
          <p:cNvSpPr txBox="1"/>
          <p:nvPr/>
        </p:nvSpPr>
        <p:spPr>
          <a:xfrm>
            <a:off x="26625" y="1369675"/>
            <a:ext cx="11965500" cy="2317800"/>
          </a:xfrm>
          <a:prstGeom prst="rect">
            <a:avLst/>
          </a:prstGeom>
          <a:noFill/>
          <a:ln>
            <a:noFill/>
          </a:ln>
        </p:spPr>
        <p:txBody>
          <a:bodyPr anchorCtr="0" anchor="t" bIns="45700" lIns="91425" spcFirstLastPara="1" rIns="91425" wrap="square" tIns="45700">
            <a:noAutofit/>
          </a:bodyPr>
          <a:lstStyle/>
          <a:p>
            <a:pPr indent="-222250" lvl="0" marL="352425" marR="0" rtl="0" algn="l">
              <a:lnSpc>
                <a:spcPct val="90000"/>
              </a:lnSpc>
              <a:spcBef>
                <a:spcPts val="0"/>
              </a:spcBef>
              <a:spcAft>
                <a:spcPts val="0"/>
              </a:spcAft>
              <a:buClr>
                <a:srgbClr val="0000A3"/>
              </a:buClr>
              <a:buSzPts val="3200"/>
              <a:buFont typeface="Noto Sans Symbols"/>
              <a:buNone/>
            </a:pPr>
            <a:r>
              <a:rPr lang="en-US" sz="2800">
                <a:solidFill>
                  <a:srgbClr val="CC0000"/>
                </a:solidFill>
                <a:latin typeface="Calibri"/>
                <a:ea typeface="Calibri"/>
                <a:cs typeface="Calibri"/>
                <a:sym typeface="Calibri"/>
              </a:rPr>
              <a:t>στόχος</a:t>
            </a:r>
            <a:r>
              <a:rPr b="0" i="0" lang="en-US" sz="2800" u="none" cap="none" strike="noStrike">
                <a:solidFill>
                  <a:srgbClr val="CC0000"/>
                </a:solidFill>
                <a:latin typeface="Calibri"/>
                <a:ea typeface="Calibri"/>
                <a:cs typeface="Calibri"/>
                <a:sym typeface="Calibri"/>
              </a:rPr>
              <a:t>:</a:t>
            </a:r>
            <a:r>
              <a:rPr b="0" i="0" lang="en-US" sz="2800" u="none" cap="none" strike="noStrike">
                <a:solidFill>
                  <a:srgbClr val="000000"/>
                </a:solidFill>
                <a:latin typeface="Calibri"/>
                <a:ea typeface="Calibri"/>
                <a:cs typeface="Calibri"/>
                <a:sym typeface="Calibri"/>
              </a:rPr>
              <a:t> </a:t>
            </a:r>
            <a:r>
              <a:rPr lang="en-US" sz="2800">
                <a:latin typeface="Calibri"/>
                <a:ea typeface="Calibri"/>
                <a:cs typeface="Calibri"/>
                <a:sym typeface="Calibri"/>
              </a:rPr>
              <a:t>ο υπολογιστής </a:t>
            </a:r>
            <a:r>
              <a:rPr i="1" lang="en-US" sz="2800">
                <a:latin typeface="Calibri"/>
                <a:ea typeface="Calibri"/>
                <a:cs typeface="Calibri"/>
                <a:sym typeface="Calibri"/>
              </a:rPr>
              <a:t>αποκτά δυναμικά </a:t>
            </a:r>
            <a:r>
              <a:rPr lang="en-US" sz="2800">
                <a:latin typeface="Calibri"/>
                <a:ea typeface="Calibri"/>
                <a:cs typeface="Calibri"/>
                <a:sym typeface="Calibri"/>
              </a:rPr>
              <a:t>μια διεύθυνση</a:t>
            </a:r>
            <a:r>
              <a:rPr b="0" i="0" lang="en-US" sz="2800" u="none" cap="none" strike="noStrike">
                <a:solidFill>
                  <a:srgbClr val="000000"/>
                </a:solidFill>
                <a:latin typeface="Calibri"/>
                <a:ea typeface="Calibri"/>
                <a:cs typeface="Calibri"/>
                <a:sym typeface="Calibri"/>
              </a:rPr>
              <a:t> IP </a:t>
            </a:r>
            <a:r>
              <a:rPr lang="en-US" sz="2800">
                <a:latin typeface="Calibri"/>
                <a:ea typeface="Calibri"/>
                <a:cs typeface="Calibri"/>
                <a:sym typeface="Calibri"/>
              </a:rPr>
              <a:t>από τον εξυπηρέτη του δικτύου</a:t>
            </a:r>
            <a:r>
              <a:rPr b="0" i="0" lang="en-US" sz="2800" u="none" cap="none" strike="noStrike">
                <a:solidFill>
                  <a:srgbClr val="000000"/>
                </a:solidFill>
                <a:latin typeface="Calibri"/>
                <a:ea typeface="Calibri"/>
                <a:cs typeface="Calibri"/>
                <a:sym typeface="Calibri"/>
              </a:rPr>
              <a:t> </a:t>
            </a:r>
            <a:r>
              <a:rPr lang="en-US" sz="2800">
                <a:latin typeface="Calibri"/>
                <a:ea typeface="Calibri"/>
                <a:cs typeface="Calibri"/>
                <a:sym typeface="Calibri"/>
              </a:rPr>
              <a:t>όταν συνδέεται στο δίκτυο</a:t>
            </a:r>
            <a:endParaRPr sz="2800"/>
          </a:p>
          <a:p>
            <a:pPr indent="-231775" lvl="1" marL="695325" marR="0" rtl="0" algn="l">
              <a:lnSpc>
                <a:spcPct val="90000"/>
              </a:lnSpc>
              <a:spcBef>
                <a:spcPts val="500"/>
              </a:spcBef>
              <a:spcAft>
                <a:spcPts val="0"/>
              </a:spcAft>
              <a:buClr>
                <a:srgbClr val="0000A8"/>
              </a:buClr>
              <a:buSzPts val="2800"/>
              <a:buFont typeface="Noto Sans Symbols"/>
              <a:buChar char="▪"/>
            </a:pPr>
            <a:r>
              <a:rPr lang="en-US" sz="2800">
                <a:latin typeface="Gill Sans"/>
                <a:ea typeface="Gill Sans"/>
                <a:cs typeface="Gill Sans"/>
                <a:sym typeface="Gill Sans"/>
              </a:rPr>
              <a:t>μπορεί να ανανεώσει τη μίσθωση για διεύθυνση που χρησιμοποιείται</a:t>
            </a:r>
            <a:endParaRPr sz="2800"/>
          </a:p>
          <a:p>
            <a:pPr indent="-231775" lvl="1" marL="695325" marR="0" rtl="0" algn="l">
              <a:lnSpc>
                <a:spcPct val="90000"/>
              </a:lnSpc>
              <a:spcBef>
                <a:spcPts val="500"/>
              </a:spcBef>
              <a:spcAft>
                <a:spcPts val="0"/>
              </a:spcAft>
              <a:buClr>
                <a:srgbClr val="0000A8"/>
              </a:buClr>
              <a:buSzPts val="2800"/>
              <a:buFont typeface="Noto Sans Symbols"/>
              <a:buChar char="▪"/>
            </a:pPr>
            <a:r>
              <a:rPr lang="en-US" sz="2800">
                <a:latin typeface="Gill Sans"/>
                <a:ea typeface="Gill Sans"/>
                <a:cs typeface="Gill Sans"/>
                <a:sym typeface="Gill Sans"/>
              </a:rPr>
              <a:t>επιτρέπει την επαναχρησιμοποίηση των </a:t>
            </a:r>
            <a:r>
              <a:rPr lang="en-US" sz="2800">
                <a:latin typeface="Gill Sans"/>
                <a:ea typeface="Gill Sans"/>
                <a:cs typeface="Gill Sans"/>
                <a:sym typeface="Gill Sans"/>
              </a:rPr>
              <a:t>διευθύνσεων</a:t>
            </a:r>
            <a:endParaRPr sz="2800"/>
          </a:p>
          <a:p>
            <a:pPr indent="-231775" lvl="1" marL="695325" marR="0" rtl="0" algn="l">
              <a:lnSpc>
                <a:spcPct val="90000"/>
              </a:lnSpc>
              <a:spcBef>
                <a:spcPts val="500"/>
              </a:spcBef>
              <a:spcAft>
                <a:spcPts val="0"/>
              </a:spcAft>
              <a:buClr>
                <a:srgbClr val="0000A8"/>
              </a:buClr>
              <a:buSzPts val="2800"/>
              <a:buFont typeface="Noto Sans Symbols"/>
              <a:buChar char="▪"/>
            </a:pPr>
            <a:r>
              <a:rPr lang="en-US" sz="2800">
                <a:latin typeface="Gill Sans"/>
                <a:ea typeface="Gill Sans"/>
                <a:cs typeface="Gill Sans"/>
                <a:sym typeface="Gill Sans"/>
              </a:rPr>
              <a:t>υποστήριξη και για χρήστες κινητών που συνδέονται στο δίκτυο</a:t>
            </a:r>
            <a:endParaRPr sz="2800"/>
          </a:p>
          <a:p>
            <a:pPr indent="0" lvl="1" marL="349250" marR="0" rtl="0" algn="l">
              <a:lnSpc>
                <a:spcPct val="90000"/>
              </a:lnSpc>
              <a:spcBef>
                <a:spcPts val="500"/>
              </a:spcBef>
              <a:spcAft>
                <a:spcPts val="0"/>
              </a:spcAft>
              <a:buClr>
                <a:srgbClr val="0000A8"/>
              </a:buClr>
              <a:buSzPts val="2800"/>
              <a:buFont typeface="Arial"/>
              <a:buNone/>
            </a:pPr>
            <a:r>
              <a:t/>
            </a:r>
            <a:endParaRPr b="0" i="1" sz="2800" u="none" cap="none" strike="noStrike">
              <a:solidFill>
                <a:srgbClr val="CC0000"/>
              </a:solidFill>
              <a:latin typeface="Calibri"/>
              <a:ea typeface="Calibri"/>
              <a:cs typeface="Calibri"/>
              <a:sym typeface="Calibri"/>
            </a:endParaRPr>
          </a:p>
        </p:txBody>
      </p:sp>
      <p:sp>
        <p:nvSpPr>
          <p:cNvPr id="3344" name="Google Shape;3344;p52"/>
          <p:cNvSpPr txBox="1"/>
          <p:nvPr/>
        </p:nvSpPr>
        <p:spPr>
          <a:xfrm>
            <a:off x="-1" y="3920500"/>
            <a:ext cx="11965500" cy="2345400"/>
          </a:xfrm>
          <a:prstGeom prst="rect">
            <a:avLst/>
          </a:prstGeom>
          <a:noFill/>
          <a:ln>
            <a:noFill/>
          </a:ln>
        </p:spPr>
        <p:txBody>
          <a:bodyPr anchorCtr="0" anchor="t" bIns="45700" lIns="91425" spcFirstLastPara="1" rIns="91425" wrap="square" tIns="45700">
            <a:noAutofit/>
          </a:bodyPr>
          <a:lstStyle/>
          <a:p>
            <a:pPr indent="0" lvl="0" marL="120650" marR="0" rtl="0" algn="l">
              <a:lnSpc>
                <a:spcPct val="90000"/>
              </a:lnSpc>
              <a:spcBef>
                <a:spcPts val="0"/>
              </a:spcBef>
              <a:spcAft>
                <a:spcPts val="0"/>
              </a:spcAft>
              <a:buClr>
                <a:srgbClr val="0000A3"/>
              </a:buClr>
              <a:buSzPts val="3200"/>
              <a:buFont typeface="Noto Sans Symbols"/>
              <a:buNone/>
            </a:pPr>
            <a:r>
              <a:rPr b="0" i="0" lang="en-US" sz="2800" u="none" cap="none" strike="noStrike">
                <a:solidFill>
                  <a:srgbClr val="0000A3"/>
                </a:solidFill>
                <a:latin typeface="Calibri"/>
                <a:ea typeface="Calibri"/>
                <a:cs typeface="Calibri"/>
                <a:sym typeface="Calibri"/>
              </a:rPr>
              <a:t>DHCP </a:t>
            </a:r>
            <a:r>
              <a:rPr lang="en-US" sz="2800">
                <a:solidFill>
                  <a:srgbClr val="0000A3"/>
                </a:solidFill>
                <a:latin typeface="Calibri"/>
                <a:ea typeface="Calibri"/>
                <a:cs typeface="Calibri"/>
                <a:sym typeface="Calibri"/>
              </a:rPr>
              <a:t>ανασκόπηση</a:t>
            </a:r>
            <a:r>
              <a:rPr b="0" i="0" lang="en-US" sz="2800" u="none" cap="none" strike="noStrike">
                <a:solidFill>
                  <a:srgbClr val="0000A3"/>
                </a:solidFill>
                <a:latin typeface="Calibri"/>
                <a:ea typeface="Calibri"/>
                <a:cs typeface="Calibri"/>
                <a:sym typeface="Calibri"/>
              </a:rPr>
              <a:t>:</a:t>
            </a:r>
            <a:endParaRPr sz="2800"/>
          </a:p>
          <a:p>
            <a:pPr indent="-231775" lvl="1" marL="695325" marR="0" rtl="0" algn="l">
              <a:lnSpc>
                <a:spcPct val="90000"/>
              </a:lnSpc>
              <a:spcBef>
                <a:spcPts val="500"/>
              </a:spcBef>
              <a:spcAft>
                <a:spcPts val="0"/>
              </a:spcAft>
              <a:buClr>
                <a:srgbClr val="0000A8"/>
              </a:buClr>
              <a:buSzPts val="2800"/>
              <a:buFont typeface="Noto Sans Symbols"/>
              <a:buChar char="▪"/>
            </a:pPr>
            <a:r>
              <a:rPr lang="en-US" sz="2800">
                <a:latin typeface="Calibri"/>
                <a:ea typeface="Calibri"/>
                <a:cs typeface="Calibri"/>
                <a:sym typeface="Calibri"/>
              </a:rPr>
              <a:t>ο υπολογιστής μεταδίδει ένα μήνυμα</a:t>
            </a:r>
            <a:r>
              <a:rPr b="0" i="0" lang="en-US" sz="2800" u="none" cap="none" strike="noStrike">
                <a:solidFill>
                  <a:srgbClr val="000000"/>
                </a:solidFill>
                <a:latin typeface="Calibri"/>
                <a:ea typeface="Calibri"/>
                <a:cs typeface="Calibri"/>
                <a:sym typeface="Calibri"/>
              </a:rPr>
              <a:t> </a:t>
            </a:r>
            <a:r>
              <a:rPr lang="en-US" sz="2800">
                <a:solidFill>
                  <a:srgbClr val="CC0000"/>
                </a:solidFill>
                <a:latin typeface="Calibri"/>
                <a:ea typeface="Calibri"/>
                <a:cs typeface="Calibri"/>
                <a:sym typeface="Calibri"/>
              </a:rPr>
              <a:t>ανακάλυψης </a:t>
            </a:r>
            <a:r>
              <a:rPr b="0" i="0" lang="en-US" sz="2800" u="none" cap="none" strike="noStrike">
                <a:solidFill>
                  <a:srgbClr val="CC0000"/>
                </a:solidFill>
                <a:latin typeface="Calibri"/>
                <a:ea typeface="Calibri"/>
                <a:cs typeface="Calibri"/>
                <a:sym typeface="Calibri"/>
              </a:rPr>
              <a:t>DHCP </a:t>
            </a:r>
            <a:r>
              <a:rPr b="0" i="0" lang="en-US" sz="2800" u="none" cap="none" strike="noStrike">
                <a:solidFill>
                  <a:srgbClr val="000000"/>
                </a:solidFill>
                <a:latin typeface="Calibri"/>
                <a:ea typeface="Calibri"/>
                <a:cs typeface="Calibri"/>
                <a:sym typeface="Calibri"/>
              </a:rPr>
              <a:t> [optional]</a:t>
            </a:r>
            <a:endParaRPr sz="2800"/>
          </a:p>
          <a:p>
            <a:pPr indent="-231775" lvl="1" marL="695325" marR="0" rtl="0" algn="l">
              <a:lnSpc>
                <a:spcPct val="90000"/>
              </a:lnSpc>
              <a:spcBef>
                <a:spcPts val="500"/>
              </a:spcBef>
              <a:spcAft>
                <a:spcPts val="0"/>
              </a:spcAft>
              <a:buClr>
                <a:srgbClr val="0000A8"/>
              </a:buClr>
              <a:buSzPts val="2800"/>
              <a:buFont typeface="Noto Sans Symbols"/>
              <a:buChar char="▪"/>
            </a:pPr>
            <a:r>
              <a:rPr lang="en-US" sz="2800">
                <a:latin typeface="Calibri"/>
                <a:ea typeface="Calibri"/>
                <a:cs typeface="Calibri"/>
                <a:sym typeface="Calibri"/>
              </a:rPr>
              <a:t>ο </a:t>
            </a:r>
            <a:r>
              <a:rPr b="0" i="0" lang="en-US" sz="2800" u="none" cap="none" strike="noStrike">
                <a:solidFill>
                  <a:srgbClr val="000000"/>
                </a:solidFill>
                <a:latin typeface="Calibri"/>
                <a:ea typeface="Calibri"/>
                <a:cs typeface="Calibri"/>
                <a:sym typeface="Calibri"/>
              </a:rPr>
              <a:t>DHCP </a:t>
            </a:r>
            <a:r>
              <a:rPr lang="en-US" sz="2800">
                <a:latin typeface="Calibri"/>
                <a:ea typeface="Calibri"/>
                <a:cs typeface="Calibri"/>
                <a:sym typeface="Calibri"/>
              </a:rPr>
              <a:t>εξυπηρέτης απαντάει με ένα μήνυμα προσφοράς</a:t>
            </a:r>
            <a:r>
              <a:rPr b="0" i="0" lang="en-US" sz="2800" u="none" cap="none" strike="noStrike">
                <a:solidFill>
                  <a:srgbClr val="000000"/>
                </a:solidFill>
                <a:latin typeface="Calibri"/>
                <a:ea typeface="Calibri"/>
                <a:cs typeface="Calibri"/>
                <a:sym typeface="Calibri"/>
              </a:rPr>
              <a:t> </a:t>
            </a:r>
            <a:r>
              <a:rPr b="0" i="0" lang="en-US" sz="2800" u="none" cap="none" strike="noStrike">
                <a:solidFill>
                  <a:srgbClr val="CC0000"/>
                </a:solidFill>
                <a:latin typeface="Calibri"/>
                <a:ea typeface="Calibri"/>
                <a:cs typeface="Calibri"/>
                <a:sym typeface="Calibri"/>
              </a:rPr>
              <a:t>DHCP</a:t>
            </a:r>
            <a:r>
              <a:rPr lang="en-US" sz="2800">
                <a:solidFill>
                  <a:srgbClr val="CC0000"/>
                </a:solidFill>
                <a:latin typeface="Calibri"/>
                <a:ea typeface="Calibri"/>
                <a:cs typeface="Calibri"/>
                <a:sym typeface="Calibri"/>
              </a:rPr>
              <a:t> </a:t>
            </a:r>
            <a:r>
              <a:rPr lang="en-US" sz="2800">
                <a:solidFill>
                  <a:schemeClr val="dk1"/>
                </a:solidFill>
                <a:latin typeface="Calibri"/>
                <a:ea typeface="Calibri"/>
                <a:cs typeface="Calibri"/>
                <a:sym typeface="Calibri"/>
              </a:rPr>
              <a:t>[</a:t>
            </a:r>
            <a:r>
              <a:rPr b="0" i="0" lang="en-US" sz="2800" u="none" cap="none" strike="noStrike">
                <a:solidFill>
                  <a:srgbClr val="000000"/>
                </a:solidFill>
                <a:latin typeface="Calibri"/>
                <a:ea typeface="Calibri"/>
                <a:cs typeface="Calibri"/>
                <a:sym typeface="Calibri"/>
              </a:rPr>
              <a:t>optional]</a:t>
            </a:r>
            <a:endParaRPr sz="2800"/>
          </a:p>
          <a:p>
            <a:pPr indent="-231775" lvl="1" marL="695325" marR="0" rtl="0" algn="l">
              <a:lnSpc>
                <a:spcPct val="90000"/>
              </a:lnSpc>
              <a:spcBef>
                <a:spcPts val="500"/>
              </a:spcBef>
              <a:spcAft>
                <a:spcPts val="0"/>
              </a:spcAft>
              <a:buClr>
                <a:srgbClr val="0000A8"/>
              </a:buClr>
              <a:buSzPts val="2800"/>
              <a:buFont typeface="Noto Sans Symbols"/>
              <a:buChar char="▪"/>
            </a:pPr>
            <a:r>
              <a:rPr lang="en-US" sz="2800">
                <a:latin typeface="Calibri"/>
                <a:ea typeface="Calibri"/>
                <a:cs typeface="Calibri"/>
                <a:sym typeface="Calibri"/>
              </a:rPr>
              <a:t>ο υπολογιστής ζητάει διεύθυνση </a:t>
            </a:r>
            <a:r>
              <a:rPr b="0" i="0" lang="en-US" sz="2800" u="none" cap="none" strike="noStrike">
                <a:solidFill>
                  <a:srgbClr val="000000"/>
                </a:solidFill>
                <a:latin typeface="Calibri"/>
                <a:ea typeface="Calibri"/>
                <a:cs typeface="Calibri"/>
                <a:sym typeface="Calibri"/>
              </a:rPr>
              <a:t>IP: μήνυμα αίτησης </a:t>
            </a:r>
            <a:r>
              <a:rPr b="0" i="0" lang="en-US" sz="2800" u="none" cap="none" strike="noStrike">
                <a:solidFill>
                  <a:srgbClr val="CC0000"/>
                </a:solidFill>
                <a:latin typeface="Calibri"/>
                <a:ea typeface="Calibri"/>
                <a:cs typeface="Calibri"/>
                <a:sym typeface="Calibri"/>
              </a:rPr>
              <a:t>DHCP </a:t>
            </a:r>
            <a:endParaRPr sz="2800"/>
          </a:p>
          <a:p>
            <a:pPr indent="-231775" lvl="1" marL="695325" marR="0" rtl="0" algn="l">
              <a:lnSpc>
                <a:spcPct val="90000"/>
              </a:lnSpc>
              <a:spcBef>
                <a:spcPts val="500"/>
              </a:spcBef>
              <a:spcAft>
                <a:spcPts val="0"/>
              </a:spcAft>
              <a:buClr>
                <a:srgbClr val="0000A8"/>
              </a:buClr>
              <a:buSzPts val="2800"/>
              <a:buFont typeface="Noto Sans Symbols"/>
              <a:buChar char="▪"/>
            </a:pPr>
            <a:r>
              <a:rPr lang="en-US" sz="2800">
                <a:latin typeface="Calibri"/>
                <a:ea typeface="Calibri"/>
                <a:cs typeface="Calibri"/>
                <a:sym typeface="Calibri"/>
              </a:rPr>
              <a:t>ο </a:t>
            </a:r>
            <a:r>
              <a:rPr b="0" i="0" lang="en-US" sz="2800" u="none" cap="none" strike="noStrike">
                <a:solidFill>
                  <a:srgbClr val="000000"/>
                </a:solidFill>
                <a:latin typeface="Calibri"/>
                <a:ea typeface="Calibri"/>
                <a:cs typeface="Calibri"/>
                <a:sym typeface="Calibri"/>
              </a:rPr>
              <a:t>DHCP </a:t>
            </a:r>
            <a:r>
              <a:rPr lang="en-US" sz="2800">
                <a:latin typeface="Calibri"/>
                <a:ea typeface="Calibri"/>
                <a:cs typeface="Calibri"/>
                <a:sym typeface="Calibri"/>
              </a:rPr>
              <a:t>εξυπ</a:t>
            </a:r>
            <a:r>
              <a:rPr lang="en-US" sz="2800">
                <a:latin typeface="Calibri"/>
                <a:ea typeface="Calibri"/>
                <a:cs typeface="Calibri"/>
                <a:sym typeface="Calibri"/>
              </a:rPr>
              <a:t>ηρέτης στέλνει την διεύθυνση</a:t>
            </a:r>
            <a:r>
              <a:rPr b="0" i="0" lang="en-US" sz="2800" u="none" cap="none" strike="noStrike">
                <a:solidFill>
                  <a:srgbClr val="000000"/>
                </a:solidFill>
                <a:latin typeface="Calibri"/>
                <a:ea typeface="Calibri"/>
                <a:cs typeface="Calibri"/>
                <a:sym typeface="Calibri"/>
              </a:rPr>
              <a:t>: μήνυμα </a:t>
            </a:r>
            <a:r>
              <a:rPr lang="en-US" sz="2800">
                <a:latin typeface="Calibri"/>
                <a:ea typeface="Calibri"/>
                <a:cs typeface="Calibri"/>
                <a:sym typeface="Calibri"/>
              </a:rPr>
              <a:t>επιβεβαίωσης</a:t>
            </a:r>
            <a:r>
              <a:rPr b="0" i="0" lang="en-US" sz="2800" u="none" cap="none" strike="noStrike">
                <a:solidFill>
                  <a:srgbClr val="000000"/>
                </a:solidFill>
                <a:latin typeface="Calibri"/>
                <a:ea typeface="Calibri"/>
                <a:cs typeface="Calibri"/>
                <a:sym typeface="Calibri"/>
              </a:rPr>
              <a:t> </a:t>
            </a:r>
            <a:r>
              <a:rPr b="0" i="0" lang="en-US" sz="2800" u="none" cap="none" strike="noStrike">
                <a:solidFill>
                  <a:srgbClr val="CC0000"/>
                </a:solidFill>
                <a:latin typeface="Calibri"/>
                <a:ea typeface="Calibri"/>
                <a:cs typeface="Calibri"/>
                <a:sym typeface="Calibri"/>
              </a:rPr>
              <a:t>DHCP </a:t>
            </a:r>
            <a:endParaRPr sz="2800"/>
          </a:p>
          <a:p>
            <a:pPr indent="0" lvl="1" marL="349250" marR="0" rtl="0" algn="l">
              <a:lnSpc>
                <a:spcPct val="90000"/>
              </a:lnSpc>
              <a:spcBef>
                <a:spcPts val="500"/>
              </a:spcBef>
              <a:spcAft>
                <a:spcPts val="0"/>
              </a:spcAft>
              <a:buClr>
                <a:srgbClr val="0000A8"/>
              </a:buClr>
              <a:buSzPts val="2800"/>
              <a:buFont typeface="Arial"/>
              <a:buNone/>
            </a:pPr>
            <a:r>
              <a:t/>
            </a:r>
            <a:endParaRPr b="0" i="1" sz="2800" u="none" cap="none" strike="noStrike">
              <a:solidFill>
                <a:srgbClr val="CC0000"/>
              </a:solidFill>
              <a:latin typeface="Calibri"/>
              <a:ea typeface="Calibri"/>
              <a:cs typeface="Calibri"/>
              <a:sym typeface="Calibri"/>
            </a:endParaRPr>
          </a:p>
        </p:txBody>
      </p:sp>
      <p:sp>
        <p:nvSpPr>
          <p:cNvPr id="3345" name="Google Shape;3345;p52"/>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4"/>
                                        </p:tgtEl>
                                        <p:attrNameLst>
                                          <p:attrName>style.visibility</p:attrName>
                                        </p:attrNameLst>
                                      </p:cBhvr>
                                      <p:to>
                                        <p:strVal val="visible"/>
                                      </p:to>
                                    </p:set>
                                    <p:animEffect filter="fade" transition="in">
                                      <p:cBhvr>
                                        <p:cTn dur="500"/>
                                        <p:tgtEl>
                                          <p:spTgt spid="33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0" name="Shape 3350"/>
        <p:cNvGrpSpPr/>
        <p:nvPr/>
      </p:nvGrpSpPr>
      <p:grpSpPr>
        <a:xfrm>
          <a:off x="0" y="0"/>
          <a:ext cx="0" cy="0"/>
          <a:chOff x="0" y="0"/>
          <a:chExt cx="0" cy="0"/>
        </a:xfrm>
      </p:grpSpPr>
      <p:sp>
        <p:nvSpPr>
          <p:cNvPr id="3351" name="Google Shape;3351;p53"/>
          <p:cNvSpPr txBox="1"/>
          <p:nvPr>
            <p:ph type="title"/>
          </p:nvPr>
        </p:nvSpPr>
        <p:spPr>
          <a:xfrm>
            <a:off x="0" y="311150"/>
            <a:ext cx="113538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400"/>
              <a:buFont typeface="Calibri"/>
              <a:buNone/>
            </a:pPr>
            <a:r>
              <a:rPr lang="en-US" sz="5000"/>
              <a:t>DHCP πελάτη-εξυπηρέτη σενάριο</a:t>
            </a:r>
            <a:endParaRPr sz="5000"/>
          </a:p>
        </p:txBody>
      </p:sp>
      <p:sp>
        <p:nvSpPr>
          <p:cNvPr id="3352" name="Google Shape;3352;p53"/>
          <p:cNvSpPr/>
          <p:nvPr/>
        </p:nvSpPr>
        <p:spPr>
          <a:xfrm rot="-5400000">
            <a:off x="3939641" y="4185782"/>
            <a:ext cx="846137" cy="1593850"/>
          </a:xfrm>
          <a:custGeom>
            <a:rect b="b" l="l" r="r" t="t"/>
            <a:pathLst>
              <a:path extrusionOk="0" h="10000" w="10315">
                <a:moveTo>
                  <a:pt x="9674" y="4488"/>
                </a:moveTo>
                <a:cubicBezTo>
                  <a:pt x="8651" y="4175"/>
                  <a:pt x="4901" y="4405"/>
                  <a:pt x="3754" y="3833"/>
                </a:cubicBezTo>
                <a:cubicBezTo>
                  <a:pt x="2607" y="3261"/>
                  <a:pt x="4015" y="1645"/>
                  <a:pt x="3411" y="1026"/>
                </a:cubicBezTo>
                <a:cubicBezTo>
                  <a:pt x="2808" y="408"/>
                  <a:pt x="591" y="-284"/>
                  <a:pt x="130" y="122"/>
                </a:cubicBezTo>
                <a:cubicBezTo>
                  <a:pt x="-330" y="529"/>
                  <a:pt x="566" y="2588"/>
                  <a:pt x="648" y="3468"/>
                </a:cubicBezTo>
                <a:cubicBezTo>
                  <a:pt x="730" y="4349"/>
                  <a:pt x="648" y="4790"/>
                  <a:pt x="622" y="5408"/>
                </a:cubicBezTo>
                <a:cubicBezTo>
                  <a:pt x="595" y="6026"/>
                  <a:pt x="516" y="6617"/>
                  <a:pt x="489" y="7180"/>
                </a:cubicBezTo>
                <a:cubicBezTo>
                  <a:pt x="463" y="7741"/>
                  <a:pt x="286" y="8378"/>
                  <a:pt x="436" y="8809"/>
                </a:cubicBezTo>
                <a:cubicBezTo>
                  <a:pt x="587" y="9239"/>
                  <a:pt x="892" y="9655"/>
                  <a:pt x="1416" y="9793"/>
                </a:cubicBezTo>
                <a:cubicBezTo>
                  <a:pt x="1940" y="9932"/>
                  <a:pt x="3153" y="10248"/>
                  <a:pt x="3581" y="9642"/>
                </a:cubicBezTo>
                <a:cubicBezTo>
                  <a:pt x="4008" y="9037"/>
                  <a:pt x="3138" y="6667"/>
                  <a:pt x="3986" y="6162"/>
                </a:cubicBezTo>
                <a:cubicBezTo>
                  <a:pt x="4832" y="5655"/>
                  <a:pt x="9131" y="5984"/>
                  <a:pt x="9890" y="5711"/>
                </a:cubicBezTo>
                <a:cubicBezTo>
                  <a:pt x="10388" y="5225"/>
                  <a:pt x="10598" y="5393"/>
                  <a:pt x="9674" y="4488"/>
                </a:cubicBezTo>
                <a:close/>
              </a:path>
            </a:pathLst>
          </a:custGeom>
          <a:solidFill>
            <a:srgbClr val="9CE0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rgbClr val="000000"/>
              </a:solidFill>
              <a:latin typeface="Arial"/>
              <a:ea typeface="Arial"/>
              <a:cs typeface="Arial"/>
              <a:sym typeface="Arial"/>
            </a:endParaRPr>
          </a:p>
        </p:txBody>
      </p:sp>
      <p:sp>
        <p:nvSpPr>
          <p:cNvPr id="3353" name="Google Shape;3353;p53"/>
          <p:cNvSpPr/>
          <p:nvPr/>
        </p:nvSpPr>
        <p:spPr>
          <a:xfrm rot="10800000">
            <a:off x="4937385" y="2859425"/>
            <a:ext cx="846138" cy="1593850"/>
          </a:xfrm>
          <a:custGeom>
            <a:rect b="b" l="l" r="r" t="t"/>
            <a:pathLst>
              <a:path extrusionOk="0" h="10000" w="10315">
                <a:moveTo>
                  <a:pt x="9674" y="4488"/>
                </a:moveTo>
                <a:cubicBezTo>
                  <a:pt x="8651" y="4175"/>
                  <a:pt x="4901" y="4405"/>
                  <a:pt x="3754" y="3833"/>
                </a:cubicBezTo>
                <a:cubicBezTo>
                  <a:pt x="2607" y="3261"/>
                  <a:pt x="4015" y="1645"/>
                  <a:pt x="3411" y="1026"/>
                </a:cubicBezTo>
                <a:cubicBezTo>
                  <a:pt x="2808" y="408"/>
                  <a:pt x="591" y="-284"/>
                  <a:pt x="130" y="122"/>
                </a:cubicBezTo>
                <a:cubicBezTo>
                  <a:pt x="-330" y="529"/>
                  <a:pt x="566" y="2588"/>
                  <a:pt x="648" y="3468"/>
                </a:cubicBezTo>
                <a:cubicBezTo>
                  <a:pt x="730" y="4349"/>
                  <a:pt x="648" y="4790"/>
                  <a:pt x="622" y="5408"/>
                </a:cubicBezTo>
                <a:cubicBezTo>
                  <a:pt x="595" y="6026"/>
                  <a:pt x="516" y="6617"/>
                  <a:pt x="489" y="7180"/>
                </a:cubicBezTo>
                <a:cubicBezTo>
                  <a:pt x="463" y="7741"/>
                  <a:pt x="286" y="8378"/>
                  <a:pt x="436" y="8809"/>
                </a:cubicBezTo>
                <a:cubicBezTo>
                  <a:pt x="587" y="9239"/>
                  <a:pt x="892" y="9655"/>
                  <a:pt x="1416" y="9793"/>
                </a:cubicBezTo>
                <a:cubicBezTo>
                  <a:pt x="1940" y="9932"/>
                  <a:pt x="3153" y="10248"/>
                  <a:pt x="3581" y="9642"/>
                </a:cubicBezTo>
                <a:cubicBezTo>
                  <a:pt x="4008" y="9037"/>
                  <a:pt x="3138" y="6667"/>
                  <a:pt x="3986" y="6162"/>
                </a:cubicBezTo>
                <a:cubicBezTo>
                  <a:pt x="4832" y="5655"/>
                  <a:pt x="9131" y="5984"/>
                  <a:pt x="9890" y="5711"/>
                </a:cubicBezTo>
                <a:cubicBezTo>
                  <a:pt x="10388" y="5225"/>
                  <a:pt x="10598" y="5393"/>
                  <a:pt x="9674" y="4488"/>
                </a:cubicBezTo>
                <a:close/>
              </a:path>
            </a:pathLst>
          </a:custGeom>
          <a:solidFill>
            <a:srgbClr val="9CE0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rgbClr val="000000"/>
              </a:solidFill>
              <a:latin typeface="Arial"/>
              <a:ea typeface="Arial"/>
              <a:cs typeface="Arial"/>
              <a:sym typeface="Arial"/>
            </a:endParaRPr>
          </a:p>
        </p:txBody>
      </p:sp>
      <p:sp>
        <p:nvSpPr>
          <p:cNvPr id="3354" name="Google Shape;3354;p53"/>
          <p:cNvSpPr/>
          <p:nvPr/>
        </p:nvSpPr>
        <p:spPr>
          <a:xfrm>
            <a:off x="2902210" y="2441913"/>
            <a:ext cx="1038225" cy="1927225"/>
          </a:xfrm>
          <a:custGeom>
            <a:rect b="b" l="l" r="r" t="t"/>
            <a:pathLst>
              <a:path extrusionOk="0" h="1291" w="1223">
                <a:moveTo>
                  <a:pt x="1201" y="756"/>
                </a:moveTo>
                <a:cubicBezTo>
                  <a:pt x="1180" y="640"/>
                  <a:pt x="798" y="744"/>
                  <a:pt x="702" y="670"/>
                </a:cubicBezTo>
                <a:cubicBezTo>
                  <a:pt x="603" y="561"/>
                  <a:pt x="669" y="206"/>
                  <a:pt x="608" y="103"/>
                </a:cubicBezTo>
                <a:cubicBezTo>
                  <a:pt x="547" y="0"/>
                  <a:pt x="425" y="55"/>
                  <a:pt x="335" y="52"/>
                </a:cubicBezTo>
                <a:cubicBezTo>
                  <a:pt x="245" y="49"/>
                  <a:pt x="114" y="0"/>
                  <a:pt x="65" y="82"/>
                </a:cubicBezTo>
                <a:cubicBezTo>
                  <a:pt x="16" y="164"/>
                  <a:pt x="45" y="433"/>
                  <a:pt x="41" y="544"/>
                </a:cubicBezTo>
                <a:cubicBezTo>
                  <a:pt x="37" y="655"/>
                  <a:pt x="41" y="685"/>
                  <a:pt x="38" y="751"/>
                </a:cubicBezTo>
                <a:cubicBezTo>
                  <a:pt x="35" y="817"/>
                  <a:pt x="26" y="880"/>
                  <a:pt x="23" y="940"/>
                </a:cubicBezTo>
                <a:cubicBezTo>
                  <a:pt x="20" y="1000"/>
                  <a:pt x="0" y="1068"/>
                  <a:pt x="17" y="1114"/>
                </a:cubicBezTo>
                <a:cubicBezTo>
                  <a:pt x="34" y="1160"/>
                  <a:pt x="31" y="1198"/>
                  <a:pt x="128" y="1219"/>
                </a:cubicBezTo>
                <a:cubicBezTo>
                  <a:pt x="225" y="1240"/>
                  <a:pt x="509" y="1291"/>
                  <a:pt x="602" y="1243"/>
                </a:cubicBezTo>
                <a:cubicBezTo>
                  <a:pt x="695" y="1195"/>
                  <a:pt x="590" y="984"/>
                  <a:pt x="686" y="930"/>
                </a:cubicBezTo>
                <a:cubicBezTo>
                  <a:pt x="782" y="876"/>
                  <a:pt x="1091" y="945"/>
                  <a:pt x="1177" y="916"/>
                </a:cubicBezTo>
                <a:cubicBezTo>
                  <a:pt x="1208" y="864"/>
                  <a:pt x="1223" y="871"/>
                  <a:pt x="1201" y="756"/>
                </a:cubicBezTo>
                <a:close/>
              </a:path>
            </a:pathLst>
          </a:custGeom>
          <a:solidFill>
            <a:srgbClr val="9CE0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rgbClr val="000000"/>
              </a:solidFill>
              <a:latin typeface="Arial"/>
              <a:ea typeface="Arial"/>
              <a:cs typeface="Arial"/>
              <a:sym typeface="Arial"/>
            </a:endParaRPr>
          </a:p>
        </p:txBody>
      </p:sp>
      <p:sp>
        <p:nvSpPr>
          <p:cNvPr id="3355" name="Google Shape;3355;p53"/>
          <p:cNvSpPr txBox="1"/>
          <p:nvPr/>
        </p:nvSpPr>
        <p:spPr>
          <a:xfrm>
            <a:off x="2284673" y="2272050"/>
            <a:ext cx="93006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223.1.1.1</a:t>
            </a:r>
            <a:endParaRPr b="0" i="0" sz="1400" u="none" cap="none" strike="noStrike">
              <a:solidFill>
                <a:srgbClr val="000000"/>
              </a:solidFill>
              <a:latin typeface="Comic Sans MS"/>
              <a:ea typeface="Comic Sans MS"/>
              <a:cs typeface="Comic Sans MS"/>
              <a:sym typeface="Comic Sans MS"/>
            </a:endParaRPr>
          </a:p>
        </p:txBody>
      </p:sp>
      <p:grpSp>
        <p:nvGrpSpPr>
          <p:cNvPr id="3356" name="Google Shape;3356;p53"/>
          <p:cNvGrpSpPr/>
          <p:nvPr/>
        </p:nvGrpSpPr>
        <p:grpSpPr>
          <a:xfrm>
            <a:off x="1460763" y="3097551"/>
            <a:ext cx="1011238" cy="393700"/>
            <a:chOff x="3194" y="523"/>
            <a:chExt cx="637" cy="248"/>
          </a:xfrm>
        </p:grpSpPr>
        <p:sp>
          <p:nvSpPr>
            <p:cNvPr id="3357" name="Google Shape;3357;p53"/>
            <p:cNvSpPr/>
            <p:nvPr/>
          </p:nvSpPr>
          <p:spPr>
            <a:xfrm>
              <a:off x="3306" y="657"/>
              <a:ext cx="525" cy="114"/>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8" name="Google Shape;3358;p53"/>
            <p:cNvSpPr txBox="1"/>
            <p:nvPr/>
          </p:nvSpPr>
          <p:spPr>
            <a:xfrm>
              <a:off x="3194" y="523"/>
              <a:ext cx="586" cy="19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223.1.1.2</a:t>
              </a:r>
              <a:endParaRPr b="0" i="0" sz="1400" u="none" cap="none" strike="noStrike">
                <a:solidFill>
                  <a:srgbClr val="000000"/>
                </a:solidFill>
                <a:latin typeface="Comic Sans MS"/>
                <a:ea typeface="Comic Sans MS"/>
                <a:cs typeface="Comic Sans MS"/>
                <a:sym typeface="Comic Sans MS"/>
              </a:endParaRPr>
            </a:p>
          </p:txBody>
        </p:sp>
      </p:grpSp>
      <p:sp>
        <p:nvSpPr>
          <p:cNvPr id="3359" name="Google Shape;3359;p53"/>
          <p:cNvSpPr txBox="1"/>
          <p:nvPr/>
        </p:nvSpPr>
        <p:spPr>
          <a:xfrm>
            <a:off x="2389448" y="4227850"/>
            <a:ext cx="93006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223.1.1.3</a:t>
            </a:r>
            <a:endParaRPr b="0" i="0" sz="1400" u="none" cap="none" strike="noStrike">
              <a:solidFill>
                <a:srgbClr val="000000"/>
              </a:solidFill>
              <a:latin typeface="Comic Sans MS"/>
              <a:ea typeface="Comic Sans MS"/>
              <a:cs typeface="Comic Sans MS"/>
              <a:sym typeface="Comic Sans MS"/>
            </a:endParaRPr>
          </a:p>
        </p:txBody>
      </p:sp>
      <p:sp>
        <p:nvSpPr>
          <p:cNvPr id="3360" name="Google Shape;3360;p53"/>
          <p:cNvSpPr txBox="1"/>
          <p:nvPr/>
        </p:nvSpPr>
        <p:spPr>
          <a:xfrm>
            <a:off x="3209055" y="3445031"/>
            <a:ext cx="93006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223.1.1.4</a:t>
            </a:r>
            <a:endParaRPr b="0" i="0" sz="1400" u="none" cap="none" strike="noStrike">
              <a:solidFill>
                <a:srgbClr val="000000"/>
              </a:solidFill>
              <a:latin typeface="Comic Sans MS"/>
              <a:ea typeface="Comic Sans MS"/>
              <a:cs typeface="Comic Sans MS"/>
              <a:sym typeface="Comic Sans MS"/>
            </a:endParaRPr>
          </a:p>
        </p:txBody>
      </p:sp>
      <p:sp>
        <p:nvSpPr>
          <p:cNvPr id="3361" name="Google Shape;3361;p53"/>
          <p:cNvSpPr txBox="1"/>
          <p:nvPr/>
        </p:nvSpPr>
        <p:spPr>
          <a:xfrm>
            <a:off x="4572034" y="3416409"/>
            <a:ext cx="93006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223.1.2.9</a:t>
            </a:r>
            <a:endParaRPr b="0" i="0" sz="1400" u="none" cap="none" strike="noStrike">
              <a:solidFill>
                <a:srgbClr val="000000"/>
              </a:solidFill>
              <a:latin typeface="Comic Sans MS"/>
              <a:ea typeface="Comic Sans MS"/>
              <a:cs typeface="Comic Sans MS"/>
              <a:sym typeface="Comic Sans MS"/>
            </a:endParaRPr>
          </a:p>
        </p:txBody>
      </p:sp>
      <p:sp>
        <p:nvSpPr>
          <p:cNvPr id="3362" name="Google Shape;3362;p53"/>
          <p:cNvSpPr txBox="1"/>
          <p:nvPr/>
        </p:nvSpPr>
        <p:spPr>
          <a:xfrm>
            <a:off x="5576206" y="4449327"/>
            <a:ext cx="93006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223.1.2.2</a:t>
            </a:r>
            <a:endParaRPr b="0" i="0" sz="1400" u="none" cap="none" strike="noStrike">
              <a:solidFill>
                <a:srgbClr val="000000"/>
              </a:solidFill>
              <a:latin typeface="Comic Sans MS"/>
              <a:ea typeface="Comic Sans MS"/>
              <a:cs typeface="Comic Sans MS"/>
              <a:sym typeface="Comic Sans MS"/>
            </a:endParaRPr>
          </a:p>
        </p:txBody>
      </p:sp>
      <p:sp>
        <p:nvSpPr>
          <p:cNvPr id="3363" name="Google Shape;3363;p53"/>
          <p:cNvSpPr txBox="1"/>
          <p:nvPr/>
        </p:nvSpPr>
        <p:spPr>
          <a:xfrm>
            <a:off x="5700504" y="2407928"/>
            <a:ext cx="93006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223.1.2.1</a:t>
            </a:r>
            <a:endParaRPr b="0" i="0" sz="1400" u="none" cap="none" strike="noStrike">
              <a:solidFill>
                <a:srgbClr val="000000"/>
              </a:solidFill>
              <a:latin typeface="Comic Sans MS"/>
              <a:ea typeface="Comic Sans MS"/>
              <a:cs typeface="Comic Sans MS"/>
              <a:sym typeface="Comic Sans MS"/>
            </a:endParaRPr>
          </a:p>
        </p:txBody>
      </p:sp>
      <p:cxnSp>
        <p:nvCxnSpPr>
          <p:cNvPr id="3364" name="Google Shape;3364;p53"/>
          <p:cNvCxnSpPr/>
          <p:nvPr/>
        </p:nvCxnSpPr>
        <p:spPr>
          <a:xfrm>
            <a:off x="4353185" y="3874288"/>
            <a:ext cx="0" cy="879025"/>
          </a:xfrm>
          <a:prstGeom prst="straightConnector1">
            <a:avLst/>
          </a:prstGeom>
          <a:noFill/>
          <a:ln cap="flat" cmpd="sng" w="19050">
            <a:solidFill>
              <a:srgbClr val="000000"/>
            </a:solidFill>
            <a:prstDash val="solid"/>
            <a:round/>
            <a:headEnd len="med" w="med" type="none"/>
            <a:tailEnd len="med" w="med" type="none"/>
          </a:ln>
        </p:spPr>
      </p:cxnSp>
      <p:sp>
        <p:nvSpPr>
          <p:cNvPr id="3365" name="Google Shape;3365;p53"/>
          <p:cNvSpPr txBox="1"/>
          <p:nvPr/>
        </p:nvSpPr>
        <p:spPr>
          <a:xfrm>
            <a:off x="4965677" y="5374255"/>
            <a:ext cx="93006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223.1.3.2</a:t>
            </a:r>
            <a:endParaRPr b="0" i="0" sz="1400" u="none" cap="none" strike="noStrike">
              <a:solidFill>
                <a:srgbClr val="000000"/>
              </a:solidFill>
              <a:latin typeface="Comic Sans MS"/>
              <a:ea typeface="Comic Sans MS"/>
              <a:cs typeface="Comic Sans MS"/>
              <a:sym typeface="Comic Sans MS"/>
            </a:endParaRPr>
          </a:p>
        </p:txBody>
      </p:sp>
      <p:sp>
        <p:nvSpPr>
          <p:cNvPr id="3366" name="Google Shape;3366;p53"/>
          <p:cNvSpPr txBox="1"/>
          <p:nvPr/>
        </p:nvSpPr>
        <p:spPr>
          <a:xfrm>
            <a:off x="3900694" y="5359648"/>
            <a:ext cx="93006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223.1.3.1</a:t>
            </a:r>
            <a:endParaRPr b="0" i="0" sz="1400" u="none" cap="none" strike="noStrike">
              <a:solidFill>
                <a:srgbClr val="000000"/>
              </a:solidFill>
              <a:latin typeface="Comic Sans MS"/>
              <a:ea typeface="Comic Sans MS"/>
              <a:cs typeface="Comic Sans MS"/>
              <a:sym typeface="Comic Sans MS"/>
            </a:endParaRPr>
          </a:p>
        </p:txBody>
      </p:sp>
      <p:grpSp>
        <p:nvGrpSpPr>
          <p:cNvPr id="3367" name="Google Shape;3367;p53"/>
          <p:cNvGrpSpPr/>
          <p:nvPr/>
        </p:nvGrpSpPr>
        <p:grpSpPr>
          <a:xfrm>
            <a:off x="3878520" y="4135775"/>
            <a:ext cx="1028699" cy="307975"/>
            <a:chOff x="4550" y="1257"/>
            <a:chExt cx="648" cy="194"/>
          </a:xfrm>
        </p:grpSpPr>
        <p:sp>
          <p:nvSpPr>
            <p:cNvPr id="3368" name="Google Shape;3368;p53"/>
            <p:cNvSpPr/>
            <p:nvPr/>
          </p:nvSpPr>
          <p:spPr>
            <a:xfrm>
              <a:off x="4587" y="1284"/>
              <a:ext cx="534" cy="114"/>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9" name="Google Shape;3369;p53"/>
            <p:cNvSpPr txBox="1"/>
            <p:nvPr/>
          </p:nvSpPr>
          <p:spPr>
            <a:xfrm>
              <a:off x="4550" y="1257"/>
              <a:ext cx="648" cy="19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223.1.3.27</a:t>
              </a:r>
              <a:endParaRPr b="0" i="0" sz="1400" u="none" cap="none" strike="noStrike">
                <a:solidFill>
                  <a:srgbClr val="000000"/>
                </a:solidFill>
                <a:latin typeface="Comic Sans MS"/>
                <a:ea typeface="Comic Sans MS"/>
                <a:cs typeface="Comic Sans MS"/>
                <a:sym typeface="Comic Sans MS"/>
              </a:endParaRPr>
            </a:p>
          </p:txBody>
        </p:sp>
      </p:grpSp>
      <p:grpSp>
        <p:nvGrpSpPr>
          <p:cNvPr id="3370" name="Google Shape;3370;p53"/>
          <p:cNvGrpSpPr/>
          <p:nvPr/>
        </p:nvGrpSpPr>
        <p:grpSpPr>
          <a:xfrm>
            <a:off x="2110048" y="2518113"/>
            <a:ext cx="641350" cy="558800"/>
            <a:chOff x="-44" y="1473"/>
            <a:chExt cx="981" cy="1105"/>
          </a:xfrm>
        </p:grpSpPr>
        <p:pic>
          <p:nvPicPr>
            <p:cNvPr descr="desktop_computer_stylized_medium" id="3371" name="Google Shape;3371;p53"/>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3372" name="Google Shape;3372;p53"/>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rgbClr val="000000"/>
                </a:solidFill>
                <a:latin typeface="Arial"/>
                <a:ea typeface="Arial"/>
                <a:cs typeface="Arial"/>
                <a:sym typeface="Arial"/>
              </a:endParaRPr>
            </a:p>
          </p:txBody>
        </p:sp>
      </p:grpSp>
      <p:grpSp>
        <p:nvGrpSpPr>
          <p:cNvPr id="3373" name="Google Shape;3373;p53"/>
          <p:cNvGrpSpPr/>
          <p:nvPr/>
        </p:nvGrpSpPr>
        <p:grpSpPr>
          <a:xfrm>
            <a:off x="2105285" y="3116600"/>
            <a:ext cx="641350" cy="558800"/>
            <a:chOff x="-44" y="1473"/>
            <a:chExt cx="981" cy="1105"/>
          </a:xfrm>
        </p:grpSpPr>
        <p:pic>
          <p:nvPicPr>
            <p:cNvPr descr="desktop_computer_stylized_medium" id="3374" name="Google Shape;3374;p53"/>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3375" name="Google Shape;3375;p53"/>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rgbClr val="000000"/>
                </a:solidFill>
                <a:latin typeface="Arial"/>
                <a:ea typeface="Arial"/>
                <a:cs typeface="Arial"/>
                <a:sym typeface="Arial"/>
              </a:endParaRPr>
            </a:p>
          </p:txBody>
        </p:sp>
      </p:grpSp>
      <p:grpSp>
        <p:nvGrpSpPr>
          <p:cNvPr id="3376" name="Google Shape;3376;p53"/>
          <p:cNvGrpSpPr/>
          <p:nvPr/>
        </p:nvGrpSpPr>
        <p:grpSpPr>
          <a:xfrm>
            <a:off x="2133860" y="3726200"/>
            <a:ext cx="641350" cy="558800"/>
            <a:chOff x="-44" y="1473"/>
            <a:chExt cx="981" cy="1105"/>
          </a:xfrm>
        </p:grpSpPr>
        <p:pic>
          <p:nvPicPr>
            <p:cNvPr descr="desktop_computer_stylized_medium" id="3377" name="Google Shape;3377;p53"/>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3378" name="Google Shape;3378;p53"/>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rgbClr val="000000"/>
                </a:solidFill>
                <a:latin typeface="Arial"/>
                <a:ea typeface="Arial"/>
                <a:cs typeface="Arial"/>
                <a:sym typeface="Arial"/>
              </a:endParaRPr>
            </a:p>
          </p:txBody>
        </p:sp>
      </p:grpSp>
      <p:grpSp>
        <p:nvGrpSpPr>
          <p:cNvPr id="3379" name="Google Shape;3379;p53"/>
          <p:cNvGrpSpPr/>
          <p:nvPr/>
        </p:nvGrpSpPr>
        <p:grpSpPr>
          <a:xfrm flipH="1">
            <a:off x="5793048" y="2675275"/>
            <a:ext cx="641350" cy="558800"/>
            <a:chOff x="-44" y="1473"/>
            <a:chExt cx="981" cy="1105"/>
          </a:xfrm>
        </p:grpSpPr>
        <p:pic>
          <p:nvPicPr>
            <p:cNvPr descr="desktop_computer_stylized_medium" id="3380" name="Google Shape;3380;p53"/>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3381" name="Google Shape;3381;p53"/>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rgbClr val="000000"/>
                </a:solidFill>
                <a:latin typeface="Arial"/>
                <a:ea typeface="Arial"/>
                <a:cs typeface="Arial"/>
                <a:sym typeface="Arial"/>
              </a:endParaRPr>
            </a:p>
          </p:txBody>
        </p:sp>
      </p:grpSp>
      <p:grpSp>
        <p:nvGrpSpPr>
          <p:cNvPr id="3382" name="Google Shape;3382;p53"/>
          <p:cNvGrpSpPr/>
          <p:nvPr/>
        </p:nvGrpSpPr>
        <p:grpSpPr>
          <a:xfrm flipH="1">
            <a:off x="5807335" y="3954800"/>
            <a:ext cx="641350" cy="558800"/>
            <a:chOff x="-44" y="1473"/>
            <a:chExt cx="981" cy="1105"/>
          </a:xfrm>
        </p:grpSpPr>
        <p:pic>
          <p:nvPicPr>
            <p:cNvPr descr="desktop_computer_stylized_medium" id="3383" name="Google Shape;3383;p53"/>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3384" name="Google Shape;3384;p53"/>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rgbClr val="000000"/>
                </a:solidFill>
                <a:latin typeface="Arial"/>
                <a:ea typeface="Arial"/>
                <a:cs typeface="Arial"/>
                <a:sym typeface="Arial"/>
              </a:endParaRPr>
            </a:p>
          </p:txBody>
        </p:sp>
      </p:grpSp>
      <p:grpSp>
        <p:nvGrpSpPr>
          <p:cNvPr id="3385" name="Google Shape;3385;p53"/>
          <p:cNvGrpSpPr/>
          <p:nvPr/>
        </p:nvGrpSpPr>
        <p:grpSpPr>
          <a:xfrm flipH="1">
            <a:off x="5193019" y="4884750"/>
            <a:ext cx="641350" cy="558800"/>
            <a:chOff x="-44" y="1473"/>
            <a:chExt cx="981" cy="1105"/>
          </a:xfrm>
        </p:grpSpPr>
        <p:pic>
          <p:nvPicPr>
            <p:cNvPr descr="desktop_computer_stylized_medium" id="3386" name="Google Shape;3386;p53"/>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3387" name="Google Shape;3387;p53"/>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rgbClr val="000000"/>
                </a:solidFill>
                <a:latin typeface="Arial"/>
                <a:ea typeface="Arial"/>
                <a:cs typeface="Arial"/>
                <a:sym typeface="Arial"/>
              </a:endParaRPr>
            </a:p>
          </p:txBody>
        </p:sp>
      </p:grpSp>
      <p:grpSp>
        <p:nvGrpSpPr>
          <p:cNvPr id="3388" name="Google Shape;3388;p53"/>
          <p:cNvGrpSpPr/>
          <p:nvPr/>
        </p:nvGrpSpPr>
        <p:grpSpPr>
          <a:xfrm flipH="1">
            <a:off x="3683849" y="5545761"/>
            <a:ext cx="641350" cy="558800"/>
            <a:chOff x="-44" y="1473"/>
            <a:chExt cx="981" cy="1105"/>
          </a:xfrm>
        </p:grpSpPr>
        <p:pic>
          <p:nvPicPr>
            <p:cNvPr descr="desktop_computer_stylized_medium" id="3389" name="Google Shape;3389;p53"/>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3390" name="Google Shape;3390;p53"/>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rgbClr val="000000"/>
                </a:solidFill>
                <a:latin typeface="Arial"/>
                <a:ea typeface="Arial"/>
                <a:cs typeface="Arial"/>
                <a:sym typeface="Arial"/>
              </a:endParaRPr>
            </a:p>
          </p:txBody>
        </p:sp>
      </p:grpSp>
      <p:cxnSp>
        <p:nvCxnSpPr>
          <p:cNvPr id="3391" name="Google Shape;3391;p53"/>
          <p:cNvCxnSpPr/>
          <p:nvPr/>
        </p:nvCxnSpPr>
        <p:spPr>
          <a:xfrm>
            <a:off x="2690676" y="2925190"/>
            <a:ext cx="342900" cy="0"/>
          </a:xfrm>
          <a:prstGeom prst="straightConnector1">
            <a:avLst/>
          </a:prstGeom>
          <a:noFill/>
          <a:ln cap="flat" cmpd="sng" w="19050">
            <a:solidFill>
              <a:schemeClr val="dk1"/>
            </a:solidFill>
            <a:prstDash val="solid"/>
            <a:miter lim="800000"/>
            <a:headEnd len="sm" w="sm" type="none"/>
            <a:tailEnd len="sm" w="sm" type="none"/>
          </a:ln>
        </p:spPr>
      </p:cxnSp>
      <p:cxnSp>
        <p:nvCxnSpPr>
          <p:cNvPr id="3392" name="Google Shape;3392;p53"/>
          <p:cNvCxnSpPr/>
          <p:nvPr/>
        </p:nvCxnSpPr>
        <p:spPr>
          <a:xfrm>
            <a:off x="2692109" y="3524075"/>
            <a:ext cx="342900" cy="0"/>
          </a:xfrm>
          <a:prstGeom prst="straightConnector1">
            <a:avLst/>
          </a:prstGeom>
          <a:noFill/>
          <a:ln cap="flat" cmpd="sng" w="19050">
            <a:solidFill>
              <a:schemeClr val="dk1"/>
            </a:solidFill>
            <a:prstDash val="solid"/>
            <a:miter lim="800000"/>
            <a:headEnd len="sm" w="sm" type="none"/>
            <a:tailEnd len="sm" w="sm" type="none"/>
          </a:ln>
        </p:spPr>
      </p:cxnSp>
      <p:cxnSp>
        <p:nvCxnSpPr>
          <p:cNvPr id="3393" name="Google Shape;3393;p53"/>
          <p:cNvCxnSpPr/>
          <p:nvPr/>
        </p:nvCxnSpPr>
        <p:spPr>
          <a:xfrm>
            <a:off x="2699264" y="4137247"/>
            <a:ext cx="342900" cy="0"/>
          </a:xfrm>
          <a:prstGeom prst="straightConnector1">
            <a:avLst/>
          </a:prstGeom>
          <a:noFill/>
          <a:ln cap="flat" cmpd="sng" w="19050">
            <a:solidFill>
              <a:schemeClr val="dk1"/>
            </a:solidFill>
            <a:prstDash val="solid"/>
            <a:miter lim="800000"/>
            <a:headEnd len="sm" w="sm" type="none"/>
            <a:tailEnd len="sm" w="sm" type="none"/>
          </a:ln>
        </p:spPr>
      </p:cxnSp>
      <p:cxnSp>
        <p:nvCxnSpPr>
          <p:cNvPr id="3394" name="Google Shape;3394;p53"/>
          <p:cNvCxnSpPr/>
          <p:nvPr/>
        </p:nvCxnSpPr>
        <p:spPr>
          <a:xfrm>
            <a:off x="5623185" y="3081673"/>
            <a:ext cx="261087" cy="0"/>
          </a:xfrm>
          <a:prstGeom prst="straightConnector1">
            <a:avLst/>
          </a:prstGeom>
          <a:noFill/>
          <a:ln cap="flat" cmpd="sng" w="19050">
            <a:solidFill>
              <a:schemeClr val="dk1"/>
            </a:solidFill>
            <a:prstDash val="solid"/>
            <a:miter lim="800000"/>
            <a:headEnd len="sm" w="sm" type="none"/>
            <a:tailEnd len="sm" w="sm" type="none"/>
          </a:ln>
        </p:spPr>
      </p:cxnSp>
      <p:cxnSp>
        <p:nvCxnSpPr>
          <p:cNvPr id="3395" name="Google Shape;3395;p53"/>
          <p:cNvCxnSpPr/>
          <p:nvPr/>
        </p:nvCxnSpPr>
        <p:spPr>
          <a:xfrm>
            <a:off x="5624546" y="4360781"/>
            <a:ext cx="261087" cy="0"/>
          </a:xfrm>
          <a:prstGeom prst="straightConnector1">
            <a:avLst/>
          </a:prstGeom>
          <a:noFill/>
          <a:ln cap="flat" cmpd="sng" w="19050">
            <a:solidFill>
              <a:schemeClr val="dk1"/>
            </a:solidFill>
            <a:prstDash val="solid"/>
            <a:miter lim="800000"/>
            <a:headEnd len="sm" w="sm" type="none"/>
            <a:tailEnd len="sm" w="sm" type="none"/>
          </a:ln>
        </p:spPr>
      </p:cxnSp>
      <p:cxnSp>
        <p:nvCxnSpPr>
          <p:cNvPr id="3396" name="Google Shape;3396;p53"/>
          <p:cNvCxnSpPr/>
          <p:nvPr/>
        </p:nvCxnSpPr>
        <p:spPr>
          <a:xfrm>
            <a:off x="3883139" y="5341789"/>
            <a:ext cx="0" cy="232696"/>
          </a:xfrm>
          <a:prstGeom prst="straightConnector1">
            <a:avLst/>
          </a:prstGeom>
          <a:noFill/>
          <a:ln cap="flat" cmpd="sng" w="19050">
            <a:solidFill>
              <a:schemeClr val="dk1"/>
            </a:solidFill>
            <a:prstDash val="solid"/>
            <a:miter lim="800000"/>
            <a:headEnd len="sm" w="sm" type="none"/>
            <a:tailEnd len="sm" w="sm" type="none"/>
          </a:ln>
        </p:spPr>
      </p:cxnSp>
      <p:cxnSp>
        <p:nvCxnSpPr>
          <p:cNvPr id="3397" name="Google Shape;3397;p53"/>
          <p:cNvCxnSpPr/>
          <p:nvPr/>
        </p:nvCxnSpPr>
        <p:spPr>
          <a:xfrm>
            <a:off x="4911047" y="5304616"/>
            <a:ext cx="380145" cy="0"/>
          </a:xfrm>
          <a:prstGeom prst="straightConnector1">
            <a:avLst/>
          </a:prstGeom>
          <a:noFill/>
          <a:ln cap="flat" cmpd="sng" w="19050">
            <a:solidFill>
              <a:schemeClr val="dk1"/>
            </a:solidFill>
            <a:prstDash val="solid"/>
            <a:miter lim="800000"/>
            <a:headEnd len="sm" w="sm" type="none"/>
            <a:tailEnd len="sm" w="sm" type="none"/>
          </a:ln>
        </p:spPr>
      </p:cxnSp>
      <p:cxnSp>
        <p:nvCxnSpPr>
          <p:cNvPr id="3398" name="Google Shape;3398;p53"/>
          <p:cNvCxnSpPr/>
          <p:nvPr/>
        </p:nvCxnSpPr>
        <p:spPr>
          <a:xfrm>
            <a:off x="3357797" y="3717874"/>
            <a:ext cx="794264" cy="0"/>
          </a:xfrm>
          <a:prstGeom prst="straightConnector1">
            <a:avLst/>
          </a:prstGeom>
          <a:noFill/>
          <a:ln cap="flat" cmpd="sng" w="19050">
            <a:solidFill>
              <a:schemeClr val="dk1"/>
            </a:solidFill>
            <a:prstDash val="solid"/>
            <a:miter lim="800000"/>
            <a:headEnd len="sm" w="sm" type="none"/>
            <a:tailEnd len="sm" w="sm" type="none"/>
          </a:ln>
        </p:spPr>
      </p:cxnSp>
      <p:cxnSp>
        <p:nvCxnSpPr>
          <p:cNvPr id="3399" name="Google Shape;3399;p53"/>
          <p:cNvCxnSpPr/>
          <p:nvPr/>
        </p:nvCxnSpPr>
        <p:spPr>
          <a:xfrm>
            <a:off x="4540907" y="3723826"/>
            <a:ext cx="975473" cy="0"/>
          </a:xfrm>
          <a:prstGeom prst="straightConnector1">
            <a:avLst/>
          </a:prstGeom>
          <a:noFill/>
          <a:ln cap="flat" cmpd="sng" w="19050">
            <a:solidFill>
              <a:schemeClr val="dk1"/>
            </a:solidFill>
            <a:prstDash val="solid"/>
            <a:miter lim="800000"/>
            <a:headEnd len="sm" w="sm" type="none"/>
            <a:tailEnd len="sm" w="sm" type="none"/>
          </a:ln>
        </p:spPr>
      </p:cxnSp>
      <p:grpSp>
        <p:nvGrpSpPr>
          <p:cNvPr id="3400" name="Google Shape;3400;p53"/>
          <p:cNvGrpSpPr/>
          <p:nvPr/>
        </p:nvGrpSpPr>
        <p:grpSpPr>
          <a:xfrm>
            <a:off x="4046926" y="3577753"/>
            <a:ext cx="632991" cy="300938"/>
            <a:chOff x="7493876" y="2774731"/>
            <a:chExt cx="1481958" cy="894622"/>
          </a:xfrm>
        </p:grpSpPr>
        <p:sp>
          <p:nvSpPr>
            <p:cNvPr id="3401" name="Google Shape;3401;p53"/>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Calibri"/>
                <a:buNone/>
              </a:pPr>
              <a:r>
                <a:rPr b="0" i="0" lang="en-US" sz="2000" u="none" cap="none" strike="noStrike">
                  <a:solidFill>
                    <a:srgbClr val="FFFFFF"/>
                  </a:solidFill>
                  <a:latin typeface="Calibri"/>
                  <a:ea typeface="Calibri"/>
                  <a:cs typeface="Calibri"/>
                  <a:sym typeface="Calibri"/>
                </a:rPr>
                <a:t>                   </a:t>
              </a:r>
              <a:endParaRPr/>
            </a:p>
          </p:txBody>
        </p:sp>
        <p:sp>
          <p:nvSpPr>
            <p:cNvPr id="3402" name="Google Shape;3402;p53"/>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Calibri"/>
                <a:buNone/>
              </a:pPr>
              <a:r>
                <a:rPr b="0" i="0" lang="en-US" sz="2000" u="none" cap="none" strike="noStrike">
                  <a:solidFill>
                    <a:srgbClr val="FFFFFF"/>
                  </a:solidFill>
                  <a:latin typeface="Calibri"/>
                  <a:ea typeface="Calibri"/>
                  <a:cs typeface="Calibri"/>
                  <a:sym typeface="Calibri"/>
                </a:rPr>
                <a:t>              </a:t>
              </a:r>
              <a:endParaRPr/>
            </a:p>
          </p:txBody>
        </p:sp>
        <p:grpSp>
          <p:nvGrpSpPr>
            <p:cNvPr id="3403" name="Google Shape;3403;p53"/>
            <p:cNvGrpSpPr/>
            <p:nvPr/>
          </p:nvGrpSpPr>
          <p:grpSpPr>
            <a:xfrm>
              <a:off x="7713663" y="2848339"/>
              <a:ext cx="1042107" cy="425543"/>
              <a:chOff x="7786941" y="2884917"/>
              <a:chExt cx="897649" cy="353919"/>
            </a:xfrm>
          </p:grpSpPr>
          <p:sp>
            <p:nvSpPr>
              <p:cNvPr id="3404" name="Google Shape;3404;p53"/>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Calibri"/>
                  <a:buNone/>
                </a:pPr>
                <a:r>
                  <a:t/>
                </a:r>
                <a:endParaRPr b="0" i="0" sz="2000" u="none" cap="none" strike="noStrike">
                  <a:solidFill>
                    <a:srgbClr val="FFFFFF"/>
                  </a:solidFill>
                  <a:latin typeface="Calibri"/>
                  <a:ea typeface="Calibri"/>
                  <a:cs typeface="Calibri"/>
                  <a:sym typeface="Calibri"/>
                </a:endParaRPr>
              </a:p>
            </p:txBody>
          </p:sp>
          <p:sp>
            <p:nvSpPr>
              <p:cNvPr id="3405" name="Google Shape;3405;p53"/>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Calibri"/>
                  <a:buNone/>
                </a:pPr>
                <a:r>
                  <a:t/>
                </a:r>
                <a:endParaRPr b="0" i="0" sz="2000" u="none" cap="none" strike="noStrike">
                  <a:solidFill>
                    <a:srgbClr val="FFFFFF"/>
                  </a:solidFill>
                  <a:latin typeface="Calibri"/>
                  <a:ea typeface="Calibri"/>
                  <a:cs typeface="Calibri"/>
                  <a:sym typeface="Calibri"/>
                </a:endParaRPr>
              </a:p>
            </p:txBody>
          </p:sp>
          <p:sp>
            <p:nvSpPr>
              <p:cNvPr id="3406" name="Google Shape;3406;p53"/>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Calibri"/>
                  <a:buNone/>
                </a:pPr>
                <a:r>
                  <a:t/>
                </a:r>
                <a:endParaRPr b="0" i="0" sz="2000" u="none" cap="none" strike="noStrike">
                  <a:solidFill>
                    <a:srgbClr val="FFFFFF"/>
                  </a:solidFill>
                  <a:latin typeface="Calibri"/>
                  <a:ea typeface="Calibri"/>
                  <a:cs typeface="Calibri"/>
                  <a:sym typeface="Calibri"/>
                </a:endParaRPr>
              </a:p>
            </p:txBody>
          </p:sp>
          <p:sp>
            <p:nvSpPr>
              <p:cNvPr id="3407" name="Google Shape;3407;p53"/>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Calibri"/>
                  <a:buNone/>
                </a:pPr>
                <a:r>
                  <a:t/>
                </a:r>
                <a:endParaRPr b="0" i="0" sz="2000" u="none" cap="none" strike="noStrike">
                  <a:solidFill>
                    <a:srgbClr val="FFFFFF"/>
                  </a:solidFill>
                  <a:latin typeface="Calibri"/>
                  <a:ea typeface="Calibri"/>
                  <a:cs typeface="Calibri"/>
                  <a:sym typeface="Calibri"/>
                </a:endParaRPr>
              </a:p>
            </p:txBody>
          </p:sp>
        </p:grpSp>
      </p:grpSp>
      <p:grpSp>
        <p:nvGrpSpPr>
          <p:cNvPr id="3408" name="Google Shape;3408;p53"/>
          <p:cNvGrpSpPr/>
          <p:nvPr/>
        </p:nvGrpSpPr>
        <p:grpSpPr>
          <a:xfrm>
            <a:off x="4199467" y="1861963"/>
            <a:ext cx="1778000" cy="1399961"/>
            <a:chOff x="4199467" y="1861963"/>
            <a:chExt cx="1778000" cy="1399961"/>
          </a:xfrm>
        </p:grpSpPr>
        <p:sp>
          <p:nvSpPr>
            <p:cNvPr id="3409" name="Google Shape;3409;p53"/>
            <p:cNvSpPr txBox="1"/>
            <p:nvPr/>
          </p:nvSpPr>
          <p:spPr>
            <a:xfrm>
              <a:off x="4199467" y="1861963"/>
              <a:ext cx="1778000" cy="409023"/>
            </a:xfrm>
            <a:prstGeom prst="rect">
              <a:avLst/>
            </a:prstGeom>
            <a:noFill/>
            <a:ln>
              <a:noFill/>
            </a:ln>
          </p:spPr>
          <p:txBody>
            <a:bodyPr anchorCtr="0" anchor="t" bIns="45700" lIns="91425" spcFirstLastPara="1" rIns="91425" wrap="square" tIns="45700">
              <a:spAutoFit/>
            </a:bodyPr>
            <a:lstStyle/>
            <a:p>
              <a:pPr indent="0" lvl="0" marL="0" marR="0" rtl="0" algn="l">
                <a:lnSpc>
                  <a:spcPct val="85000"/>
                </a:lnSpc>
                <a:spcBef>
                  <a:spcPts val="0"/>
                </a:spcBef>
                <a:spcAft>
                  <a:spcPts val="0"/>
                </a:spcAft>
                <a:buClr>
                  <a:srgbClr val="CC0000"/>
                </a:buClr>
                <a:buSzPts val="2400"/>
                <a:buFont typeface="Calibri"/>
                <a:buNone/>
              </a:pPr>
              <a:r>
                <a:rPr b="0" i="0" lang="en-US" sz="2400" u="none" cap="none" strike="noStrike">
                  <a:solidFill>
                    <a:srgbClr val="CC0000"/>
                  </a:solidFill>
                  <a:latin typeface="Calibri"/>
                  <a:ea typeface="Calibri"/>
                  <a:cs typeface="Calibri"/>
                  <a:sym typeface="Calibri"/>
                </a:rPr>
                <a:t>DHCP server</a:t>
              </a:r>
              <a:endParaRPr/>
            </a:p>
          </p:txBody>
        </p:sp>
        <p:grpSp>
          <p:nvGrpSpPr>
            <p:cNvPr id="3410" name="Google Shape;3410;p53"/>
            <p:cNvGrpSpPr/>
            <p:nvPr/>
          </p:nvGrpSpPr>
          <p:grpSpPr>
            <a:xfrm>
              <a:off x="4496295" y="2275617"/>
              <a:ext cx="1061308" cy="986307"/>
              <a:chOff x="4496295" y="2275617"/>
              <a:chExt cx="1061308" cy="986307"/>
            </a:xfrm>
          </p:grpSpPr>
          <p:grpSp>
            <p:nvGrpSpPr>
              <p:cNvPr id="3411" name="Google Shape;3411;p53"/>
              <p:cNvGrpSpPr/>
              <p:nvPr/>
            </p:nvGrpSpPr>
            <p:grpSpPr>
              <a:xfrm>
                <a:off x="4733925" y="2275617"/>
                <a:ext cx="365672" cy="681037"/>
                <a:chOff x="4140" y="429"/>
                <a:chExt cx="1425" cy="2396"/>
              </a:xfrm>
            </p:grpSpPr>
            <p:sp>
              <p:nvSpPr>
                <p:cNvPr id="3412" name="Google Shape;3412;p53"/>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13" name="Google Shape;3413;p53"/>
                <p:cNvSpPr/>
                <p:nvPr/>
              </p:nvSpPr>
              <p:spPr>
                <a:xfrm>
                  <a:off x="4208" y="429"/>
                  <a:ext cx="1048" cy="2284"/>
                </a:xfrm>
                <a:prstGeom prst="rect">
                  <a:avLst/>
                </a:prstGeom>
                <a:gradFill>
                  <a:gsLst>
                    <a:gs pos="0">
                      <a:srgbClr val="292929"/>
                    </a:gs>
                    <a:gs pos="100000">
                      <a:srgbClr val="80808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4" name="Google Shape;3414;p53"/>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15" name="Google Shape;3415;p53"/>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16" name="Google Shape;3416;p53"/>
                <p:cNvSpPr/>
                <p:nvPr/>
              </p:nvSpPr>
              <p:spPr>
                <a:xfrm>
                  <a:off x="4213" y="691"/>
                  <a:ext cx="597" cy="50"/>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417" name="Google Shape;3417;p53"/>
                <p:cNvGrpSpPr/>
                <p:nvPr/>
              </p:nvGrpSpPr>
              <p:grpSpPr>
                <a:xfrm>
                  <a:off x="4748" y="669"/>
                  <a:ext cx="580" cy="145"/>
                  <a:chOff x="613" y="2569"/>
                  <a:chExt cx="724" cy="139"/>
                </a:xfrm>
              </p:grpSpPr>
              <p:sp>
                <p:nvSpPr>
                  <p:cNvPr id="3418" name="Google Shape;3418;p53"/>
                  <p:cNvSpPr/>
                  <p:nvPr/>
                </p:nvSpPr>
                <p:spPr>
                  <a:xfrm>
                    <a:off x="613" y="2569"/>
                    <a:ext cx="724" cy="139"/>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9" name="Google Shape;3419;p53"/>
                  <p:cNvSpPr/>
                  <p:nvPr/>
                </p:nvSpPr>
                <p:spPr>
                  <a:xfrm>
                    <a:off x="627" y="2585"/>
                    <a:ext cx="689"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20" name="Google Shape;3420;p53"/>
                <p:cNvSpPr/>
                <p:nvPr/>
              </p:nvSpPr>
              <p:spPr>
                <a:xfrm>
                  <a:off x="4224" y="1021"/>
                  <a:ext cx="597" cy="45"/>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421" name="Google Shape;3421;p53"/>
                <p:cNvGrpSpPr/>
                <p:nvPr/>
              </p:nvGrpSpPr>
              <p:grpSpPr>
                <a:xfrm>
                  <a:off x="4749" y="993"/>
                  <a:ext cx="580" cy="134"/>
                  <a:chOff x="616" y="2567"/>
                  <a:chExt cx="724" cy="139"/>
                </a:xfrm>
              </p:grpSpPr>
              <p:sp>
                <p:nvSpPr>
                  <p:cNvPr id="3422" name="Google Shape;3422;p53"/>
                  <p:cNvSpPr/>
                  <p:nvPr/>
                </p:nvSpPr>
                <p:spPr>
                  <a:xfrm>
                    <a:off x="616" y="2567"/>
                    <a:ext cx="724" cy="139"/>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3" name="Google Shape;3423;p53"/>
                  <p:cNvSpPr/>
                  <p:nvPr/>
                </p:nvSpPr>
                <p:spPr>
                  <a:xfrm>
                    <a:off x="630" y="2584"/>
                    <a:ext cx="689" cy="10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24" name="Google Shape;3424;p53"/>
                <p:cNvSpPr/>
                <p:nvPr/>
              </p:nvSpPr>
              <p:spPr>
                <a:xfrm>
                  <a:off x="4219" y="1356"/>
                  <a:ext cx="591" cy="50"/>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5" name="Google Shape;3425;p53"/>
                <p:cNvSpPr/>
                <p:nvPr/>
              </p:nvSpPr>
              <p:spPr>
                <a:xfrm>
                  <a:off x="4230" y="1658"/>
                  <a:ext cx="591" cy="45"/>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426" name="Google Shape;3426;p53"/>
                <p:cNvGrpSpPr/>
                <p:nvPr/>
              </p:nvGrpSpPr>
              <p:grpSpPr>
                <a:xfrm>
                  <a:off x="4737" y="1636"/>
                  <a:ext cx="580" cy="151"/>
                  <a:chOff x="617" y="2576"/>
                  <a:chExt cx="723" cy="139"/>
                </a:xfrm>
              </p:grpSpPr>
              <p:sp>
                <p:nvSpPr>
                  <p:cNvPr id="3427" name="Google Shape;3427;p53"/>
                  <p:cNvSpPr/>
                  <p:nvPr/>
                </p:nvSpPr>
                <p:spPr>
                  <a:xfrm>
                    <a:off x="617" y="2576"/>
                    <a:ext cx="723" cy="139"/>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8" name="Google Shape;3428;p53"/>
                  <p:cNvSpPr/>
                  <p:nvPr/>
                </p:nvSpPr>
                <p:spPr>
                  <a:xfrm>
                    <a:off x="631" y="2586"/>
                    <a:ext cx="688" cy="108"/>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29" name="Google Shape;3429;p53"/>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3430" name="Google Shape;3430;p53"/>
                <p:cNvGrpSpPr/>
                <p:nvPr/>
              </p:nvGrpSpPr>
              <p:grpSpPr>
                <a:xfrm>
                  <a:off x="4737" y="1328"/>
                  <a:ext cx="586" cy="140"/>
                  <a:chOff x="612" y="2569"/>
                  <a:chExt cx="730" cy="140"/>
                </a:xfrm>
              </p:grpSpPr>
              <p:sp>
                <p:nvSpPr>
                  <p:cNvPr id="3431" name="Google Shape;3431;p53"/>
                  <p:cNvSpPr/>
                  <p:nvPr/>
                </p:nvSpPr>
                <p:spPr>
                  <a:xfrm>
                    <a:off x="612" y="2569"/>
                    <a:ext cx="730" cy="140"/>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2" name="Google Shape;3432;p53"/>
                  <p:cNvSpPr/>
                  <p:nvPr/>
                </p:nvSpPr>
                <p:spPr>
                  <a:xfrm>
                    <a:off x="626" y="2586"/>
                    <a:ext cx="695" cy="106"/>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33" name="Google Shape;3433;p53"/>
                <p:cNvSpPr/>
                <p:nvPr/>
              </p:nvSpPr>
              <p:spPr>
                <a:xfrm>
                  <a:off x="5250" y="429"/>
                  <a:ext cx="68" cy="2290"/>
                </a:xfrm>
                <a:prstGeom prst="rect">
                  <a:avLst/>
                </a:prstGeom>
                <a:gradFill>
                  <a:gsLst>
                    <a:gs pos="0">
                      <a:srgbClr val="333333"/>
                    </a:gs>
                    <a:gs pos="50000">
                      <a:srgbClr val="DDDDDD"/>
                    </a:gs>
                    <a:gs pos="100000">
                      <a:srgbClr val="333333"/>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4" name="Google Shape;3434;p53"/>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35" name="Google Shape;3435;p53"/>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36" name="Google Shape;3436;p53"/>
                <p:cNvSpPr/>
                <p:nvPr/>
              </p:nvSpPr>
              <p:spPr>
                <a:xfrm>
                  <a:off x="5514" y="2613"/>
                  <a:ext cx="51" cy="95"/>
                </a:xfrm>
                <a:prstGeom prst="ellipse">
                  <a:avLst/>
                </a:prstGeom>
                <a:solidFill>
                  <a:srgbClr val="3333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7" name="Google Shape;3437;p53"/>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38" name="Google Shape;3438;p53"/>
                <p:cNvSpPr/>
                <p:nvPr/>
              </p:nvSpPr>
              <p:spPr>
                <a:xfrm>
                  <a:off x="4140" y="2680"/>
                  <a:ext cx="1200" cy="145"/>
                </a:xfrm>
                <a:prstGeom prst="roundRect">
                  <a:avLst>
                    <a:gd fmla="val 50000" name="adj"/>
                  </a:avLst>
                </a:prstGeom>
                <a:solidFill>
                  <a:srgbClr val="DDDDDD"/>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9" name="Google Shape;3439;p53"/>
                <p:cNvSpPr/>
                <p:nvPr/>
              </p:nvSpPr>
              <p:spPr>
                <a:xfrm>
                  <a:off x="4208" y="2713"/>
                  <a:ext cx="1070" cy="78"/>
                </a:xfrm>
                <a:prstGeom prst="roundRect">
                  <a:avLst>
                    <a:gd fmla="val 50000" name="adj"/>
                  </a:avLst>
                </a:prstGeom>
                <a:gradFill>
                  <a:gsLst>
                    <a:gs pos="0">
                      <a:schemeClr val="dk2"/>
                    </a:gs>
                    <a:gs pos="100000">
                      <a:schemeClr val="lt2"/>
                    </a:gs>
                  </a:gsLst>
                  <a:lin ang="0" scaled="0"/>
                </a:gra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0" name="Google Shape;3440;p53"/>
                <p:cNvSpPr/>
                <p:nvPr/>
              </p:nvSpPr>
              <p:spPr>
                <a:xfrm>
                  <a:off x="4309" y="2384"/>
                  <a:ext cx="158" cy="140"/>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1" name="Google Shape;3441;p53"/>
                <p:cNvSpPr/>
                <p:nvPr/>
              </p:nvSpPr>
              <p:spPr>
                <a:xfrm>
                  <a:off x="4484" y="2384"/>
                  <a:ext cx="163" cy="145"/>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0000"/>
                    </a:solidFill>
                    <a:latin typeface="Arial"/>
                    <a:ea typeface="Arial"/>
                    <a:cs typeface="Arial"/>
                    <a:sym typeface="Arial"/>
                  </a:endParaRPr>
                </a:p>
              </p:txBody>
            </p:sp>
            <p:sp>
              <p:nvSpPr>
                <p:cNvPr id="3442" name="Google Shape;3442;p53"/>
                <p:cNvSpPr/>
                <p:nvPr/>
              </p:nvSpPr>
              <p:spPr>
                <a:xfrm>
                  <a:off x="4664" y="2384"/>
                  <a:ext cx="158" cy="140"/>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3" name="Google Shape;3443;p53"/>
                <p:cNvSpPr/>
                <p:nvPr/>
              </p:nvSpPr>
              <p:spPr>
                <a:xfrm>
                  <a:off x="5064" y="1836"/>
                  <a:ext cx="84" cy="760"/>
                </a:xfrm>
                <a:prstGeom prst="rect">
                  <a:avLst/>
                </a:prstGeom>
                <a:solidFill>
                  <a:srgbClr val="29292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3444" name="Google Shape;3444;p53"/>
              <p:cNvCxnSpPr/>
              <p:nvPr/>
            </p:nvCxnSpPr>
            <p:spPr>
              <a:xfrm rot="10800000">
                <a:off x="5013585" y="2937914"/>
                <a:ext cx="544018" cy="0"/>
              </a:xfrm>
              <a:prstGeom prst="straightConnector1">
                <a:avLst/>
              </a:prstGeom>
              <a:noFill/>
              <a:ln cap="flat" cmpd="sng" w="19050">
                <a:solidFill>
                  <a:schemeClr val="dk1"/>
                </a:solidFill>
                <a:prstDash val="solid"/>
                <a:miter lim="800000"/>
                <a:headEnd len="sm" w="sm" type="none"/>
                <a:tailEnd len="sm" w="sm" type="none"/>
              </a:ln>
            </p:spPr>
          </p:cxnSp>
          <p:sp>
            <p:nvSpPr>
              <p:cNvPr id="3445" name="Google Shape;3445;p53"/>
              <p:cNvSpPr txBox="1"/>
              <p:nvPr/>
            </p:nvSpPr>
            <p:spPr>
              <a:xfrm>
                <a:off x="4496295" y="2923370"/>
                <a:ext cx="104067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223.1.2.5</a:t>
                </a:r>
                <a:endParaRPr b="0" i="0" sz="1400" u="none" cap="none" strike="noStrike">
                  <a:solidFill>
                    <a:srgbClr val="000000"/>
                  </a:solidFill>
                  <a:latin typeface="Comic Sans MS"/>
                  <a:ea typeface="Comic Sans MS"/>
                  <a:cs typeface="Comic Sans MS"/>
                  <a:sym typeface="Comic Sans MS"/>
                </a:endParaRPr>
              </a:p>
            </p:txBody>
          </p:sp>
        </p:grpSp>
      </p:grpSp>
      <p:pic>
        <p:nvPicPr>
          <p:cNvPr descr="access_point_stylized_small" id="3446" name="Google Shape;3446;p53"/>
          <p:cNvPicPr preferRelativeResize="0"/>
          <p:nvPr/>
        </p:nvPicPr>
        <p:blipFill rotWithShape="1">
          <a:blip r:embed="rId4">
            <a:alphaModFix/>
          </a:blip>
          <a:srcRect b="0" l="0" r="0" t="0"/>
          <a:stretch/>
        </p:blipFill>
        <p:spPr>
          <a:xfrm>
            <a:off x="5480205" y="3404249"/>
            <a:ext cx="587412" cy="486930"/>
          </a:xfrm>
          <a:prstGeom prst="rect">
            <a:avLst/>
          </a:prstGeom>
          <a:noFill/>
          <a:ln>
            <a:noFill/>
          </a:ln>
        </p:spPr>
      </p:pic>
      <p:grpSp>
        <p:nvGrpSpPr>
          <p:cNvPr id="3447" name="Google Shape;3447;p53"/>
          <p:cNvGrpSpPr/>
          <p:nvPr/>
        </p:nvGrpSpPr>
        <p:grpSpPr>
          <a:xfrm>
            <a:off x="6417296" y="3245381"/>
            <a:ext cx="4688107" cy="1908306"/>
            <a:chOff x="6417296" y="3245381"/>
            <a:chExt cx="4688107" cy="1908306"/>
          </a:xfrm>
        </p:grpSpPr>
        <p:grpSp>
          <p:nvGrpSpPr>
            <p:cNvPr id="3448" name="Google Shape;3448;p53"/>
            <p:cNvGrpSpPr/>
            <p:nvPr/>
          </p:nvGrpSpPr>
          <p:grpSpPr>
            <a:xfrm>
              <a:off x="7290172" y="3245381"/>
              <a:ext cx="1015379" cy="926641"/>
              <a:chOff x="7432700" y="2327293"/>
              <a:chExt cx="534987" cy="414882"/>
            </a:xfrm>
          </p:grpSpPr>
          <p:pic>
            <p:nvPicPr>
              <p:cNvPr descr="antenna_stylized" id="3449" name="Google Shape;3449;p53"/>
              <p:cNvPicPr preferRelativeResize="0"/>
              <p:nvPr/>
            </p:nvPicPr>
            <p:blipFill rotWithShape="1">
              <a:blip r:embed="rId5">
                <a:alphaModFix/>
              </a:blip>
              <a:srcRect b="0" l="0" r="0" t="0"/>
              <a:stretch/>
            </p:blipFill>
            <p:spPr>
              <a:xfrm>
                <a:off x="7432700" y="2327293"/>
                <a:ext cx="530702" cy="223756"/>
              </a:xfrm>
              <a:prstGeom prst="rect">
                <a:avLst/>
              </a:prstGeom>
              <a:noFill/>
              <a:ln>
                <a:noFill/>
              </a:ln>
            </p:spPr>
          </p:pic>
          <p:pic>
            <p:nvPicPr>
              <p:cNvPr descr="laptop_keyboard" id="3450" name="Google Shape;3450;p53"/>
              <p:cNvPicPr preferRelativeResize="0"/>
              <p:nvPr/>
            </p:nvPicPr>
            <p:blipFill rotWithShape="1">
              <a:blip r:embed="rId6">
                <a:alphaModFix/>
              </a:blip>
              <a:srcRect b="0" l="0" r="0" t="0"/>
              <a:stretch/>
            </p:blipFill>
            <p:spPr>
              <a:xfrm flipH="1" rot="109064">
                <a:off x="7458407" y="2575770"/>
                <a:ext cx="437221" cy="159511"/>
              </a:xfrm>
              <a:prstGeom prst="rect">
                <a:avLst/>
              </a:prstGeom>
              <a:noFill/>
              <a:ln>
                <a:noFill/>
              </a:ln>
            </p:spPr>
          </p:pic>
          <p:sp>
            <p:nvSpPr>
              <p:cNvPr id="3451" name="Google Shape;3451;p53"/>
              <p:cNvSpPr/>
              <p:nvPr/>
            </p:nvSpPr>
            <p:spPr>
              <a:xfrm>
                <a:off x="7603304" y="2420984"/>
                <a:ext cx="351919" cy="208167"/>
              </a:xfrm>
              <a:custGeom>
                <a:rect b="b" l="l" r="r" t="t"/>
                <a:pathLst>
                  <a:path extrusionOk="0" h="2442" w="2982">
                    <a:moveTo>
                      <a:pt x="540" y="0"/>
                    </a:moveTo>
                    <a:lnTo>
                      <a:pt x="0" y="1734"/>
                    </a:lnTo>
                    <a:lnTo>
                      <a:pt x="2394" y="2442"/>
                    </a:lnTo>
                    <a:lnTo>
                      <a:pt x="2982" y="318"/>
                    </a:lnTo>
                    <a:lnTo>
                      <a:pt x="540" y="0"/>
                    </a:lnTo>
                    <a:close/>
                  </a:path>
                </a:pathLst>
              </a:cu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screen" id="3452" name="Google Shape;3452;p53"/>
              <p:cNvPicPr preferRelativeResize="0"/>
              <p:nvPr/>
            </p:nvPicPr>
            <p:blipFill rotWithShape="1">
              <a:blip r:embed="rId7">
                <a:alphaModFix/>
              </a:blip>
              <a:srcRect b="0" l="0" r="0" t="0"/>
              <a:stretch/>
            </p:blipFill>
            <p:spPr>
              <a:xfrm>
                <a:off x="7620637" y="2426338"/>
                <a:ext cx="319785" cy="189429"/>
              </a:xfrm>
              <a:prstGeom prst="rect">
                <a:avLst/>
              </a:prstGeom>
              <a:noFill/>
              <a:ln>
                <a:noFill/>
              </a:ln>
            </p:spPr>
          </p:pic>
          <p:sp>
            <p:nvSpPr>
              <p:cNvPr id="3453" name="Google Shape;3453;p53"/>
              <p:cNvSpPr/>
              <p:nvPr/>
            </p:nvSpPr>
            <p:spPr>
              <a:xfrm>
                <a:off x="7667378" y="2414843"/>
                <a:ext cx="298167" cy="38736"/>
              </a:xfrm>
              <a:custGeom>
                <a:rect b="b" l="l" r="r" t="t"/>
                <a:pathLst>
                  <a:path extrusionOk="0" h="455" w="2528">
                    <a:moveTo>
                      <a:pt x="14" y="0"/>
                    </a:moveTo>
                    <a:lnTo>
                      <a:pt x="2528" y="341"/>
                    </a:lnTo>
                    <a:lnTo>
                      <a:pt x="2480" y="455"/>
                    </a:lnTo>
                    <a:lnTo>
                      <a:pt x="0" y="86"/>
                    </a:lnTo>
                    <a:lnTo>
                      <a:pt x="14" y="0"/>
                    </a:lnTo>
                    <a:close/>
                  </a:path>
                </a:pathLst>
              </a:custGeom>
              <a:gradFill>
                <a:gsLst>
                  <a:gs pos="0">
                    <a:srgbClr val="000099"/>
                  </a:gs>
                  <a:gs pos="100000">
                    <a:srgbClr val="EAEAEA"/>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54" name="Google Shape;3454;p53"/>
              <p:cNvSpPr/>
              <p:nvPr/>
            </p:nvSpPr>
            <p:spPr>
              <a:xfrm>
                <a:off x="7600188" y="2414528"/>
                <a:ext cx="82770" cy="161243"/>
              </a:xfrm>
              <a:custGeom>
                <a:rect b="b" l="l" r="r" t="t"/>
                <a:pathLst>
                  <a:path extrusionOk="0" h="1893" w="702">
                    <a:moveTo>
                      <a:pt x="579" y="0"/>
                    </a:moveTo>
                    <a:lnTo>
                      <a:pt x="0" y="1869"/>
                    </a:lnTo>
                    <a:lnTo>
                      <a:pt x="114" y="1893"/>
                    </a:lnTo>
                    <a:lnTo>
                      <a:pt x="702" y="51"/>
                    </a:lnTo>
                    <a:lnTo>
                      <a:pt x="579"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55" name="Google Shape;3455;p53"/>
              <p:cNvSpPr/>
              <p:nvPr/>
            </p:nvSpPr>
            <p:spPr>
              <a:xfrm>
                <a:off x="7874205" y="2443344"/>
                <a:ext cx="89197" cy="186122"/>
              </a:xfrm>
              <a:custGeom>
                <a:rect b="b" l="l" r="r" t="t"/>
                <a:pathLst>
                  <a:path extrusionOk="0" h="2184" w="756">
                    <a:moveTo>
                      <a:pt x="756" y="0"/>
                    </a:moveTo>
                    <a:lnTo>
                      <a:pt x="138" y="2184"/>
                    </a:lnTo>
                    <a:lnTo>
                      <a:pt x="0" y="2148"/>
                    </a:lnTo>
                    <a:lnTo>
                      <a:pt x="606" y="78"/>
                    </a:lnTo>
                    <a:lnTo>
                      <a:pt x="756" y="0"/>
                    </a:lnTo>
                    <a:close/>
                  </a:path>
                </a:pathLst>
              </a:custGeom>
              <a:gradFill>
                <a:gsLst>
                  <a:gs pos="0">
                    <a:srgbClr val="DDDDDD"/>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56" name="Google Shape;3456;p53"/>
              <p:cNvSpPr/>
              <p:nvPr/>
            </p:nvSpPr>
            <p:spPr>
              <a:xfrm>
                <a:off x="7599214" y="2567582"/>
                <a:ext cx="327185" cy="62828"/>
              </a:xfrm>
              <a:custGeom>
                <a:rect b="b" l="l" r="r" t="t"/>
                <a:pathLst>
                  <a:path extrusionOk="0" h="738" w="2773">
                    <a:moveTo>
                      <a:pt x="33" y="0"/>
                    </a:moveTo>
                    <a:lnTo>
                      <a:pt x="0" y="99"/>
                    </a:lnTo>
                    <a:lnTo>
                      <a:pt x="2436" y="738"/>
                    </a:lnTo>
                    <a:cubicBezTo>
                      <a:pt x="2499" y="501"/>
                      <a:pt x="2773" y="727"/>
                      <a:pt x="2373" y="603"/>
                    </a:cubicBezTo>
                    <a:lnTo>
                      <a:pt x="33" y="0"/>
                    </a:lnTo>
                    <a:close/>
                  </a:path>
                </a:pathLst>
              </a:custGeom>
              <a:gradFill>
                <a:gsLst>
                  <a:gs pos="0">
                    <a:srgbClr val="0000CC"/>
                  </a:gs>
                  <a:gs pos="100000">
                    <a:schemeClr val="lt1"/>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57" name="Google Shape;3457;p53"/>
              <p:cNvSpPr/>
              <p:nvPr/>
            </p:nvSpPr>
            <p:spPr>
              <a:xfrm>
                <a:off x="7884138" y="2444918"/>
                <a:ext cx="83549" cy="186909"/>
              </a:xfrm>
              <a:custGeom>
                <a:rect b="b" l="l" r="r" t="t"/>
                <a:pathLst>
                  <a:path extrusionOk="0" h="1659" w="637">
                    <a:moveTo>
                      <a:pt x="615" y="0"/>
                    </a:moveTo>
                    <a:lnTo>
                      <a:pt x="637" y="0"/>
                    </a:lnTo>
                    <a:lnTo>
                      <a:pt x="68" y="1659"/>
                    </a:lnTo>
                    <a:lnTo>
                      <a:pt x="0" y="1647"/>
                    </a:lnTo>
                    <a:lnTo>
                      <a:pt x="615" y="0"/>
                    </a:lnTo>
                    <a:close/>
                  </a:path>
                </a:pathLst>
              </a:custGeom>
              <a:solidFill>
                <a:srgbClr val="4D4D4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58" name="Google Shape;3458;p53"/>
              <p:cNvSpPr/>
              <p:nvPr/>
            </p:nvSpPr>
            <p:spPr>
              <a:xfrm>
                <a:off x="7599603" y="2575928"/>
                <a:ext cx="290961" cy="62041"/>
              </a:xfrm>
              <a:custGeom>
                <a:rect b="b" l="l" r="r" t="t"/>
                <a:pathLst>
                  <a:path extrusionOk="0" h="550" w="2216">
                    <a:moveTo>
                      <a:pt x="0" y="0"/>
                    </a:moveTo>
                    <a:lnTo>
                      <a:pt x="9" y="57"/>
                    </a:lnTo>
                    <a:lnTo>
                      <a:pt x="2164" y="550"/>
                    </a:lnTo>
                    <a:lnTo>
                      <a:pt x="2216" y="496"/>
                    </a:lnTo>
                    <a:lnTo>
                      <a:pt x="0" y="0"/>
                    </a:lnTo>
                    <a:close/>
                  </a:path>
                </a:pathLst>
              </a:custGeom>
              <a:gradFill>
                <a:gsLst>
                  <a:gs pos="0">
                    <a:srgbClr val="00009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3459" name="Google Shape;3459;p53"/>
              <p:cNvGrpSpPr/>
              <p:nvPr/>
            </p:nvGrpSpPr>
            <p:grpSpPr>
              <a:xfrm>
                <a:off x="7594735" y="2642220"/>
                <a:ext cx="98740" cy="36846"/>
                <a:chOff x="1740" y="2642"/>
                <a:chExt cx="752" cy="327"/>
              </a:xfrm>
            </p:grpSpPr>
            <p:sp>
              <p:nvSpPr>
                <p:cNvPr id="3460" name="Google Shape;3460;p53"/>
                <p:cNvSpPr/>
                <p:nvPr/>
              </p:nvSpPr>
              <p:spPr>
                <a:xfrm>
                  <a:off x="1740" y="2642"/>
                  <a:ext cx="752" cy="327"/>
                </a:xfrm>
                <a:custGeom>
                  <a:rect b="b" l="l" r="r" t="t"/>
                  <a:pathLst>
                    <a:path extrusionOk="0" h="327" w="752">
                      <a:moveTo>
                        <a:pt x="293" y="0"/>
                      </a:moveTo>
                      <a:lnTo>
                        <a:pt x="752" y="124"/>
                      </a:lnTo>
                      <a:lnTo>
                        <a:pt x="470" y="327"/>
                      </a:lnTo>
                      <a:lnTo>
                        <a:pt x="0" y="183"/>
                      </a:lnTo>
                      <a:lnTo>
                        <a:pt x="293"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61" name="Google Shape;3461;p53"/>
                <p:cNvSpPr/>
                <p:nvPr/>
              </p:nvSpPr>
              <p:spPr>
                <a:xfrm>
                  <a:off x="1754" y="2649"/>
                  <a:ext cx="726" cy="311"/>
                </a:xfrm>
                <a:custGeom>
                  <a:rect b="b" l="l" r="r" t="t"/>
                  <a:pathLst>
                    <a:path extrusionOk="0" h="311" w="726">
                      <a:moveTo>
                        <a:pt x="282" y="0"/>
                      </a:moveTo>
                      <a:lnTo>
                        <a:pt x="726" y="119"/>
                      </a:lnTo>
                      <a:lnTo>
                        <a:pt x="457" y="311"/>
                      </a:lnTo>
                      <a:lnTo>
                        <a:pt x="0" y="173"/>
                      </a:lnTo>
                      <a:lnTo>
                        <a:pt x="282" y="0"/>
                      </a:lnTo>
                      <a:close/>
                    </a:path>
                  </a:pathLst>
                </a:custGeom>
                <a:gradFill>
                  <a:gsLst>
                    <a:gs pos="0">
                      <a:srgbClr val="4D4D4D"/>
                    </a:gs>
                    <a:gs pos="100000">
                      <a:srgbClr val="DDDDDD"/>
                    </a:gs>
                  </a:gsLst>
                  <a:lin ang="189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62" name="Google Shape;3462;p53"/>
                <p:cNvSpPr/>
                <p:nvPr/>
              </p:nvSpPr>
              <p:spPr>
                <a:xfrm>
                  <a:off x="1808" y="2770"/>
                  <a:ext cx="258" cy="100"/>
                </a:xfrm>
                <a:custGeom>
                  <a:rect b="b" l="l" r="r" t="t"/>
                  <a:pathLst>
                    <a:path extrusionOk="0" h="100" w="258">
                      <a:moveTo>
                        <a:pt x="0" y="44"/>
                      </a:moveTo>
                      <a:lnTo>
                        <a:pt x="75" y="0"/>
                      </a:lnTo>
                      <a:lnTo>
                        <a:pt x="258" y="50"/>
                      </a:lnTo>
                      <a:lnTo>
                        <a:pt x="183" y="100"/>
                      </a:lnTo>
                      <a:lnTo>
                        <a:pt x="0" y="4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63" name="Google Shape;3463;p53"/>
                <p:cNvSpPr/>
                <p:nvPr/>
              </p:nvSpPr>
              <p:spPr>
                <a:xfrm>
                  <a:off x="1799" y="2816"/>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64" name="Google Shape;3464;p53"/>
                <p:cNvSpPr/>
                <p:nvPr/>
              </p:nvSpPr>
              <p:spPr>
                <a:xfrm>
                  <a:off x="2020" y="2834"/>
                  <a:ext cx="258" cy="102"/>
                </a:xfrm>
                <a:custGeom>
                  <a:rect b="b" l="l" r="r" t="t"/>
                  <a:pathLst>
                    <a:path extrusionOk="0" h="102" w="258">
                      <a:moveTo>
                        <a:pt x="0" y="46"/>
                      </a:moveTo>
                      <a:lnTo>
                        <a:pt x="71" y="0"/>
                      </a:lnTo>
                      <a:lnTo>
                        <a:pt x="258" y="52"/>
                      </a:lnTo>
                      <a:lnTo>
                        <a:pt x="183" y="102"/>
                      </a:lnTo>
                      <a:lnTo>
                        <a:pt x="0" y="4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65" name="Google Shape;3465;p53"/>
                <p:cNvSpPr/>
                <p:nvPr/>
              </p:nvSpPr>
              <p:spPr>
                <a:xfrm>
                  <a:off x="2011" y="2882"/>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3466" name="Google Shape;3466;p53"/>
              <p:cNvSpPr/>
              <p:nvPr/>
            </p:nvSpPr>
            <p:spPr>
              <a:xfrm>
                <a:off x="7763780" y="2647731"/>
                <a:ext cx="119578" cy="80936"/>
              </a:xfrm>
              <a:custGeom>
                <a:rect b="b" l="l" r="r" t="t"/>
                <a:pathLst>
                  <a:path extrusionOk="0" h="792" w="990">
                    <a:moveTo>
                      <a:pt x="3" y="738"/>
                    </a:moveTo>
                    <a:lnTo>
                      <a:pt x="990" y="0"/>
                    </a:lnTo>
                    <a:lnTo>
                      <a:pt x="987" y="60"/>
                    </a:lnTo>
                    <a:lnTo>
                      <a:pt x="0" y="792"/>
                    </a:lnTo>
                    <a:lnTo>
                      <a:pt x="3" y="738"/>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67" name="Google Shape;3467;p53"/>
              <p:cNvSpPr/>
              <p:nvPr/>
            </p:nvSpPr>
            <p:spPr>
              <a:xfrm>
                <a:off x="7458602" y="2654187"/>
                <a:ext cx="305957" cy="73850"/>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68" name="Google Shape;3468;p53"/>
              <p:cNvSpPr/>
              <p:nvPr/>
            </p:nvSpPr>
            <p:spPr>
              <a:xfrm>
                <a:off x="7458797" y="2640645"/>
                <a:ext cx="3311" cy="14959"/>
              </a:xfrm>
              <a:custGeom>
                <a:rect b="b" l="l" r="r" t="t"/>
                <a:pathLst>
                  <a:path extrusionOk="0" h="147" w="26">
                    <a:moveTo>
                      <a:pt x="26" y="10"/>
                    </a:moveTo>
                    <a:lnTo>
                      <a:pt x="23" y="147"/>
                    </a:lnTo>
                    <a:lnTo>
                      <a:pt x="0" y="144"/>
                    </a:lnTo>
                    <a:lnTo>
                      <a:pt x="3" y="0"/>
                    </a:lnTo>
                    <a:lnTo>
                      <a:pt x="26" y="1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69" name="Google Shape;3469;p53"/>
              <p:cNvSpPr/>
              <p:nvPr/>
            </p:nvSpPr>
            <p:spPr>
              <a:xfrm>
                <a:off x="7458992" y="2579707"/>
                <a:ext cx="142170" cy="61883"/>
              </a:xfrm>
              <a:custGeom>
                <a:rect b="b" l="l" r="r" t="t"/>
                <a:pathLst>
                  <a:path extrusionOk="0" h="606" w="1176">
                    <a:moveTo>
                      <a:pt x="1170" y="0"/>
                    </a:moveTo>
                    <a:lnTo>
                      <a:pt x="0" y="597"/>
                    </a:lnTo>
                    <a:lnTo>
                      <a:pt x="30" y="606"/>
                    </a:lnTo>
                    <a:lnTo>
                      <a:pt x="1176" y="18"/>
                    </a:lnTo>
                    <a:lnTo>
                      <a:pt x="1170"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70" name="Google Shape;3470;p53"/>
              <p:cNvSpPr/>
              <p:nvPr/>
            </p:nvSpPr>
            <p:spPr>
              <a:xfrm>
                <a:off x="7468535" y="2643795"/>
                <a:ext cx="290182" cy="71016"/>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71" name="Google Shape;3471;p53"/>
              <p:cNvSpPr/>
              <p:nvPr/>
            </p:nvSpPr>
            <p:spPr>
              <a:xfrm flipH="1" rot="10800000">
                <a:off x="7758327" y="2638756"/>
                <a:ext cx="118410" cy="73535"/>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3472" name="Google Shape;3472;p53"/>
            <p:cNvSpPr txBox="1"/>
            <p:nvPr/>
          </p:nvSpPr>
          <p:spPr>
            <a:xfrm>
              <a:off x="7489203" y="4119287"/>
              <a:ext cx="3616200" cy="1034400"/>
            </a:xfrm>
            <a:prstGeom prst="rect">
              <a:avLst/>
            </a:prstGeom>
            <a:noFill/>
            <a:ln>
              <a:noFill/>
            </a:ln>
          </p:spPr>
          <p:txBody>
            <a:bodyPr anchorCtr="0" anchor="t" bIns="45700" lIns="91425" spcFirstLastPara="1" rIns="91425" wrap="square" tIns="45700">
              <a:spAutoFit/>
            </a:bodyPr>
            <a:lstStyle/>
            <a:p>
              <a:pPr indent="0" lvl="0" marL="0" marR="0" rtl="0" algn="l">
                <a:lnSpc>
                  <a:spcPct val="85000"/>
                </a:lnSpc>
                <a:spcBef>
                  <a:spcPts val="0"/>
                </a:spcBef>
                <a:spcAft>
                  <a:spcPts val="0"/>
                </a:spcAft>
                <a:buClr>
                  <a:srgbClr val="000000"/>
                </a:buClr>
                <a:buSzPts val="2400"/>
                <a:buFont typeface="Calibri"/>
                <a:buNone/>
              </a:pPr>
              <a:r>
                <a:rPr lang="en-US" sz="2400">
                  <a:latin typeface="Calibri"/>
                  <a:ea typeface="Calibri"/>
                  <a:cs typeface="Calibri"/>
                  <a:sym typeface="Calibri"/>
                </a:rPr>
                <a:t>ο </a:t>
              </a:r>
              <a:r>
                <a:rPr b="0" i="0" lang="en-US" sz="2400" u="none" cap="none" strike="noStrike">
                  <a:solidFill>
                    <a:srgbClr val="CC0000"/>
                  </a:solidFill>
                  <a:latin typeface="Calibri"/>
                  <a:ea typeface="Calibri"/>
                  <a:cs typeface="Calibri"/>
                  <a:sym typeface="Calibri"/>
                </a:rPr>
                <a:t>DHCP </a:t>
              </a:r>
              <a:r>
                <a:rPr lang="en-US" sz="2400">
                  <a:solidFill>
                    <a:srgbClr val="CC0000"/>
                  </a:solidFill>
                  <a:latin typeface="Calibri"/>
                  <a:ea typeface="Calibri"/>
                  <a:cs typeface="Calibri"/>
                  <a:sym typeface="Calibri"/>
                </a:rPr>
                <a:t>πελάτης</a:t>
              </a:r>
              <a:r>
                <a:rPr lang="en-US" sz="2400">
                  <a:latin typeface="Calibri"/>
                  <a:ea typeface="Calibri"/>
                  <a:cs typeface="Calibri"/>
                  <a:sym typeface="Calibri"/>
                </a:rPr>
                <a:t> που καταφθάνει χρειάζεται μια διεύθυνση στο δίκτυο αυτό</a:t>
              </a:r>
              <a:endParaRPr/>
            </a:p>
          </p:txBody>
        </p:sp>
        <p:sp>
          <p:nvSpPr>
            <p:cNvPr id="3473" name="Google Shape;3473;p53"/>
            <p:cNvSpPr/>
            <p:nvPr/>
          </p:nvSpPr>
          <p:spPr>
            <a:xfrm>
              <a:off x="6417296" y="3433832"/>
              <a:ext cx="976312" cy="374650"/>
            </a:xfrm>
            <a:prstGeom prst="leftArrow">
              <a:avLst>
                <a:gd fmla="val 50000" name="adj1"/>
                <a:gd fmla="val 65148" name="adj2"/>
              </a:avLst>
            </a:prstGeom>
            <a:gradFill>
              <a:gsLst>
                <a:gs pos="0">
                  <a:srgbClr val="CC0000"/>
                </a:gs>
                <a:gs pos="100000">
                  <a:srgbClr val="FFFF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3474" name="Google Shape;3474;p53"/>
          <p:cNvSpPr txBox="1"/>
          <p:nvPr/>
        </p:nvSpPr>
        <p:spPr>
          <a:xfrm>
            <a:off x="7143367" y="1255817"/>
            <a:ext cx="46905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Calibri"/>
              <a:buNone/>
            </a:pPr>
            <a:r>
              <a:rPr lang="en-US" sz="2400">
                <a:latin typeface="Calibri"/>
                <a:ea typeface="Calibri"/>
                <a:cs typeface="Calibri"/>
                <a:sym typeface="Calibri"/>
              </a:rPr>
              <a:t>Τυπικά</a:t>
            </a:r>
            <a:r>
              <a:rPr b="0" i="0" lang="en-US" sz="2400" u="none" cap="none" strike="noStrike">
                <a:solidFill>
                  <a:srgbClr val="000000"/>
                </a:solidFill>
                <a:latin typeface="Calibri"/>
                <a:ea typeface="Calibri"/>
                <a:cs typeface="Calibri"/>
                <a:sym typeface="Calibri"/>
              </a:rPr>
              <a:t>, ο DHCP </a:t>
            </a:r>
            <a:r>
              <a:rPr lang="en-US" sz="2400">
                <a:latin typeface="Calibri"/>
                <a:ea typeface="Calibri"/>
                <a:cs typeface="Calibri"/>
                <a:sym typeface="Calibri"/>
              </a:rPr>
              <a:t>εξυπηρέτης</a:t>
            </a:r>
            <a:r>
              <a:rPr b="0" i="0" lang="en-US" sz="2400" u="none" cap="none" strike="noStrike">
                <a:solidFill>
                  <a:srgbClr val="000000"/>
                </a:solidFill>
                <a:latin typeface="Calibri"/>
                <a:ea typeface="Calibri"/>
                <a:cs typeface="Calibri"/>
                <a:sym typeface="Calibri"/>
              </a:rPr>
              <a:t> </a:t>
            </a:r>
            <a:r>
              <a:rPr lang="en-US" sz="2400">
                <a:latin typeface="Calibri"/>
                <a:ea typeface="Calibri"/>
                <a:cs typeface="Calibri"/>
                <a:sym typeface="Calibri"/>
              </a:rPr>
              <a:t>θα είναι</a:t>
            </a:r>
            <a:r>
              <a:rPr b="0" i="0" lang="en-US" sz="2400" u="none" cap="none" strike="noStrike">
                <a:solidFill>
                  <a:srgbClr val="000000"/>
                </a:solidFill>
                <a:latin typeface="Calibri"/>
                <a:ea typeface="Calibri"/>
                <a:cs typeface="Calibri"/>
                <a:sym typeface="Calibri"/>
              </a:rPr>
              <a:t> co-located </a:t>
            </a:r>
            <a:r>
              <a:rPr lang="en-US" sz="2400">
                <a:latin typeface="Calibri"/>
                <a:ea typeface="Calibri"/>
                <a:cs typeface="Calibri"/>
                <a:sym typeface="Calibri"/>
              </a:rPr>
              <a:t>στον δρομολογητή</a:t>
            </a:r>
            <a:r>
              <a:rPr b="0" i="0" lang="en-US" sz="2400" u="none" cap="none" strike="noStrike">
                <a:solidFill>
                  <a:srgbClr val="000000"/>
                </a:solidFill>
                <a:latin typeface="Calibri"/>
                <a:ea typeface="Calibri"/>
                <a:cs typeface="Calibri"/>
                <a:sym typeface="Calibri"/>
              </a:rPr>
              <a:t>, </a:t>
            </a:r>
            <a:r>
              <a:rPr lang="en-US" sz="2400">
                <a:latin typeface="Calibri"/>
                <a:ea typeface="Calibri"/>
                <a:cs typeface="Calibri"/>
                <a:sym typeface="Calibri"/>
              </a:rPr>
              <a:t>εξυπηρετόντας όλα τα </a:t>
            </a:r>
            <a:r>
              <a:rPr lang="en-US" sz="2400">
                <a:latin typeface="Calibri"/>
                <a:ea typeface="Calibri"/>
                <a:cs typeface="Calibri"/>
                <a:sym typeface="Calibri"/>
              </a:rPr>
              <a:t>υποδίκτυα</a:t>
            </a:r>
            <a:r>
              <a:rPr b="0" i="0" lang="en-US" sz="2400" u="none" cap="none" strike="noStrike">
                <a:solidFill>
                  <a:srgbClr val="000000"/>
                </a:solidFill>
                <a:latin typeface="Calibri"/>
                <a:ea typeface="Calibri"/>
                <a:cs typeface="Calibri"/>
                <a:sym typeface="Calibri"/>
              </a:rPr>
              <a:t> </a:t>
            </a:r>
            <a:r>
              <a:rPr lang="en-US" sz="2400">
                <a:latin typeface="Calibri"/>
                <a:ea typeface="Calibri"/>
                <a:cs typeface="Calibri"/>
                <a:sym typeface="Calibri"/>
              </a:rPr>
              <a:t>με τα οποία ο δρομολογητής είναι συνδεδεμένος</a:t>
            </a:r>
            <a:endParaRPr sz="2400"/>
          </a:p>
        </p:txBody>
      </p:sp>
      <p:sp>
        <p:nvSpPr>
          <p:cNvPr id="3475" name="Google Shape;3475;p53"/>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8"/>
                                        </p:tgtEl>
                                        <p:attrNameLst>
                                          <p:attrName>style.visibility</p:attrName>
                                        </p:attrNameLst>
                                      </p:cBhvr>
                                      <p:to>
                                        <p:strVal val="visible"/>
                                      </p:to>
                                    </p:set>
                                    <p:animEffect filter="fade" transition="in">
                                      <p:cBhvr>
                                        <p:cTn dur="500"/>
                                        <p:tgtEl>
                                          <p:spTgt spid="34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4"/>
                                        </p:tgtEl>
                                        <p:attrNameLst>
                                          <p:attrName>style.visibility</p:attrName>
                                        </p:attrNameLst>
                                      </p:cBhvr>
                                      <p:to>
                                        <p:strVal val="visible"/>
                                      </p:to>
                                    </p:set>
                                    <p:animEffect filter="fade" transition="in">
                                      <p:cBhvr>
                                        <p:cTn dur="500"/>
                                        <p:tgtEl>
                                          <p:spTgt spid="34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7"/>
                                        </p:tgtEl>
                                        <p:attrNameLst>
                                          <p:attrName>style.visibility</p:attrName>
                                        </p:attrNameLst>
                                      </p:cBhvr>
                                      <p:to>
                                        <p:strVal val="visible"/>
                                      </p:to>
                                    </p:set>
                                    <p:animEffect filter="fade" transition="in">
                                      <p:cBhvr>
                                        <p:cTn dur="500"/>
                                        <p:tgtEl>
                                          <p:spTgt spid="34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0" name="Shape 3480"/>
        <p:cNvGrpSpPr/>
        <p:nvPr/>
      </p:nvGrpSpPr>
      <p:grpSpPr>
        <a:xfrm>
          <a:off x="0" y="0"/>
          <a:ext cx="0" cy="0"/>
          <a:chOff x="0" y="0"/>
          <a:chExt cx="0" cy="0"/>
        </a:xfrm>
      </p:grpSpPr>
      <p:sp>
        <p:nvSpPr>
          <p:cNvPr id="3481" name="Google Shape;3481;p54"/>
          <p:cNvSpPr txBox="1"/>
          <p:nvPr>
            <p:ph type="title"/>
          </p:nvPr>
        </p:nvSpPr>
        <p:spPr>
          <a:xfrm>
            <a:off x="0" y="311150"/>
            <a:ext cx="11353800" cy="894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00A3"/>
              </a:buClr>
              <a:buSzPts val="4400"/>
              <a:buFont typeface="Calibri"/>
              <a:buNone/>
            </a:pPr>
            <a:r>
              <a:rPr lang="en-US" sz="5000"/>
              <a:t>DHCP πελάτη-εξυπηρέτη σενάριο</a:t>
            </a:r>
            <a:endParaRPr sz="5000"/>
          </a:p>
        </p:txBody>
      </p:sp>
      <p:sp>
        <p:nvSpPr>
          <p:cNvPr id="3482" name="Google Shape;3482;p54"/>
          <p:cNvSpPr txBox="1"/>
          <p:nvPr/>
        </p:nvSpPr>
        <p:spPr>
          <a:xfrm>
            <a:off x="2603536" y="1300439"/>
            <a:ext cx="2342181"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DHCP server: 223.1.2.5</a:t>
            </a:r>
            <a:endParaRPr/>
          </a:p>
        </p:txBody>
      </p:sp>
      <p:sp>
        <p:nvSpPr>
          <p:cNvPr id="3483" name="Google Shape;3483;p54"/>
          <p:cNvSpPr/>
          <p:nvPr/>
        </p:nvSpPr>
        <p:spPr>
          <a:xfrm>
            <a:off x="8680174" y="1466575"/>
            <a:ext cx="2066580" cy="329834"/>
          </a:xfrm>
          <a:prstGeom prst="rect">
            <a:avLst/>
          </a:prstGeom>
          <a:noFill/>
          <a:ln>
            <a:noFill/>
          </a:ln>
        </p:spPr>
        <p:txBody>
          <a:bodyPr anchorCtr="0" anchor="t" bIns="45700" lIns="91425" spcFirstLastPara="1" rIns="91425" wrap="square" tIns="45700">
            <a:spAutoFit/>
          </a:bodyPr>
          <a:lstStyle/>
          <a:p>
            <a:pPr indent="0" lvl="0" marL="0" marR="0" rtl="0" algn="ctr">
              <a:lnSpc>
                <a:spcPct val="85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Arriving client</a:t>
            </a:r>
            <a:endParaRPr b="0" i="0" sz="1800" u="none" cap="none" strike="noStrike">
              <a:solidFill>
                <a:srgbClr val="000000"/>
              </a:solidFill>
              <a:latin typeface="Calibri"/>
              <a:ea typeface="Calibri"/>
              <a:cs typeface="Calibri"/>
              <a:sym typeface="Calibri"/>
            </a:endParaRPr>
          </a:p>
        </p:txBody>
      </p:sp>
      <p:cxnSp>
        <p:nvCxnSpPr>
          <p:cNvPr id="3484" name="Google Shape;3484;p54"/>
          <p:cNvCxnSpPr/>
          <p:nvPr/>
        </p:nvCxnSpPr>
        <p:spPr>
          <a:xfrm flipH="1">
            <a:off x="4572552" y="2256526"/>
            <a:ext cx="11113" cy="4027487"/>
          </a:xfrm>
          <a:prstGeom prst="straightConnector1">
            <a:avLst/>
          </a:prstGeom>
          <a:noFill/>
          <a:ln cap="flat" cmpd="sng" w="9525">
            <a:solidFill>
              <a:srgbClr val="808080"/>
            </a:solidFill>
            <a:prstDash val="solid"/>
            <a:round/>
            <a:headEnd len="med" w="med" type="none"/>
            <a:tailEnd len="med" w="med" type="triangle"/>
          </a:ln>
        </p:spPr>
      </p:cxnSp>
      <p:cxnSp>
        <p:nvCxnSpPr>
          <p:cNvPr id="3485" name="Google Shape;3485;p54"/>
          <p:cNvCxnSpPr/>
          <p:nvPr/>
        </p:nvCxnSpPr>
        <p:spPr>
          <a:xfrm flipH="1">
            <a:off x="9098515" y="2332726"/>
            <a:ext cx="11112" cy="4140200"/>
          </a:xfrm>
          <a:prstGeom prst="straightConnector1">
            <a:avLst/>
          </a:prstGeom>
          <a:noFill/>
          <a:ln cap="flat" cmpd="sng" w="9525">
            <a:solidFill>
              <a:srgbClr val="808080"/>
            </a:solidFill>
            <a:prstDash val="solid"/>
            <a:round/>
            <a:headEnd len="med" w="med" type="none"/>
            <a:tailEnd len="med" w="med" type="triangle"/>
          </a:ln>
        </p:spPr>
      </p:cxnSp>
      <p:grpSp>
        <p:nvGrpSpPr>
          <p:cNvPr id="3486" name="Google Shape;3486;p54"/>
          <p:cNvGrpSpPr/>
          <p:nvPr/>
        </p:nvGrpSpPr>
        <p:grpSpPr>
          <a:xfrm>
            <a:off x="4617002" y="1435788"/>
            <a:ext cx="4395788" cy="1401763"/>
            <a:chOff x="1860550" y="1343025"/>
            <a:chExt cx="4395788" cy="1401763"/>
          </a:xfrm>
        </p:grpSpPr>
        <p:cxnSp>
          <p:nvCxnSpPr>
            <p:cNvPr id="3487" name="Google Shape;3487;p54"/>
            <p:cNvCxnSpPr/>
            <p:nvPr/>
          </p:nvCxnSpPr>
          <p:spPr>
            <a:xfrm flipH="1">
              <a:off x="1860550" y="2208213"/>
              <a:ext cx="4395788" cy="536575"/>
            </a:xfrm>
            <a:prstGeom prst="straightConnector1">
              <a:avLst/>
            </a:prstGeom>
            <a:noFill/>
            <a:ln cap="flat" cmpd="sng" w="19050">
              <a:solidFill>
                <a:srgbClr val="000000"/>
              </a:solidFill>
              <a:prstDash val="solid"/>
              <a:round/>
              <a:headEnd len="med" w="med" type="none"/>
              <a:tailEnd len="med" w="med" type="triangle"/>
            </a:ln>
          </p:spPr>
        </p:cxnSp>
        <p:grpSp>
          <p:nvGrpSpPr>
            <p:cNvPr id="3488" name="Google Shape;3488;p54"/>
            <p:cNvGrpSpPr/>
            <p:nvPr/>
          </p:nvGrpSpPr>
          <p:grpSpPr>
            <a:xfrm>
              <a:off x="3389313" y="1343025"/>
              <a:ext cx="2673350" cy="1116013"/>
              <a:chOff x="11865" y="3885"/>
              <a:chExt cx="3720" cy="1260"/>
            </a:xfrm>
          </p:grpSpPr>
          <p:sp>
            <p:nvSpPr>
              <p:cNvPr id="3489" name="Google Shape;3489;p54"/>
              <p:cNvSpPr txBox="1"/>
              <p:nvPr/>
            </p:nvSpPr>
            <p:spPr>
              <a:xfrm>
                <a:off x="11865" y="3885"/>
                <a:ext cx="2062" cy="49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DHCP discover</a:t>
                </a:r>
                <a:endParaRPr b="1" i="0" sz="1200" u="none" cap="none" strike="noStrike">
                  <a:solidFill>
                    <a:srgbClr val="000000"/>
                  </a:solidFill>
                  <a:latin typeface="Comic Sans MS"/>
                  <a:ea typeface="Comic Sans MS"/>
                  <a:cs typeface="Comic Sans MS"/>
                  <a:sym typeface="Comic Sans MS"/>
                </a:endParaRPr>
              </a:p>
            </p:txBody>
          </p:sp>
          <p:sp>
            <p:nvSpPr>
              <p:cNvPr id="3490" name="Google Shape;3490;p54"/>
              <p:cNvSpPr txBox="1"/>
              <p:nvPr/>
            </p:nvSpPr>
            <p:spPr>
              <a:xfrm>
                <a:off x="12015" y="4231"/>
                <a:ext cx="3570" cy="914"/>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src : 0.0.0.0, 68     </a:t>
                </a:r>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dest.: 255.255.255.255,67</a:t>
                </a:r>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yiaddr:    0.0.0.0</a:t>
                </a:r>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transaction ID: 654</a:t>
                </a:r>
                <a:endParaRPr b="0" i="0" sz="1600" u="none" cap="none" strike="noStrike">
                  <a:solidFill>
                    <a:srgbClr val="000000"/>
                  </a:solidFill>
                  <a:latin typeface="Comic Sans MS"/>
                  <a:ea typeface="Comic Sans MS"/>
                  <a:cs typeface="Comic Sans MS"/>
                  <a:sym typeface="Comic Sans MS"/>
                </a:endParaRPr>
              </a:p>
            </p:txBody>
          </p:sp>
        </p:grpSp>
      </p:grpSp>
      <p:cxnSp>
        <p:nvCxnSpPr>
          <p:cNvPr id="3491" name="Google Shape;3491;p54"/>
          <p:cNvCxnSpPr/>
          <p:nvPr/>
        </p:nvCxnSpPr>
        <p:spPr>
          <a:xfrm>
            <a:off x="4659865" y="3286813"/>
            <a:ext cx="4395787" cy="538163"/>
          </a:xfrm>
          <a:prstGeom prst="straightConnector1">
            <a:avLst/>
          </a:prstGeom>
          <a:noFill/>
          <a:ln cap="flat" cmpd="sng" w="19050">
            <a:solidFill>
              <a:srgbClr val="000000"/>
            </a:solidFill>
            <a:prstDash val="solid"/>
            <a:round/>
            <a:headEnd len="med" w="med" type="none"/>
            <a:tailEnd len="med" w="med" type="triangle"/>
          </a:ln>
        </p:spPr>
      </p:cxnSp>
      <p:grpSp>
        <p:nvGrpSpPr>
          <p:cNvPr id="3492" name="Google Shape;3492;p54"/>
          <p:cNvGrpSpPr/>
          <p:nvPr/>
        </p:nvGrpSpPr>
        <p:grpSpPr>
          <a:xfrm>
            <a:off x="6318802" y="2672451"/>
            <a:ext cx="2520950" cy="1217612"/>
            <a:chOff x="3562350" y="2579688"/>
            <a:chExt cx="2520950" cy="1217612"/>
          </a:xfrm>
        </p:grpSpPr>
        <p:sp>
          <p:nvSpPr>
            <p:cNvPr id="3493" name="Google Shape;3493;p54"/>
            <p:cNvSpPr txBox="1"/>
            <p:nvPr/>
          </p:nvSpPr>
          <p:spPr>
            <a:xfrm>
              <a:off x="3562350" y="2579688"/>
              <a:ext cx="1379538" cy="3302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DHCP offer</a:t>
              </a:r>
              <a:endParaRPr b="0" i="0" sz="1600" u="none" cap="none" strike="noStrike">
                <a:solidFill>
                  <a:srgbClr val="000000"/>
                </a:solidFill>
                <a:latin typeface="Comic Sans MS"/>
                <a:ea typeface="Comic Sans MS"/>
                <a:cs typeface="Comic Sans MS"/>
                <a:sym typeface="Comic Sans MS"/>
              </a:endParaRPr>
            </a:p>
          </p:txBody>
        </p:sp>
        <p:sp>
          <p:nvSpPr>
            <p:cNvPr id="3494" name="Google Shape;3494;p54"/>
            <p:cNvSpPr txBox="1"/>
            <p:nvPr/>
          </p:nvSpPr>
          <p:spPr>
            <a:xfrm>
              <a:off x="3659188" y="2832100"/>
              <a:ext cx="2424112" cy="9652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src: 223.1.2.5, 67      </a:t>
              </a:r>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dest:  255.255.255.255, 68</a:t>
              </a:r>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yiaddrr: 223.1.2.4</a:t>
              </a:r>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transaction ID: 654</a:t>
              </a:r>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lifetime: 3600 secs</a:t>
              </a:r>
              <a:endParaRPr b="0" i="0" sz="800" u="none" cap="none" strike="noStrike">
                <a:solidFill>
                  <a:srgbClr val="000000"/>
                </a:solidFill>
                <a:latin typeface="Comic Sans MS"/>
                <a:ea typeface="Comic Sans MS"/>
                <a:cs typeface="Comic Sans MS"/>
                <a:sym typeface="Comic Sans MS"/>
              </a:endParaRPr>
            </a:p>
          </p:txBody>
        </p:sp>
      </p:grpSp>
      <p:cxnSp>
        <p:nvCxnSpPr>
          <p:cNvPr id="3495" name="Google Shape;3495;p54"/>
          <p:cNvCxnSpPr/>
          <p:nvPr/>
        </p:nvCxnSpPr>
        <p:spPr>
          <a:xfrm flipH="1">
            <a:off x="4551915" y="4515538"/>
            <a:ext cx="4395787" cy="536575"/>
          </a:xfrm>
          <a:prstGeom prst="straightConnector1">
            <a:avLst/>
          </a:prstGeom>
          <a:noFill/>
          <a:ln cap="flat" cmpd="sng" w="19050">
            <a:solidFill>
              <a:srgbClr val="000000"/>
            </a:solidFill>
            <a:prstDash val="solid"/>
            <a:round/>
            <a:headEnd len="med" w="med" type="none"/>
            <a:tailEnd len="med" w="med" type="triangle"/>
          </a:ln>
        </p:spPr>
      </p:cxnSp>
      <p:grpSp>
        <p:nvGrpSpPr>
          <p:cNvPr id="3496" name="Google Shape;3496;p54"/>
          <p:cNvGrpSpPr/>
          <p:nvPr/>
        </p:nvGrpSpPr>
        <p:grpSpPr>
          <a:xfrm>
            <a:off x="4723365" y="3858313"/>
            <a:ext cx="2887662" cy="1260475"/>
            <a:chOff x="1966913" y="3765550"/>
            <a:chExt cx="2887662" cy="1260475"/>
          </a:xfrm>
        </p:grpSpPr>
        <p:sp>
          <p:nvSpPr>
            <p:cNvPr id="3497" name="Google Shape;3497;p54"/>
            <p:cNvSpPr txBox="1"/>
            <p:nvPr/>
          </p:nvSpPr>
          <p:spPr>
            <a:xfrm>
              <a:off x="1966913" y="3765550"/>
              <a:ext cx="1379537" cy="328613"/>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DHCP request</a:t>
              </a:r>
              <a:endParaRPr b="0" i="0" sz="1600" u="none" cap="none" strike="noStrike">
                <a:solidFill>
                  <a:srgbClr val="000000"/>
                </a:solidFill>
                <a:latin typeface="Comic Sans MS"/>
                <a:ea typeface="Comic Sans MS"/>
                <a:cs typeface="Comic Sans MS"/>
                <a:sym typeface="Comic Sans MS"/>
              </a:endParaRPr>
            </a:p>
          </p:txBody>
        </p:sp>
        <p:sp>
          <p:nvSpPr>
            <p:cNvPr id="3498" name="Google Shape;3498;p54"/>
            <p:cNvSpPr txBox="1"/>
            <p:nvPr/>
          </p:nvSpPr>
          <p:spPr>
            <a:xfrm>
              <a:off x="2097088" y="4027488"/>
              <a:ext cx="2757487" cy="998537"/>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src:  0.0.0.0, 68     </a:t>
              </a:r>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dest::  255.255.255.255, 67</a:t>
              </a:r>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yiaddrr: 223.1.2.4</a:t>
              </a:r>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transaction ID: 655</a:t>
              </a:r>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lifetime: 3600 secs</a:t>
              </a:r>
              <a:endParaRPr b="0" i="0" sz="1600" u="none" cap="none" strike="noStrike">
                <a:solidFill>
                  <a:srgbClr val="000000"/>
                </a:solidFill>
                <a:latin typeface="Comic Sans MS"/>
                <a:ea typeface="Comic Sans MS"/>
                <a:cs typeface="Comic Sans MS"/>
                <a:sym typeface="Comic Sans MS"/>
              </a:endParaRPr>
            </a:p>
          </p:txBody>
        </p:sp>
      </p:grpSp>
      <p:cxnSp>
        <p:nvCxnSpPr>
          <p:cNvPr id="3499" name="Google Shape;3499;p54"/>
          <p:cNvCxnSpPr/>
          <p:nvPr/>
        </p:nvCxnSpPr>
        <p:spPr>
          <a:xfrm>
            <a:off x="4637640" y="5545826"/>
            <a:ext cx="4395787" cy="538162"/>
          </a:xfrm>
          <a:prstGeom prst="straightConnector1">
            <a:avLst/>
          </a:prstGeom>
          <a:noFill/>
          <a:ln cap="flat" cmpd="sng" w="19050">
            <a:solidFill>
              <a:srgbClr val="000000"/>
            </a:solidFill>
            <a:prstDash val="solid"/>
            <a:round/>
            <a:headEnd len="med" w="med" type="none"/>
            <a:tailEnd len="med" w="med" type="triangle"/>
          </a:ln>
        </p:spPr>
      </p:cxnSp>
      <p:grpSp>
        <p:nvGrpSpPr>
          <p:cNvPr id="3500" name="Google Shape;3500;p54"/>
          <p:cNvGrpSpPr/>
          <p:nvPr/>
        </p:nvGrpSpPr>
        <p:grpSpPr>
          <a:xfrm>
            <a:off x="6275940" y="5261663"/>
            <a:ext cx="2509837" cy="1271588"/>
            <a:chOff x="3519488" y="5168900"/>
            <a:chExt cx="2509837" cy="1271588"/>
          </a:xfrm>
        </p:grpSpPr>
        <p:sp>
          <p:nvSpPr>
            <p:cNvPr id="3501" name="Google Shape;3501;p54"/>
            <p:cNvSpPr txBox="1"/>
            <p:nvPr/>
          </p:nvSpPr>
          <p:spPr>
            <a:xfrm>
              <a:off x="3519488" y="5168900"/>
              <a:ext cx="1379537" cy="328613"/>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DHCP ACK</a:t>
              </a:r>
              <a:endParaRPr b="0" i="0" sz="1600" u="none" cap="none" strike="noStrike">
                <a:solidFill>
                  <a:srgbClr val="000000"/>
                </a:solidFill>
                <a:latin typeface="Comic Sans MS"/>
                <a:ea typeface="Comic Sans MS"/>
                <a:cs typeface="Comic Sans MS"/>
                <a:sym typeface="Comic Sans MS"/>
              </a:endParaRPr>
            </a:p>
          </p:txBody>
        </p:sp>
        <p:sp>
          <p:nvSpPr>
            <p:cNvPr id="3502" name="Google Shape;3502;p54"/>
            <p:cNvSpPr txBox="1"/>
            <p:nvPr/>
          </p:nvSpPr>
          <p:spPr>
            <a:xfrm>
              <a:off x="3616325" y="5421313"/>
              <a:ext cx="2413000" cy="1019175"/>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src: 223.1.2.5, 67      </a:t>
              </a:r>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dest:  255.255.255.255, 68</a:t>
              </a:r>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yiaddrr: 223.1.2.4</a:t>
              </a:r>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transaction ID: 655</a:t>
              </a:r>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lifetime: 3600 secs</a:t>
              </a:r>
              <a:endParaRPr b="0" i="0" sz="1000" u="none" cap="none" strike="noStrike">
                <a:solidFill>
                  <a:srgbClr val="000000"/>
                </a:solidFill>
                <a:latin typeface="Comic Sans MS"/>
                <a:ea typeface="Comic Sans MS"/>
                <a:cs typeface="Comic Sans MS"/>
                <a:sym typeface="Comic Sans MS"/>
              </a:endParaRPr>
            </a:p>
          </p:txBody>
        </p:sp>
      </p:grpSp>
      <p:grpSp>
        <p:nvGrpSpPr>
          <p:cNvPr id="3503" name="Google Shape;3503;p54"/>
          <p:cNvGrpSpPr/>
          <p:nvPr/>
        </p:nvGrpSpPr>
        <p:grpSpPr>
          <a:xfrm>
            <a:off x="9046440" y="1873938"/>
            <a:ext cx="788675" cy="559230"/>
            <a:chOff x="4417" y="878"/>
            <a:chExt cx="617" cy="466"/>
          </a:xfrm>
        </p:grpSpPr>
        <p:pic>
          <p:nvPicPr>
            <p:cNvPr descr="laptop_keyboard" id="3504" name="Google Shape;3504;p54"/>
            <p:cNvPicPr preferRelativeResize="0"/>
            <p:nvPr/>
          </p:nvPicPr>
          <p:blipFill rotWithShape="1">
            <a:blip r:embed="rId3">
              <a:alphaModFix/>
            </a:blip>
            <a:srcRect b="0" l="0" r="0" t="0"/>
            <a:stretch/>
          </p:blipFill>
          <p:spPr>
            <a:xfrm flipH="1" rot="109064">
              <a:off x="4420" y="1108"/>
              <a:ext cx="527" cy="228"/>
            </a:xfrm>
            <a:prstGeom prst="rect">
              <a:avLst/>
            </a:prstGeom>
            <a:noFill/>
            <a:ln>
              <a:noFill/>
            </a:ln>
          </p:spPr>
        </p:pic>
        <p:sp>
          <p:nvSpPr>
            <p:cNvPr id="3505" name="Google Shape;3505;p54"/>
            <p:cNvSpPr/>
            <p:nvPr/>
          </p:nvSpPr>
          <p:spPr>
            <a:xfrm>
              <a:off x="4595" y="888"/>
              <a:ext cx="424" cy="297"/>
            </a:xfrm>
            <a:custGeom>
              <a:rect b="b" l="l" r="r" t="t"/>
              <a:pathLst>
                <a:path extrusionOk="0" h="2442" w="2982">
                  <a:moveTo>
                    <a:pt x="540" y="0"/>
                  </a:moveTo>
                  <a:lnTo>
                    <a:pt x="0" y="1734"/>
                  </a:lnTo>
                  <a:lnTo>
                    <a:pt x="2394" y="2442"/>
                  </a:lnTo>
                  <a:lnTo>
                    <a:pt x="2982" y="318"/>
                  </a:lnTo>
                  <a:lnTo>
                    <a:pt x="540" y="0"/>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pic>
          <p:nvPicPr>
            <p:cNvPr descr="screen" id="3506" name="Google Shape;3506;p54"/>
            <p:cNvPicPr preferRelativeResize="0"/>
            <p:nvPr/>
          </p:nvPicPr>
          <p:blipFill rotWithShape="1">
            <a:blip r:embed="rId4">
              <a:alphaModFix/>
            </a:blip>
            <a:srcRect b="0" l="0" r="0" t="0"/>
            <a:stretch/>
          </p:blipFill>
          <p:spPr>
            <a:xfrm>
              <a:off x="4616" y="895"/>
              <a:ext cx="385" cy="271"/>
            </a:xfrm>
            <a:prstGeom prst="rect">
              <a:avLst/>
            </a:prstGeom>
            <a:noFill/>
            <a:ln>
              <a:noFill/>
            </a:ln>
          </p:spPr>
        </p:pic>
        <p:sp>
          <p:nvSpPr>
            <p:cNvPr id="3507" name="Google Shape;3507;p54"/>
            <p:cNvSpPr/>
            <p:nvPr/>
          </p:nvSpPr>
          <p:spPr>
            <a:xfrm>
              <a:off x="4672" y="879"/>
              <a:ext cx="359" cy="55"/>
            </a:xfrm>
            <a:custGeom>
              <a:rect b="b" l="l" r="r" t="t"/>
              <a:pathLst>
                <a:path extrusionOk="0" h="455" w="2528">
                  <a:moveTo>
                    <a:pt x="14" y="0"/>
                  </a:moveTo>
                  <a:lnTo>
                    <a:pt x="2528" y="341"/>
                  </a:lnTo>
                  <a:lnTo>
                    <a:pt x="2480" y="455"/>
                  </a:lnTo>
                  <a:lnTo>
                    <a:pt x="0" y="86"/>
                  </a:lnTo>
                  <a:lnTo>
                    <a:pt x="14" y="0"/>
                  </a:lnTo>
                  <a:close/>
                </a:path>
              </a:pathLst>
            </a:custGeom>
            <a:gradFill>
              <a:gsLst>
                <a:gs pos="0">
                  <a:srgbClr val="000099"/>
                </a:gs>
                <a:gs pos="100000">
                  <a:srgbClr val="EAEAEA"/>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508" name="Google Shape;3508;p54"/>
            <p:cNvSpPr/>
            <p:nvPr/>
          </p:nvSpPr>
          <p:spPr>
            <a:xfrm>
              <a:off x="4591" y="878"/>
              <a:ext cx="100" cy="230"/>
            </a:xfrm>
            <a:custGeom>
              <a:rect b="b" l="l" r="r" t="t"/>
              <a:pathLst>
                <a:path extrusionOk="0" h="1893" w="702">
                  <a:moveTo>
                    <a:pt x="579" y="0"/>
                  </a:moveTo>
                  <a:lnTo>
                    <a:pt x="0" y="1869"/>
                  </a:lnTo>
                  <a:lnTo>
                    <a:pt x="114" y="1893"/>
                  </a:lnTo>
                  <a:lnTo>
                    <a:pt x="702" y="51"/>
                  </a:lnTo>
                  <a:lnTo>
                    <a:pt x="579"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509" name="Google Shape;3509;p54"/>
            <p:cNvSpPr/>
            <p:nvPr/>
          </p:nvSpPr>
          <p:spPr>
            <a:xfrm>
              <a:off x="4921" y="920"/>
              <a:ext cx="108" cy="265"/>
            </a:xfrm>
            <a:custGeom>
              <a:rect b="b" l="l" r="r" t="t"/>
              <a:pathLst>
                <a:path extrusionOk="0" h="2184" w="756">
                  <a:moveTo>
                    <a:pt x="756" y="0"/>
                  </a:moveTo>
                  <a:lnTo>
                    <a:pt x="138" y="2184"/>
                  </a:lnTo>
                  <a:lnTo>
                    <a:pt x="0" y="2148"/>
                  </a:lnTo>
                  <a:lnTo>
                    <a:pt x="606" y="78"/>
                  </a:lnTo>
                  <a:lnTo>
                    <a:pt x="756" y="0"/>
                  </a:lnTo>
                  <a:close/>
                </a:path>
              </a:pathLst>
            </a:custGeom>
            <a:gradFill>
              <a:gsLst>
                <a:gs pos="0">
                  <a:srgbClr val="DDDDDD"/>
                </a:gs>
                <a:gs pos="100000">
                  <a:srgbClr val="FFFFFF"/>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510" name="Google Shape;3510;p54"/>
            <p:cNvSpPr/>
            <p:nvPr/>
          </p:nvSpPr>
          <p:spPr>
            <a:xfrm>
              <a:off x="4590" y="1097"/>
              <a:ext cx="394" cy="89"/>
            </a:xfrm>
            <a:custGeom>
              <a:rect b="b" l="l" r="r" t="t"/>
              <a:pathLst>
                <a:path extrusionOk="0" h="738" w="2773">
                  <a:moveTo>
                    <a:pt x="33" y="0"/>
                  </a:moveTo>
                  <a:lnTo>
                    <a:pt x="0" y="99"/>
                  </a:lnTo>
                  <a:lnTo>
                    <a:pt x="2436" y="738"/>
                  </a:lnTo>
                  <a:cubicBezTo>
                    <a:pt x="2499" y="501"/>
                    <a:pt x="2773" y="727"/>
                    <a:pt x="2373" y="603"/>
                  </a:cubicBezTo>
                  <a:lnTo>
                    <a:pt x="33" y="0"/>
                  </a:lnTo>
                  <a:close/>
                </a:path>
              </a:pathLst>
            </a:custGeom>
            <a:gradFill>
              <a:gsLst>
                <a:gs pos="0">
                  <a:srgbClr val="0000CC"/>
                </a:gs>
                <a:gs pos="100000">
                  <a:srgbClr val="FFFFFF"/>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511" name="Google Shape;3511;p54"/>
            <p:cNvSpPr/>
            <p:nvPr/>
          </p:nvSpPr>
          <p:spPr>
            <a:xfrm>
              <a:off x="4933" y="922"/>
              <a:ext cx="101" cy="266"/>
            </a:xfrm>
            <a:custGeom>
              <a:rect b="b" l="l" r="r" t="t"/>
              <a:pathLst>
                <a:path extrusionOk="0" h="1659" w="637">
                  <a:moveTo>
                    <a:pt x="615" y="0"/>
                  </a:moveTo>
                  <a:lnTo>
                    <a:pt x="637" y="0"/>
                  </a:lnTo>
                  <a:lnTo>
                    <a:pt x="68" y="1659"/>
                  </a:lnTo>
                  <a:lnTo>
                    <a:pt x="0" y="1647"/>
                  </a:lnTo>
                  <a:lnTo>
                    <a:pt x="615" y="0"/>
                  </a:lnTo>
                  <a:close/>
                </a:path>
              </a:pathLst>
            </a:custGeom>
            <a:solidFill>
              <a:srgbClr val="4D4D4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512" name="Google Shape;3512;p54"/>
            <p:cNvSpPr/>
            <p:nvPr/>
          </p:nvSpPr>
          <p:spPr>
            <a:xfrm>
              <a:off x="4590" y="1109"/>
              <a:ext cx="351" cy="88"/>
            </a:xfrm>
            <a:custGeom>
              <a:rect b="b" l="l" r="r" t="t"/>
              <a:pathLst>
                <a:path extrusionOk="0" h="550" w="2216">
                  <a:moveTo>
                    <a:pt x="0" y="0"/>
                  </a:moveTo>
                  <a:lnTo>
                    <a:pt x="9" y="57"/>
                  </a:lnTo>
                  <a:lnTo>
                    <a:pt x="2164" y="550"/>
                  </a:lnTo>
                  <a:lnTo>
                    <a:pt x="2216" y="496"/>
                  </a:lnTo>
                  <a:lnTo>
                    <a:pt x="0" y="0"/>
                  </a:lnTo>
                  <a:close/>
                </a:path>
              </a:pathLst>
            </a:custGeom>
            <a:gradFill>
              <a:gsLst>
                <a:gs pos="0">
                  <a:srgbClr val="00009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nvGrpSpPr>
            <p:cNvPr id="3513" name="Google Shape;3513;p54"/>
            <p:cNvGrpSpPr/>
            <p:nvPr/>
          </p:nvGrpSpPr>
          <p:grpSpPr>
            <a:xfrm>
              <a:off x="4584" y="1203"/>
              <a:ext cx="119" cy="53"/>
              <a:chOff x="1740" y="2642"/>
              <a:chExt cx="752" cy="327"/>
            </a:xfrm>
          </p:grpSpPr>
          <p:sp>
            <p:nvSpPr>
              <p:cNvPr id="3514" name="Google Shape;3514;p54"/>
              <p:cNvSpPr/>
              <p:nvPr/>
            </p:nvSpPr>
            <p:spPr>
              <a:xfrm>
                <a:off x="1740" y="2642"/>
                <a:ext cx="752" cy="327"/>
              </a:xfrm>
              <a:custGeom>
                <a:rect b="b" l="l" r="r" t="t"/>
                <a:pathLst>
                  <a:path extrusionOk="0" h="327" w="752">
                    <a:moveTo>
                      <a:pt x="293" y="0"/>
                    </a:moveTo>
                    <a:lnTo>
                      <a:pt x="752" y="124"/>
                    </a:lnTo>
                    <a:lnTo>
                      <a:pt x="470" y="327"/>
                    </a:lnTo>
                    <a:lnTo>
                      <a:pt x="0" y="183"/>
                    </a:lnTo>
                    <a:lnTo>
                      <a:pt x="293"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515" name="Google Shape;3515;p54"/>
              <p:cNvSpPr/>
              <p:nvPr/>
            </p:nvSpPr>
            <p:spPr>
              <a:xfrm>
                <a:off x="1754" y="2649"/>
                <a:ext cx="726" cy="311"/>
              </a:xfrm>
              <a:custGeom>
                <a:rect b="b" l="l" r="r" t="t"/>
                <a:pathLst>
                  <a:path extrusionOk="0" h="311" w="726">
                    <a:moveTo>
                      <a:pt x="282" y="0"/>
                    </a:moveTo>
                    <a:lnTo>
                      <a:pt x="726" y="119"/>
                    </a:lnTo>
                    <a:lnTo>
                      <a:pt x="457" y="311"/>
                    </a:lnTo>
                    <a:lnTo>
                      <a:pt x="0" y="173"/>
                    </a:lnTo>
                    <a:lnTo>
                      <a:pt x="282" y="0"/>
                    </a:lnTo>
                    <a:close/>
                  </a:path>
                </a:pathLst>
              </a:custGeom>
              <a:gradFill>
                <a:gsLst>
                  <a:gs pos="0">
                    <a:srgbClr val="4D4D4D"/>
                  </a:gs>
                  <a:gs pos="100000">
                    <a:srgbClr val="DDDDDD"/>
                  </a:gs>
                </a:gsLst>
                <a:lin ang="189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516" name="Google Shape;3516;p54"/>
              <p:cNvSpPr/>
              <p:nvPr/>
            </p:nvSpPr>
            <p:spPr>
              <a:xfrm>
                <a:off x="1808" y="2770"/>
                <a:ext cx="258" cy="100"/>
              </a:xfrm>
              <a:custGeom>
                <a:rect b="b" l="l" r="r" t="t"/>
                <a:pathLst>
                  <a:path extrusionOk="0" h="100" w="258">
                    <a:moveTo>
                      <a:pt x="0" y="44"/>
                    </a:moveTo>
                    <a:lnTo>
                      <a:pt x="75" y="0"/>
                    </a:lnTo>
                    <a:lnTo>
                      <a:pt x="258" y="50"/>
                    </a:lnTo>
                    <a:lnTo>
                      <a:pt x="183" y="100"/>
                    </a:lnTo>
                    <a:lnTo>
                      <a:pt x="0" y="44"/>
                    </a:lnTo>
                    <a:close/>
                  </a:path>
                </a:pathLst>
              </a:custGeom>
              <a:solidFill>
                <a:srgbClr val="00CC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517" name="Google Shape;3517;p54"/>
              <p:cNvSpPr/>
              <p:nvPr/>
            </p:nvSpPr>
            <p:spPr>
              <a:xfrm>
                <a:off x="1799" y="2816"/>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518" name="Google Shape;3518;p54"/>
              <p:cNvSpPr/>
              <p:nvPr/>
            </p:nvSpPr>
            <p:spPr>
              <a:xfrm>
                <a:off x="2020" y="2834"/>
                <a:ext cx="258" cy="102"/>
              </a:xfrm>
              <a:custGeom>
                <a:rect b="b" l="l" r="r" t="t"/>
                <a:pathLst>
                  <a:path extrusionOk="0" h="102" w="258">
                    <a:moveTo>
                      <a:pt x="0" y="46"/>
                    </a:moveTo>
                    <a:lnTo>
                      <a:pt x="71" y="0"/>
                    </a:lnTo>
                    <a:lnTo>
                      <a:pt x="258" y="52"/>
                    </a:lnTo>
                    <a:lnTo>
                      <a:pt x="183" y="102"/>
                    </a:lnTo>
                    <a:lnTo>
                      <a:pt x="0" y="46"/>
                    </a:lnTo>
                    <a:close/>
                  </a:path>
                </a:pathLst>
              </a:custGeom>
              <a:solidFill>
                <a:srgbClr val="00CC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519" name="Google Shape;3519;p54"/>
              <p:cNvSpPr/>
              <p:nvPr/>
            </p:nvSpPr>
            <p:spPr>
              <a:xfrm>
                <a:off x="2011" y="2882"/>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sp>
          <p:nvSpPr>
            <p:cNvPr id="3520" name="Google Shape;3520;p54"/>
            <p:cNvSpPr/>
            <p:nvPr/>
          </p:nvSpPr>
          <p:spPr>
            <a:xfrm>
              <a:off x="4788" y="1211"/>
              <a:ext cx="144" cy="116"/>
            </a:xfrm>
            <a:custGeom>
              <a:rect b="b" l="l" r="r" t="t"/>
              <a:pathLst>
                <a:path extrusionOk="0" h="792" w="990">
                  <a:moveTo>
                    <a:pt x="3" y="738"/>
                  </a:moveTo>
                  <a:lnTo>
                    <a:pt x="990" y="0"/>
                  </a:lnTo>
                  <a:lnTo>
                    <a:pt x="987" y="60"/>
                  </a:lnTo>
                  <a:lnTo>
                    <a:pt x="0" y="792"/>
                  </a:lnTo>
                  <a:lnTo>
                    <a:pt x="3" y="738"/>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521" name="Google Shape;3521;p54"/>
            <p:cNvSpPr/>
            <p:nvPr/>
          </p:nvSpPr>
          <p:spPr>
            <a:xfrm>
              <a:off x="4420" y="1220"/>
              <a:ext cx="369" cy="106"/>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522" name="Google Shape;3522;p54"/>
            <p:cNvSpPr/>
            <p:nvPr/>
          </p:nvSpPr>
          <p:spPr>
            <a:xfrm>
              <a:off x="4420" y="1201"/>
              <a:ext cx="4" cy="21"/>
            </a:xfrm>
            <a:custGeom>
              <a:rect b="b" l="l" r="r" t="t"/>
              <a:pathLst>
                <a:path extrusionOk="0" h="147" w="26">
                  <a:moveTo>
                    <a:pt x="26" y="10"/>
                  </a:moveTo>
                  <a:lnTo>
                    <a:pt x="23" y="147"/>
                  </a:lnTo>
                  <a:lnTo>
                    <a:pt x="0" y="144"/>
                  </a:lnTo>
                  <a:lnTo>
                    <a:pt x="3" y="0"/>
                  </a:lnTo>
                  <a:lnTo>
                    <a:pt x="26" y="1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523" name="Google Shape;3523;p54"/>
            <p:cNvSpPr/>
            <p:nvPr/>
          </p:nvSpPr>
          <p:spPr>
            <a:xfrm>
              <a:off x="4421" y="1114"/>
              <a:ext cx="171" cy="88"/>
            </a:xfrm>
            <a:custGeom>
              <a:rect b="b" l="l" r="r" t="t"/>
              <a:pathLst>
                <a:path extrusionOk="0" h="606" w="1176">
                  <a:moveTo>
                    <a:pt x="1170" y="0"/>
                  </a:moveTo>
                  <a:lnTo>
                    <a:pt x="0" y="597"/>
                  </a:lnTo>
                  <a:lnTo>
                    <a:pt x="30" y="606"/>
                  </a:lnTo>
                  <a:lnTo>
                    <a:pt x="1176" y="18"/>
                  </a:lnTo>
                  <a:lnTo>
                    <a:pt x="1170"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524" name="Google Shape;3524;p54"/>
            <p:cNvSpPr/>
            <p:nvPr/>
          </p:nvSpPr>
          <p:spPr>
            <a:xfrm>
              <a:off x="4432" y="1205"/>
              <a:ext cx="350" cy="102"/>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525" name="Google Shape;3525;p54"/>
            <p:cNvSpPr/>
            <p:nvPr/>
          </p:nvSpPr>
          <p:spPr>
            <a:xfrm flipH="1" rot="10800000">
              <a:off x="4782" y="1198"/>
              <a:ext cx="142" cy="105"/>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grpSp>
        <p:nvGrpSpPr>
          <p:cNvPr id="3526" name="Google Shape;3526;p54"/>
          <p:cNvGrpSpPr/>
          <p:nvPr/>
        </p:nvGrpSpPr>
        <p:grpSpPr>
          <a:xfrm>
            <a:off x="4474127" y="1683438"/>
            <a:ext cx="334963" cy="536575"/>
            <a:chOff x="4140" y="429"/>
            <a:chExt cx="1425" cy="2396"/>
          </a:xfrm>
        </p:grpSpPr>
        <p:sp>
          <p:nvSpPr>
            <p:cNvPr id="3527" name="Google Shape;3527;p54"/>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528" name="Google Shape;3528;p54"/>
            <p:cNvSpPr/>
            <p:nvPr/>
          </p:nvSpPr>
          <p:spPr>
            <a:xfrm>
              <a:off x="4208" y="429"/>
              <a:ext cx="1047" cy="2283"/>
            </a:xfrm>
            <a:prstGeom prst="rect">
              <a:avLst/>
            </a:prstGeom>
            <a:gradFill>
              <a:gsLst>
                <a:gs pos="0">
                  <a:srgbClr val="292929"/>
                </a:gs>
                <a:gs pos="100000">
                  <a:srgbClr val="808080"/>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Tahoma"/>
                <a:ea typeface="Tahoma"/>
                <a:cs typeface="Tahoma"/>
                <a:sym typeface="Tahoma"/>
              </a:endParaRPr>
            </a:p>
          </p:txBody>
        </p:sp>
        <p:sp>
          <p:nvSpPr>
            <p:cNvPr id="3529" name="Google Shape;3529;p54"/>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530" name="Google Shape;3530;p54"/>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531" name="Google Shape;3531;p54"/>
            <p:cNvSpPr/>
            <p:nvPr/>
          </p:nvSpPr>
          <p:spPr>
            <a:xfrm>
              <a:off x="4214" y="691"/>
              <a:ext cx="594" cy="50"/>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Tahoma"/>
                <a:ea typeface="Tahoma"/>
                <a:cs typeface="Tahoma"/>
                <a:sym typeface="Tahoma"/>
              </a:endParaRPr>
            </a:p>
          </p:txBody>
        </p:sp>
        <p:grpSp>
          <p:nvGrpSpPr>
            <p:cNvPr id="3532" name="Google Shape;3532;p54"/>
            <p:cNvGrpSpPr/>
            <p:nvPr/>
          </p:nvGrpSpPr>
          <p:grpSpPr>
            <a:xfrm>
              <a:off x="4748" y="670"/>
              <a:ext cx="581" cy="142"/>
              <a:chOff x="613" y="2570"/>
              <a:chExt cx="725" cy="136"/>
            </a:xfrm>
          </p:grpSpPr>
          <p:sp>
            <p:nvSpPr>
              <p:cNvPr id="3533" name="Google Shape;3533;p54"/>
              <p:cNvSpPr/>
              <p:nvPr/>
            </p:nvSpPr>
            <p:spPr>
              <a:xfrm>
                <a:off x="613" y="2570"/>
                <a:ext cx="725" cy="136"/>
              </a:xfrm>
              <a:prstGeom prst="roundRect">
                <a:avLst>
                  <a:gd fmla="val 50000" name="adj"/>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Tahoma"/>
                  <a:ea typeface="Tahoma"/>
                  <a:cs typeface="Tahoma"/>
                  <a:sym typeface="Tahoma"/>
                </a:endParaRPr>
              </a:p>
            </p:txBody>
          </p:sp>
          <p:sp>
            <p:nvSpPr>
              <p:cNvPr id="3534" name="Google Shape;3534;p54"/>
              <p:cNvSpPr/>
              <p:nvPr/>
            </p:nvSpPr>
            <p:spPr>
              <a:xfrm>
                <a:off x="629" y="2584"/>
                <a:ext cx="691"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Tahoma"/>
                  <a:ea typeface="Tahoma"/>
                  <a:cs typeface="Tahoma"/>
                  <a:sym typeface="Tahoma"/>
                </a:endParaRPr>
              </a:p>
            </p:txBody>
          </p:sp>
        </p:grpSp>
        <p:sp>
          <p:nvSpPr>
            <p:cNvPr id="3535" name="Google Shape;3535;p54"/>
            <p:cNvSpPr/>
            <p:nvPr/>
          </p:nvSpPr>
          <p:spPr>
            <a:xfrm>
              <a:off x="4221" y="1017"/>
              <a:ext cx="601" cy="50"/>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Tahoma"/>
                <a:ea typeface="Tahoma"/>
                <a:cs typeface="Tahoma"/>
                <a:sym typeface="Tahoma"/>
              </a:endParaRPr>
            </a:p>
          </p:txBody>
        </p:sp>
        <p:grpSp>
          <p:nvGrpSpPr>
            <p:cNvPr id="3536" name="Google Shape;3536;p54"/>
            <p:cNvGrpSpPr/>
            <p:nvPr/>
          </p:nvGrpSpPr>
          <p:grpSpPr>
            <a:xfrm>
              <a:off x="4748" y="996"/>
              <a:ext cx="581" cy="135"/>
              <a:chOff x="615" y="2570"/>
              <a:chExt cx="725" cy="140"/>
            </a:xfrm>
          </p:grpSpPr>
          <p:sp>
            <p:nvSpPr>
              <p:cNvPr id="3537" name="Google Shape;3537;p54"/>
              <p:cNvSpPr/>
              <p:nvPr/>
            </p:nvSpPr>
            <p:spPr>
              <a:xfrm>
                <a:off x="615" y="2570"/>
                <a:ext cx="725" cy="140"/>
              </a:xfrm>
              <a:prstGeom prst="roundRect">
                <a:avLst>
                  <a:gd fmla="val 50000" name="adj"/>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Tahoma"/>
                  <a:ea typeface="Tahoma"/>
                  <a:cs typeface="Tahoma"/>
                  <a:sym typeface="Tahoma"/>
                </a:endParaRPr>
              </a:p>
            </p:txBody>
          </p:sp>
          <p:sp>
            <p:nvSpPr>
              <p:cNvPr id="3538" name="Google Shape;3538;p54"/>
              <p:cNvSpPr/>
              <p:nvPr/>
            </p:nvSpPr>
            <p:spPr>
              <a:xfrm>
                <a:off x="632" y="2585"/>
                <a:ext cx="691" cy="110"/>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Tahoma"/>
                  <a:ea typeface="Tahoma"/>
                  <a:cs typeface="Tahoma"/>
                  <a:sym typeface="Tahoma"/>
                </a:endParaRPr>
              </a:p>
            </p:txBody>
          </p:sp>
        </p:grpSp>
        <p:sp>
          <p:nvSpPr>
            <p:cNvPr id="3539" name="Google Shape;3539;p54"/>
            <p:cNvSpPr/>
            <p:nvPr/>
          </p:nvSpPr>
          <p:spPr>
            <a:xfrm>
              <a:off x="4214" y="1358"/>
              <a:ext cx="601" cy="50"/>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Tahoma"/>
                <a:ea typeface="Tahoma"/>
                <a:cs typeface="Tahoma"/>
                <a:sym typeface="Tahoma"/>
              </a:endParaRPr>
            </a:p>
          </p:txBody>
        </p:sp>
        <p:sp>
          <p:nvSpPr>
            <p:cNvPr id="3540" name="Google Shape;3540;p54"/>
            <p:cNvSpPr/>
            <p:nvPr/>
          </p:nvSpPr>
          <p:spPr>
            <a:xfrm>
              <a:off x="4228" y="1655"/>
              <a:ext cx="594" cy="50"/>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Tahoma"/>
                <a:ea typeface="Tahoma"/>
                <a:cs typeface="Tahoma"/>
                <a:sym typeface="Tahoma"/>
              </a:endParaRPr>
            </a:p>
          </p:txBody>
        </p:sp>
        <p:grpSp>
          <p:nvGrpSpPr>
            <p:cNvPr id="3541" name="Google Shape;3541;p54"/>
            <p:cNvGrpSpPr/>
            <p:nvPr/>
          </p:nvGrpSpPr>
          <p:grpSpPr>
            <a:xfrm>
              <a:off x="4734" y="1627"/>
              <a:ext cx="581" cy="149"/>
              <a:chOff x="613" y="2568"/>
              <a:chExt cx="724" cy="137"/>
            </a:xfrm>
          </p:grpSpPr>
          <p:sp>
            <p:nvSpPr>
              <p:cNvPr id="3542" name="Google Shape;3542;p54"/>
              <p:cNvSpPr/>
              <p:nvPr/>
            </p:nvSpPr>
            <p:spPr>
              <a:xfrm>
                <a:off x="613" y="2568"/>
                <a:ext cx="724" cy="137"/>
              </a:xfrm>
              <a:prstGeom prst="roundRect">
                <a:avLst>
                  <a:gd fmla="val 50000" name="adj"/>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Tahoma"/>
                  <a:ea typeface="Tahoma"/>
                  <a:cs typeface="Tahoma"/>
                  <a:sym typeface="Tahoma"/>
                </a:endParaRPr>
              </a:p>
            </p:txBody>
          </p:sp>
          <p:sp>
            <p:nvSpPr>
              <p:cNvPr id="3543" name="Google Shape;3543;p54"/>
              <p:cNvSpPr/>
              <p:nvPr/>
            </p:nvSpPr>
            <p:spPr>
              <a:xfrm>
                <a:off x="630" y="2581"/>
                <a:ext cx="690" cy="10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Tahoma"/>
                  <a:ea typeface="Tahoma"/>
                  <a:cs typeface="Tahoma"/>
                  <a:sym typeface="Tahoma"/>
                </a:endParaRPr>
              </a:p>
            </p:txBody>
          </p:sp>
        </p:grpSp>
        <p:sp>
          <p:nvSpPr>
            <p:cNvPr id="3544" name="Google Shape;3544;p54"/>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nvGrpSpPr>
            <p:cNvPr id="3545" name="Google Shape;3545;p54"/>
            <p:cNvGrpSpPr/>
            <p:nvPr/>
          </p:nvGrpSpPr>
          <p:grpSpPr>
            <a:xfrm>
              <a:off x="4741" y="1329"/>
              <a:ext cx="581" cy="135"/>
              <a:chOff x="617" y="2570"/>
              <a:chExt cx="724" cy="135"/>
            </a:xfrm>
          </p:grpSpPr>
          <p:sp>
            <p:nvSpPr>
              <p:cNvPr id="3546" name="Google Shape;3546;p54"/>
              <p:cNvSpPr/>
              <p:nvPr/>
            </p:nvSpPr>
            <p:spPr>
              <a:xfrm>
                <a:off x="617" y="2570"/>
                <a:ext cx="724" cy="135"/>
              </a:xfrm>
              <a:prstGeom prst="roundRect">
                <a:avLst>
                  <a:gd fmla="val 50000" name="adj"/>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Tahoma"/>
                  <a:ea typeface="Tahoma"/>
                  <a:cs typeface="Tahoma"/>
                  <a:sym typeface="Tahoma"/>
                </a:endParaRPr>
              </a:p>
            </p:txBody>
          </p:sp>
          <p:sp>
            <p:nvSpPr>
              <p:cNvPr id="3547" name="Google Shape;3547;p54"/>
              <p:cNvSpPr/>
              <p:nvPr/>
            </p:nvSpPr>
            <p:spPr>
              <a:xfrm>
                <a:off x="633" y="2584"/>
                <a:ext cx="690" cy="106"/>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Tahoma"/>
                  <a:ea typeface="Tahoma"/>
                  <a:cs typeface="Tahoma"/>
                  <a:sym typeface="Tahoma"/>
                </a:endParaRPr>
              </a:p>
            </p:txBody>
          </p:sp>
        </p:grpSp>
        <p:sp>
          <p:nvSpPr>
            <p:cNvPr id="3548" name="Google Shape;3548;p54"/>
            <p:cNvSpPr/>
            <p:nvPr/>
          </p:nvSpPr>
          <p:spPr>
            <a:xfrm>
              <a:off x="5248" y="429"/>
              <a:ext cx="68" cy="2290"/>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Tahoma"/>
                <a:ea typeface="Tahoma"/>
                <a:cs typeface="Tahoma"/>
                <a:sym typeface="Tahoma"/>
              </a:endParaRPr>
            </a:p>
          </p:txBody>
        </p:sp>
        <p:sp>
          <p:nvSpPr>
            <p:cNvPr id="3549" name="Google Shape;3549;p54"/>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550" name="Google Shape;3550;p54"/>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551" name="Google Shape;3551;p54"/>
            <p:cNvSpPr/>
            <p:nvPr/>
          </p:nvSpPr>
          <p:spPr>
            <a:xfrm>
              <a:off x="5518" y="2612"/>
              <a:ext cx="47" cy="92"/>
            </a:xfrm>
            <a:prstGeom prst="ellipse">
              <a:avLst/>
            </a:prstGeom>
            <a:solidFill>
              <a:srgbClr val="33333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Tahoma"/>
                <a:ea typeface="Tahoma"/>
                <a:cs typeface="Tahoma"/>
                <a:sym typeface="Tahoma"/>
              </a:endParaRPr>
            </a:p>
          </p:txBody>
        </p:sp>
        <p:sp>
          <p:nvSpPr>
            <p:cNvPr id="3552" name="Google Shape;3552;p54"/>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553" name="Google Shape;3553;p54"/>
            <p:cNvSpPr/>
            <p:nvPr/>
          </p:nvSpPr>
          <p:spPr>
            <a:xfrm>
              <a:off x="4140" y="2676"/>
              <a:ext cx="1202" cy="149"/>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Tahoma"/>
                <a:ea typeface="Tahoma"/>
                <a:cs typeface="Tahoma"/>
                <a:sym typeface="Tahoma"/>
              </a:endParaRPr>
            </a:p>
          </p:txBody>
        </p:sp>
        <p:sp>
          <p:nvSpPr>
            <p:cNvPr id="3554" name="Google Shape;3554;p54"/>
            <p:cNvSpPr/>
            <p:nvPr/>
          </p:nvSpPr>
          <p:spPr>
            <a:xfrm>
              <a:off x="4208" y="2712"/>
              <a:ext cx="1067" cy="78"/>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Tahoma"/>
                <a:ea typeface="Tahoma"/>
                <a:cs typeface="Tahoma"/>
                <a:sym typeface="Tahoma"/>
              </a:endParaRPr>
            </a:p>
          </p:txBody>
        </p:sp>
        <p:sp>
          <p:nvSpPr>
            <p:cNvPr id="3555" name="Google Shape;3555;p54"/>
            <p:cNvSpPr/>
            <p:nvPr/>
          </p:nvSpPr>
          <p:spPr>
            <a:xfrm>
              <a:off x="4309" y="2385"/>
              <a:ext cx="155" cy="142"/>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Tahoma"/>
                <a:ea typeface="Tahoma"/>
                <a:cs typeface="Tahoma"/>
                <a:sym typeface="Tahoma"/>
              </a:endParaRPr>
            </a:p>
          </p:txBody>
        </p:sp>
        <p:sp>
          <p:nvSpPr>
            <p:cNvPr id="3556" name="Google Shape;3556;p54"/>
            <p:cNvSpPr/>
            <p:nvPr/>
          </p:nvSpPr>
          <p:spPr>
            <a:xfrm>
              <a:off x="4484" y="2385"/>
              <a:ext cx="162" cy="142"/>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rgbClr val="FF0000"/>
                </a:solidFill>
                <a:latin typeface="Tahoma"/>
                <a:ea typeface="Tahoma"/>
                <a:cs typeface="Tahoma"/>
                <a:sym typeface="Tahoma"/>
              </a:endParaRPr>
            </a:p>
          </p:txBody>
        </p:sp>
        <p:sp>
          <p:nvSpPr>
            <p:cNvPr id="3557" name="Google Shape;3557;p54"/>
            <p:cNvSpPr/>
            <p:nvPr/>
          </p:nvSpPr>
          <p:spPr>
            <a:xfrm>
              <a:off x="4660" y="2378"/>
              <a:ext cx="162" cy="142"/>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Tahoma"/>
                <a:ea typeface="Tahoma"/>
                <a:cs typeface="Tahoma"/>
                <a:sym typeface="Tahoma"/>
              </a:endParaRPr>
            </a:p>
          </p:txBody>
        </p:sp>
        <p:sp>
          <p:nvSpPr>
            <p:cNvPr id="3558" name="Google Shape;3558;p54"/>
            <p:cNvSpPr/>
            <p:nvPr/>
          </p:nvSpPr>
          <p:spPr>
            <a:xfrm>
              <a:off x="5065" y="1833"/>
              <a:ext cx="81" cy="766"/>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Tahoma"/>
                <a:ea typeface="Tahoma"/>
                <a:cs typeface="Tahoma"/>
                <a:sym typeface="Tahoma"/>
              </a:endParaRPr>
            </a:p>
          </p:txBody>
        </p:sp>
      </p:grpSp>
      <p:grpSp>
        <p:nvGrpSpPr>
          <p:cNvPr id="3559" name="Google Shape;3559;p54"/>
          <p:cNvGrpSpPr/>
          <p:nvPr/>
        </p:nvGrpSpPr>
        <p:grpSpPr>
          <a:xfrm>
            <a:off x="6261653" y="1756463"/>
            <a:ext cx="2540000" cy="733425"/>
            <a:chOff x="7333086" y="2736938"/>
            <a:chExt cx="2539755" cy="733428"/>
          </a:xfrm>
        </p:grpSpPr>
        <p:sp>
          <p:nvSpPr>
            <p:cNvPr id="3560" name="Google Shape;3560;p54"/>
            <p:cNvSpPr/>
            <p:nvPr/>
          </p:nvSpPr>
          <p:spPr>
            <a:xfrm>
              <a:off x="7333086" y="2736938"/>
              <a:ext cx="2521866" cy="733428"/>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Tahoma"/>
                <a:ea typeface="Tahoma"/>
                <a:cs typeface="Tahoma"/>
                <a:sym typeface="Tahoma"/>
              </a:endParaRPr>
            </a:p>
          </p:txBody>
        </p:sp>
        <p:sp>
          <p:nvSpPr>
            <p:cNvPr id="3561" name="Google Shape;3561;p54"/>
            <p:cNvSpPr txBox="1"/>
            <p:nvPr/>
          </p:nvSpPr>
          <p:spPr>
            <a:xfrm>
              <a:off x="7344918" y="2797391"/>
              <a:ext cx="2527923" cy="58477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1600"/>
                <a:buFont typeface="Tahoma"/>
                <a:buNone/>
              </a:pPr>
              <a:r>
                <a:rPr b="0" i="0" lang="en-US" sz="1600" u="none" cap="none" strike="noStrike">
                  <a:solidFill>
                    <a:srgbClr val="FF0000"/>
                  </a:solidFill>
                  <a:latin typeface="Tahoma"/>
                  <a:ea typeface="Tahoma"/>
                  <a:cs typeface="Tahoma"/>
                  <a:sym typeface="Tahoma"/>
                </a:rPr>
                <a:t>Broadcast: is there a DHCP server out there?</a:t>
              </a:r>
              <a:endParaRPr/>
            </a:p>
          </p:txBody>
        </p:sp>
      </p:grpSp>
      <p:grpSp>
        <p:nvGrpSpPr>
          <p:cNvPr id="3562" name="Google Shape;3562;p54"/>
          <p:cNvGrpSpPr/>
          <p:nvPr/>
        </p:nvGrpSpPr>
        <p:grpSpPr>
          <a:xfrm>
            <a:off x="6426752" y="2964551"/>
            <a:ext cx="2528888" cy="884237"/>
            <a:chOff x="9144000" y="3229217"/>
            <a:chExt cx="2527923" cy="885135"/>
          </a:xfrm>
        </p:grpSpPr>
        <p:sp>
          <p:nvSpPr>
            <p:cNvPr id="3563" name="Google Shape;3563;p54"/>
            <p:cNvSpPr/>
            <p:nvPr/>
          </p:nvSpPr>
          <p:spPr>
            <a:xfrm>
              <a:off x="9144000" y="3229217"/>
              <a:ext cx="2351575" cy="885135"/>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Tahoma"/>
                <a:ea typeface="Tahoma"/>
                <a:cs typeface="Tahoma"/>
                <a:sym typeface="Tahoma"/>
              </a:endParaRPr>
            </a:p>
          </p:txBody>
        </p:sp>
        <p:sp>
          <p:nvSpPr>
            <p:cNvPr id="3564" name="Google Shape;3564;p54"/>
            <p:cNvSpPr txBox="1"/>
            <p:nvPr/>
          </p:nvSpPr>
          <p:spPr>
            <a:xfrm>
              <a:off x="9144000" y="3271783"/>
              <a:ext cx="2527923"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1600"/>
                <a:buFont typeface="Tahoma"/>
                <a:buNone/>
              </a:pPr>
              <a:r>
                <a:rPr b="0" i="0" lang="en-US" sz="1600" u="none" cap="none" strike="noStrike">
                  <a:solidFill>
                    <a:srgbClr val="FF0000"/>
                  </a:solidFill>
                  <a:latin typeface="Tahoma"/>
                  <a:ea typeface="Tahoma"/>
                  <a:cs typeface="Tahoma"/>
                  <a:sym typeface="Tahoma"/>
                </a:rPr>
                <a:t>Broadcast: I’m a DHCP server! Here’s an IP address you can use </a:t>
              </a:r>
              <a:endParaRPr/>
            </a:p>
          </p:txBody>
        </p:sp>
      </p:grpSp>
      <p:grpSp>
        <p:nvGrpSpPr>
          <p:cNvPr id="3565" name="Google Shape;3565;p54"/>
          <p:cNvGrpSpPr/>
          <p:nvPr/>
        </p:nvGrpSpPr>
        <p:grpSpPr>
          <a:xfrm>
            <a:off x="4944534" y="4190101"/>
            <a:ext cx="2625219" cy="884237"/>
            <a:chOff x="8858631" y="4615923"/>
            <a:chExt cx="2625866" cy="885135"/>
          </a:xfrm>
        </p:grpSpPr>
        <p:sp>
          <p:nvSpPr>
            <p:cNvPr id="3566" name="Google Shape;3566;p54"/>
            <p:cNvSpPr/>
            <p:nvPr/>
          </p:nvSpPr>
          <p:spPr>
            <a:xfrm>
              <a:off x="8956574" y="4615923"/>
              <a:ext cx="2351575" cy="885135"/>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Tahoma"/>
                <a:ea typeface="Tahoma"/>
                <a:cs typeface="Tahoma"/>
                <a:sym typeface="Tahoma"/>
              </a:endParaRPr>
            </a:p>
          </p:txBody>
        </p:sp>
        <p:sp>
          <p:nvSpPr>
            <p:cNvPr id="3567" name="Google Shape;3567;p54"/>
            <p:cNvSpPr txBox="1"/>
            <p:nvPr/>
          </p:nvSpPr>
          <p:spPr>
            <a:xfrm>
              <a:off x="8858631" y="4765817"/>
              <a:ext cx="2625866" cy="58536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1600"/>
                <a:buFont typeface="Tahoma"/>
                <a:buNone/>
              </a:pPr>
              <a:r>
                <a:rPr b="0" i="0" lang="en-US" sz="1600" u="none" cap="none" strike="noStrike">
                  <a:solidFill>
                    <a:srgbClr val="FF0000"/>
                  </a:solidFill>
                  <a:latin typeface="Tahoma"/>
                  <a:ea typeface="Tahoma"/>
                  <a:cs typeface="Tahoma"/>
                  <a:sym typeface="Tahoma"/>
                </a:rPr>
                <a:t>Broadcast: OK.  I would like to use this IP address!</a:t>
              </a:r>
              <a:endParaRPr/>
            </a:p>
          </p:txBody>
        </p:sp>
      </p:grpSp>
      <p:grpSp>
        <p:nvGrpSpPr>
          <p:cNvPr id="3568" name="Google Shape;3568;p54"/>
          <p:cNvGrpSpPr/>
          <p:nvPr/>
        </p:nvGrpSpPr>
        <p:grpSpPr>
          <a:xfrm>
            <a:off x="6409290" y="5558526"/>
            <a:ext cx="2528887" cy="885825"/>
            <a:chOff x="9144000" y="5555417"/>
            <a:chExt cx="2527923" cy="885135"/>
          </a:xfrm>
        </p:grpSpPr>
        <p:sp>
          <p:nvSpPr>
            <p:cNvPr id="3569" name="Google Shape;3569;p54"/>
            <p:cNvSpPr/>
            <p:nvPr/>
          </p:nvSpPr>
          <p:spPr>
            <a:xfrm>
              <a:off x="9144000" y="5555417"/>
              <a:ext cx="2351575" cy="885135"/>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Tahoma"/>
                <a:ea typeface="Tahoma"/>
                <a:cs typeface="Tahoma"/>
                <a:sym typeface="Tahoma"/>
              </a:endParaRPr>
            </a:p>
          </p:txBody>
        </p:sp>
        <p:sp>
          <p:nvSpPr>
            <p:cNvPr id="3570" name="Google Shape;3570;p54"/>
            <p:cNvSpPr txBox="1"/>
            <p:nvPr/>
          </p:nvSpPr>
          <p:spPr>
            <a:xfrm>
              <a:off x="9144000" y="5705311"/>
              <a:ext cx="2527923" cy="58477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1600"/>
                <a:buFont typeface="Tahoma"/>
                <a:buNone/>
              </a:pPr>
              <a:r>
                <a:rPr b="0" i="0" lang="en-US" sz="1600" u="none" cap="none" strike="noStrike">
                  <a:solidFill>
                    <a:srgbClr val="FF0000"/>
                  </a:solidFill>
                  <a:latin typeface="Tahoma"/>
                  <a:ea typeface="Tahoma"/>
                  <a:cs typeface="Tahoma"/>
                  <a:sym typeface="Tahoma"/>
                </a:rPr>
                <a:t>Broadcast: OK.  You’ve got that IP address!</a:t>
              </a:r>
              <a:endParaRPr/>
            </a:p>
          </p:txBody>
        </p:sp>
      </p:grpSp>
      <p:sp>
        <p:nvSpPr>
          <p:cNvPr id="3571" name="Google Shape;3571;p54"/>
          <p:cNvSpPr txBox="1"/>
          <p:nvPr/>
        </p:nvSpPr>
        <p:spPr>
          <a:xfrm>
            <a:off x="9296400" y="3522133"/>
            <a:ext cx="2455333"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The two steps above can be skipped “if a client remembers and wishes to reuse a previously allocated network address” </a:t>
            </a:r>
            <a:r>
              <a:rPr b="0" i="0" lang="en-US" sz="1400" u="none" cap="none" strike="noStrike">
                <a:solidFill>
                  <a:srgbClr val="000000"/>
                </a:solidFill>
                <a:latin typeface="Calibri"/>
                <a:ea typeface="Calibri"/>
                <a:cs typeface="Calibri"/>
                <a:sym typeface="Calibri"/>
              </a:rPr>
              <a:t>[RFC 2131]</a:t>
            </a:r>
            <a:endParaRPr b="0" i="0" sz="1600" u="none" cap="none" strike="noStrike">
              <a:solidFill>
                <a:srgbClr val="000000"/>
              </a:solidFill>
              <a:latin typeface="Calibri"/>
              <a:ea typeface="Calibri"/>
              <a:cs typeface="Calibri"/>
              <a:sym typeface="Calibri"/>
            </a:endParaRPr>
          </a:p>
        </p:txBody>
      </p:sp>
      <p:sp>
        <p:nvSpPr>
          <p:cNvPr id="3572" name="Google Shape;3572;p54"/>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6"/>
                                        </p:tgtEl>
                                        <p:attrNameLst>
                                          <p:attrName>style.visibility</p:attrName>
                                        </p:attrNameLst>
                                      </p:cBhvr>
                                      <p:to>
                                        <p:strVal val="visible"/>
                                      </p:to>
                                    </p:set>
                                    <p:animEffect filter="fade" transition="in">
                                      <p:cBhvr>
                                        <p:cTn dur="500"/>
                                        <p:tgtEl>
                                          <p:spTgt spid="3486"/>
                                        </p:tgtEl>
                                      </p:cBhvr>
                                    </p:animEffect>
                                  </p:childTnLst>
                                </p:cTn>
                              </p:par>
                              <p:par>
                                <p:cTn fill="hold" nodeType="withEffect" presetClass="entr" presetID="10" presetSubtype="0">
                                  <p:stCondLst>
                                    <p:cond delay="0"/>
                                  </p:stCondLst>
                                  <p:childTnLst>
                                    <p:set>
                                      <p:cBhvr>
                                        <p:cTn dur="1" fill="hold">
                                          <p:stCondLst>
                                            <p:cond delay="0"/>
                                          </p:stCondLst>
                                        </p:cTn>
                                        <p:tgtEl>
                                          <p:spTgt spid="3559"/>
                                        </p:tgtEl>
                                        <p:attrNameLst>
                                          <p:attrName>style.visibility</p:attrName>
                                        </p:attrNameLst>
                                      </p:cBhvr>
                                      <p:to>
                                        <p:strVal val="visible"/>
                                      </p:to>
                                    </p:set>
                                    <p:animEffect filter="fade" transition="in">
                                      <p:cBhvr>
                                        <p:cTn dur="500"/>
                                        <p:tgtEl>
                                          <p:spTgt spid="35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559"/>
                                        </p:tgtEl>
                                      </p:cBhvr>
                                    </p:animEffect>
                                    <p:set>
                                      <p:cBhvr>
                                        <p:cTn dur="1" fill="hold">
                                          <p:stCondLst>
                                            <p:cond delay="500"/>
                                          </p:stCondLst>
                                        </p:cTn>
                                        <p:tgtEl>
                                          <p:spTgt spid="355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2"/>
                                        </p:tgtEl>
                                        <p:attrNameLst>
                                          <p:attrName>style.visibility</p:attrName>
                                        </p:attrNameLst>
                                      </p:cBhvr>
                                      <p:to>
                                        <p:strVal val="visible"/>
                                      </p:to>
                                    </p:set>
                                    <p:animEffect filter="fade" transition="in">
                                      <p:cBhvr>
                                        <p:cTn dur="500"/>
                                        <p:tgtEl>
                                          <p:spTgt spid="3492"/>
                                        </p:tgtEl>
                                      </p:cBhvr>
                                    </p:animEffect>
                                  </p:childTnLst>
                                </p:cTn>
                              </p:par>
                              <p:par>
                                <p:cTn fill="hold" nodeType="withEffect" presetClass="entr" presetID="10" presetSubtype="0">
                                  <p:stCondLst>
                                    <p:cond delay="0"/>
                                  </p:stCondLst>
                                  <p:childTnLst>
                                    <p:set>
                                      <p:cBhvr>
                                        <p:cTn dur="1" fill="hold">
                                          <p:stCondLst>
                                            <p:cond delay="0"/>
                                          </p:stCondLst>
                                        </p:cTn>
                                        <p:tgtEl>
                                          <p:spTgt spid="3491"/>
                                        </p:tgtEl>
                                        <p:attrNameLst>
                                          <p:attrName>style.visibility</p:attrName>
                                        </p:attrNameLst>
                                      </p:cBhvr>
                                      <p:to>
                                        <p:strVal val="visible"/>
                                      </p:to>
                                    </p:set>
                                    <p:animEffect filter="fade" transition="in">
                                      <p:cBhvr>
                                        <p:cTn dur="500"/>
                                        <p:tgtEl>
                                          <p:spTgt spid="3491"/>
                                        </p:tgtEl>
                                      </p:cBhvr>
                                    </p:animEffect>
                                  </p:childTnLst>
                                </p:cTn>
                              </p:par>
                              <p:par>
                                <p:cTn fill="hold" nodeType="withEffect" presetClass="entr" presetID="10" presetSubtype="0">
                                  <p:stCondLst>
                                    <p:cond delay="0"/>
                                  </p:stCondLst>
                                  <p:childTnLst>
                                    <p:set>
                                      <p:cBhvr>
                                        <p:cTn dur="1" fill="hold">
                                          <p:stCondLst>
                                            <p:cond delay="0"/>
                                          </p:stCondLst>
                                        </p:cTn>
                                        <p:tgtEl>
                                          <p:spTgt spid="3562"/>
                                        </p:tgtEl>
                                        <p:attrNameLst>
                                          <p:attrName>style.visibility</p:attrName>
                                        </p:attrNameLst>
                                      </p:cBhvr>
                                      <p:to>
                                        <p:strVal val="visible"/>
                                      </p:to>
                                    </p:set>
                                    <p:animEffect filter="fade" transition="in">
                                      <p:cBhvr>
                                        <p:cTn dur="500"/>
                                        <p:tgtEl>
                                          <p:spTgt spid="35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562"/>
                                        </p:tgtEl>
                                      </p:cBhvr>
                                    </p:animEffect>
                                    <p:set>
                                      <p:cBhvr>
                                        <p:cTn dur="1" fill="hold">
                                          <p:stCondLst>
                                            <p:cond delay="500"/>
                                          </p:stCondLst>
                                        </p:cTn>
                                        <p:tgtEl>
                                          <p:spTgt spid="356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1"/>
                                        </p:tgtEl>
                                        <p:attrNameLst>
                                          <p:attrName>style.visibility</p:attrName>
                                        </p:attrNameLst>
                                      </p:cBhvr>
                                      <p:to>
                                        <p:strVal val="visible"/>
                                      </p:to>
                                    </p:set>
                                    <p:animEffect filter="fade" transition="in">
                                      <p:cBhvr>
                                        <p:cTn dur="500"/>
                                        <p:tgtEl>
                                          <p:spTgt spid="35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6"/>
                                        </p:tgtEl>
                                        <p:attrNameLst>
                                          <p:attrName>style.visibility</p:attrName>
                                        </p:attrNameLst>
                                      </p:cBhvr>
                                      <p:to>
                                        <p:strVal val="visible"/>
                                      </p:to>
                                    </p:set>
                                    <p:animEffect filter="fade" transition="in">
                                      <p:cBhvr>
                                        <p:cTn dur="500"/>
                                        <p:tgtEl>
                                          <p:spTgt spid="3496"/>
                                        </p:tgtEl>
                                      </p:cBhvr>
                                    </p:animEffect>
                                  </p:childTnLst>
                                </p:cTn>
                              </p:par>
                              <p:par>
                                <p:cTn fill="hold" nodeType="withEffect" presetClass="exit" presetID="10" presetSubtype="0">
                                  <p:stCondLst>
                                    <p:cond delay="0"/>
                                  </p:stCondLst>
                                  <p:childTnLst>
                                    <p:animEffect filter="fade" transition="out">
                                      <p:cBhvr>
                                        <p:cTn dur="500"/>
                                        <p:tgtEl>
                                          <p:spTgt spid="3571"/>
                                        </p:tgtEl>
                                      </p:cBhvr>
                                    </p:animEffect>
                                    <p:set>
                                      <p:cBhvr>
                                        <p:cTn dur="1" fill="hold">
                                          <p:stCondLst>
                                            <p:cond delay="500"/>
                                          </p:stCondLst>
                                        </p:cTn>
                                        <p:tgtEl>
                                          <p:spTgt spid="357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495"/>
                                        </p:tgtEl>
                                        <p:attrNameLst>
                                          <p:attrName>style.visibility</p:attrName>
                                        </p:attrNameLst>
                                      </p:cBhvr>
                                      <p:to>
                                        <p:strVal val="visible"/>
                                      </p:to>
                                    </p:set>
                                    <p:animEffect filter="fade" transition="in">
                                      <p:cBhvr>
                                        <p:cTn dur="500"/>
                                        <p:tgtEl>
                                          <p:spTgt spid="3495"/>
                                        </p:tgtEl>
                                      </p:cBhvr>
                                    </p:animEffect>
                                  </p:childTnLst>
                                </p:cTn>
                              </p:par>
                              <p:par>
                                <p:cTn fill="hold" nodeType="withEffect" presetClass="entr" presetID="10" presetSubtype="0">
                                  <p:stCondLst>
                                    <p:cond delay="0"/>
                                  </p:stCondLst>
                                  <p:childTnLst>
                                    <p:set>
                                      <p:cBhvr>
                                        <p:cTn dur="1" fill="hold">
                                          <p:stCondLst>
                                            <p:cond delay="0"/>
                                          </p:stCondLst>
                                        </p:cTn>
                                        <p:tgtEl>
                                          <p:spTgt spid="3565"/>
                                        </p:tgtEl>
                                        <p:attrNameLst>
                                          <p:attrName>style.visibility</p:attrName>
                                        </p:attrNameLst>
                                      </p:cBhvr>
                                      <p:to>
                                        <p:strVal val="visible"/>
                                      </p:to>
                                    </p:set>
                                    <p:animEffect filter="fade" transition="in">
                                      <p:cBhvr>
                                        <p:cTn dur="500"/>
                                        <p:tgtEl>
                                          <p:spTgt spid="35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565"/>
                                        </p:tgtEl>
                                      </p:cBhvr>
                                    </p:animEffect>
                                    <p:set>
                                      <p:cBhvr>
                                        <p:cTn dur="1" fill="hold">
                                          <p:stCondLst>
                                            <p:cond delay="500"/>
                                          </p:stCondLst>
                                        </p:cTn>
                                        <p:tgtEl>
                                          <p:spTgt spid="356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0"/>
                                        </p:tgtEl>
                                        <p:attrNameLst>
                                          <p:attrName>style.visibility</p:attrName>
                                        </p:attrNameLst>
                                      </p:cBhvr>
                                      <p:to>
                                        <p:strVal val="visible"/>
                                      </p:to>
                                    </p:set>
                                    <p:animEffect filter="fade" transition="in">
                                      <p:cBhvr>
                                        <p:cTn dur="500"/>
                                        <p:tgtEl>
                                          <p:spTgt spid="3500"/>
                                        </p:tgtEl>
                                      </p:cBhvr>
                                    </p:animEffect>
                                  </p:childTnLst>
                                </p:cTn>
                              </p:par>
                              <p:par>
                                <p:cTn fill="hold" nodeType="withEffect" presetClass="entr" presetID="10" presetSubtype="0">
                                  <p:stCondLst>
                                    <p:cond delay="0"/>
                                  </p:stCondLst>
                                  <p:childTnLst>
                                    <p:set>
                                      <p:cBhvr>
                                        <p:cTn dur="1" fill="hold">
                                          <p:stCondLst>
                                            <p:cond delay="0"/>
                                          </p:stCondLst>
                                        </p:cTn>
                                        <p:tgtEl>
                                          <p:spTgt spid="3499"/>
                                        </p:tgtEl>
                                        <p:attrNameLst>
                                          <p:attrName>style.visibility</p:attrName>
                                        </p:attrNameLst>
                                      </p:cBhvr>
                                      <p:to>
                                        <p:strVal val="visible"/>
                                      </p:to>
                                    </p:set>
                                    <p:animEffect filter="fade" transition="in">
                                      <p:cBhvr>
                                        <p:cTn dur="500"/>
                                        <p:tgtEl>
                                          <p:spTgt spid="3499"/>
                                        </p:tgtEl>
                                      </p:cBhvr>
                                    </p:animEffect>
                                  </p:childTnLst>
                                </p:cTn>
                              </p:par>
                              <p:par>
                                <p:cTn fill="hold" nodeType="withEffect" presetClass="entr" presetID="10" presetSubtype="0">
                                  <p:stCondLst>
                                    <p:cond delay="0"/>
                                  </p:stCondLst>
                                  <p:childTnLst>
                                    <p:set>
                                      <p:cBhvr>
                                        <p:cTn dur="1" fill="hold">
                                          <p:stCondLst>
                                            <p:cond delay="0"/>
                                          </p:stCondLst>
                                        </p:cTn>
                                        <p:tgtEl>
                                          <p:spTgt spid="3568"/>
                                        </p:tgtEl>
                                        <p:attrNameLst>
                                          <p:attrName>style.visibility</p:attrName>
                                        </p:attrNameLst>
                                      </p:cBhvr>
                                      <p:to>
                                        <p:strVal val="visible"/>
                                      </p:to>
                                    </p:set>
                                    <p:animEffect filter="fade" transition="in">
                                      <p:cBhvr>
                                        <p:cTn dur="500"/>
                                        <p:tgtEl>
                                          <p:spTgt spid="35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568"/>
                                        </p:tgtEl>
                                      </p:cBhvr>
                                    </p:animEffect>
                                    <p:set>
                                      <p:cBhvr>
                                        <p:cTn dur="1" fill="hold">
                                          <p:stCondLst>
                                            <p:cond delay="500"/>
                                          </p:stCondLst>
                                        </p:cTn>
                                        <p:tgtEl>
                                          <p:spTgt spid="356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7" name="Shape 3577"/>
        <p:cNvGrpSpPr/>
        <p:nvPr/>
      </p:nvGrpSpPr>
      <p:grpSpPr>
        <a:xfrm>
          <a:off x="0" y="0"/>
          <a:ext cx="0" cy="0"/>
          <a:chOff x="0" y="0"/>
          <a:chExt cx="0" cy="0"/>
        </a:xfrm>
      </p:grpSpPr>
      <p:sp>
        <p:nvSpPr>
          <p:cNvPr id="3578" name="Google Shape;3578;p55"/>
          <p:cNvSpPr txBox="1"/>
          <p:nvPr>
            <p:ph type="title"/>
          </p:nvPr>
        </p:nvSpPr>
        <p:spPr>
          <a:xfrm>
            <a:off x="0" y="311150"/>
            <a:ext cx="113538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400"/>
              <a:buFont typeface="Calibri"/>
              <a:buNone/>
            </a:pPr>
            <a:r>
              <a:rPr lang="en-US" sz="5000"/>
              <a:t>DHCP: more than IP addresses</a:t>
            </a:r>
            <a:endParaRPr sz="5000"/>
          </a:p>
        </p:txBody>
      </p:sp>
      <p:sp>
        <p:nvSpPr>
          <p:cNvPr id="3579" name="Google Shape;3579;p55"/>
          <p:cNvSpPr txBox="1"/>
          <p:nvPr/>
        </p:nvSpPr>
        <p:spPr>
          <a:xfrm>
            <a:off x="-1" y="1369675"/>
            <a:ext cx="11647500" cy="4395000"/>
          </a:xfrm>
          <a:prstGeom prst="rect">
            <a:avLst/>
          </a:prstGeom>
          <a:noFill/>
          <a:ln>
            <a:noFill/>
          </a:ln>
        </p:spPr>
        <p:txBody>
          <a:bodyPr anchorCtr="0" anchor="t" bIns="45700" lIns="91425" spcFirstLastPara="1" rIns="91425" wrap="square" tIns="45700">
            <a:normAutofit/>
          </a:bodyPr>
          <a:lstStyle/>
          <a:p>
            <a:pPr indent="-222250" lvl="0" marL="352425" marR="0" rtl="0" algn="l">
              <a:lnSpc>
                <a:spcPct val="90000"/>
              </a:lnSpc>
              <a:spcBef>
                <a:spcPts val="0"/>
              </a:spcBef>
              <a:spcAft>
                <a:spcPts val="0"/>
              </a:spcAft>
              <a:buClr>
                <a:srgbClr val="0000A3"/>
              </a:buClr>
              <a:buSzPts val="3200"/>
              <a:buFont typeface="Noto Sans Symbols"/>
              <a:buNone/>
            </a:pPr>
            <a:r>
              <a:rPr lang="en-US" sz="3200">
                <a:latin typeface="Calibri"/>
                <a:ea typeface="Calibri"/>
                <a:cs typeface="Calibri"/>
                <a:sym typeface="Calibri"/>
              </a:rPr>
              <a:t>Το </a:t>
            </a:r>
            <a:r>
              <a:rPr b="0" i="0" lang="en-US" sz="3200" u="none" cap="none" strike="noStrike">
                <a:solidFill>
                  <a:srgbClr val="000000"/>
                </a:solidFill>
                <a:latin typeface="Calibri"/>
                <a:ea typeface="Calibri"/>
                <a:cs typeface="Calibri"/>
                <a:sym typeface="Calibri"/>
              </a:rPr>
              <a:t>DHCP </a:t>
            </a:r>
            <a:r>
              <a:rPr lang="en-US" sz="3200">
                <a:latin typeface="Calibri"/>
                <a:ea typeface="Calibri"/>
                <a:cs typeface="Calibri"/>
                <a:sym typeface="Calibri"/>
              </a:rPr>
              <a:t>μπορεί να επιστρέψει</a:t>
            </a:r>
            <a:r>
              <a:rPr b="0" i="0" lang="en-US" sz="3200" u="none" cap="none" strike="noStrike">
                <a:solidFill>
                  <a:srgbClr val="000000"/>
                </a:solidFill>
                <a:latin typeface="Calibri"/>
                <a:ea typeface="Calibri"/>
                <a:cs typeface="Calibri"/>
                <a:sym typeface="Calibri"/>
              </a:rPr>
              <a:t> </a:t>
            </a:r>
            <a:r>
              <a:rPr lang="en-US" sz="3200">
                <a:latin typeface="Calibri"/>
                <a:ea typeface="Calibri"/>
                <a:cs typeface="Calibri"/>
                <a:sym typeface="Calibri"/>
              </a:rPr>
              <a:t>παραπάνω πράγματα πέρα από απλά δεσμευμένες </a:t>
            </a:r>
            <a:r>
              <a:rPr b="0" i="0" lang="en-US" sz="3200" u="none" cap="none" strike="noStrike">
                <a:solidFill>
                  <a:srgbClr val="000000"/>
                </a:solidFill>
                <a:latin typeface="Calibri"/>
                <a:ea typeface="Calibri"/>
                <a:cs typeface="Calibri"/>
                <a:sym typeface="Calibri"/>
              </a:rPr>
              <a:t>IP </a:t>
            </a:r>
            <a:r>
              <a:rPr lang="en-US" sz="3200">
                <a:latin typeface="Calibri"/>
                <a:ea typeface="Calibri"/>
                <a:cs typeface="Calibri"/>
                <a:sym typeface="Calibri"/>
              </a:rPr>
              <a:t>διευθύνσεις στο υποδίκτυο</a:t>
            </a:r>
            <a:r>
              <a:rPr b="0" i="0" lang="en-US" sz="3200" u="none" cap="none" strike="noStrike">
                <a:solidFill>
                  <a:srgbClr val="000000"/>
                </a:solidFill>
                <a:latin typeface="Calibri"/>
                <a:ea typeface="Calibri"/>
                <a:cs typeface="Calibri"/>
                <a:sym typeface="Calibri"/>
              </a:rPr>
              <a:t>:</a:t>
            </a:r>
            <a:endParaRPr sz="3200"/>
          </a:p>
          <a:p>
            <a:pPr indent="-307975" lvl="1" marL="746125" marR="0" rtl="0" algn="l">
              <a:lnSpc>
                <a:spcPct val="90000"/>
              </a:lnSpc>
              <a:spcBef>
                <a:spcPts val="500"/>
              </a:spcBef>
              <a:spcAft>
                <a:spcPts val="0"/>
              </a:spcAft>
              <a:buClr>
                <a:srgbClr val="0000A8"/>
              </a:buClr>
              <a:buSzPts val="3200"/>
              <a:buFont typeface="Noto Sans Symbols"/>
              <a:buChar char="▪"/>
            </a:pPr>
            <a:r>
              <a:rPr lang="en-US" sz="3200">
                <a:latin typeface="Calibri"/>
                <a:ea typeface="Calibri"/>
                <a:cs typeface="Calibri"/>
                <a:sym typeface="Calibri"/>
              </a:rPr>
              <a:t>την διεύθυνση του πρώτου </a:t>
            </a:r>
            <a:r>
              <a:rPr b="0" i="0" lang="en-US" sz="3200" u="none" cap="none" strike="noStrike">
                <a:solidFill>
                  <a:srgbClr val="000000"/>
                </a:solidFill>
                <a:latin typeface="Calibri"/>
                <a:ea typeface="Calibri"/>
                <a:cs typeface="Calibri"/>
                <a:sym typeface="Calibri"/>
              </a:rPr>
              <a:t>hop </a:t>
            </a:r>
            <a:r>
              <a:rPr lang="en-US" sz="3200">
                <a:latin typeface="Calibri"/>
                <a:ea typeface="Calibri"/>
                <a:cs typeface="Calibri"/>
                <a:sym typeface="Calibri"/>
              </a:rPr>
              <a:t>δρομολογητή για τον πελάτη</a:t>
            </a:r>
            <a:endParaRPr sz="3200"/>
          </a:p>
          <a:p>
            <a:pPr indent="-307975" lvl="1" marL="746125" marR="0" rtl="0" algn="l">
              <a:lnSpc>
                <a:spcPct val="90000"/>
              </a:lnSpc>
              <a:spcBef>
                <a:spcPts val="500"/>
              </a:spcBef>
              <a:spcAft>
                <a:spcPts val="0"/>
              </a:spcAft>
              <a:buClr>
                <a:srgbClr val="0000A8"/>
              </a:buClr>
              <a:buSzPts val="3200"/>
              <a:buFont typeface="Noto Sans Symbols"/>
              <a:buChar char="▪"/>
            </a:pPr>
            <a:r>
              <a:rPr lang="en-US" sz="3200">
                <a:latin typeface="Calibri"/>
                <a:ea typeface="Calibri"/>
                <a:cs typeface="Calibri"/>
                <a:sym typeface="Calibri"/>
              </a:rPr>
              <a:t>το όνομα και την διεύθυνση</a:t>
            </a:r>
            <a:r>
              <a:rPr b="0" i="0" lang="en-US" sz="3200" u="none" cap="none" strike="noStrike">
                <a:solidFill>
                  <a:srgbClr val="000000"/>
                </a:solidFill>
                <a:latin typeface="Calibri"/>
                <a:ea typeface="Calibri"/>
                <a:cs typeface="Calibri"/>
                <a:sym typeface="Calibri"/>
              </a:rPr>
              <a:t> IP </a:t>
            </a:r>
            <a:r>
              <a:rPr lang="en-US" sz="3200">
                <a:latin typeface="Calibri"/>
                <a:ea typeface="Calibri"/>
                <a:cs typeface="Calibri"/>
                <a:sym typeface="Calibri"/>
              </a:rPr>
              <a:t>του</a:t>
            </a:r>
            <a:r>
              <a:rPr b="0" i="0" lang="en-US" sz="3200" u="none" cap="none" strike="noStrike">
                <a:solidFill>
                  <a:srgbClr val="000000"/>
                </a:solidFill>
                <a:latin typeface="Calibri"/>
                <a:ea typeface="Calibri"/>
                <a:cs typeface="Calibri"/>
                <a:sym typeface="Calibri"/>
              </a:rPr>
              <a:t> DNS </a:t>
            </a:r>
            <a:r>
              <a:rPr lang="en-US" sz="3200">
                <a:latin typeface="Calibri"/>
                <a:ea typeface="Calibri"/>
                <a:cs typeface="Calibri"/>
                <a:sym typeface="Calibri"/>
              </a:rPr>
              <a:t>εξυπηρέτη</a:t>
            </a:r>
            <a:endParaRPr sz="3200"/>
          </a:p>
          <a:p>
            <a:pPr indent="-307975" lvl="1" marL="746125" marR="0" rtl="0" algn="l">
              <a:lnSpc>
                <a:spcPct val="90000"/>
              </a:lnSpc>
              <a:spcBef>
                <a:spcPts val="500"/>
              </a:spcBef>
              <a:spcAft>
                <a:spcPts val="0"/>
              </a:spcAft>
              <a:buClr>
                <a:srgbClr val="0000A8"/>
              </a:buClr>
              <a:buSzPts val="3200"/>
              <a:buFont typeface="Noto Sans Symbols"/>
              <a:buChar char="▪"/>
            </a:pPr>
            <a:r>
              <a:rPr lang="en-US" sz="3200">
                <a:latin typeface="Calibri"/>
                <a:ea typeface="Calibri"/>
                <a:cs typeface="Calibri"/>
                <a:sym typeface="Calibri"/>
              </a:rPr>
              <a:t>την μάσκα του δικτύου</a:t>
            </a:r>
            <a:endParaRPr sz="3200"/>
          </a:p>
          <a:p>
            <a:pPr indent="0" lvl="1" marL="349250" marR="0" rtl="0" algn="l">
              <a:lnSpc>
                <a:spcPct val="90000"/>
              </a:lnSpc>
              <a:spcBef>
                <a:spcPts val="500"/>
              </a:spcBef>
              <a:spcAft>
                <a:spcPts val="0"/>
              </a:spcAft>
              <a:buClr>
                <a:srgbClr val="0000A8"/>
              </a:buClr>
              <a:buSzPts val="2800"/>
              <a:buFont typeface="Arial"/>
              <a:buNone/>
            </a:pPr>
            <a:r>
              <a:t/>
            </a:r>
            <a:endParaRPr b="0" i="1" sz="3200" u="none" cap="none" strike="noStrike">
              <a:solidFill>
                <a:srgbClr val="CC0000"/>
              </a:solidFill>
              <a:latin typeface="Calibri"/>
              <a:ea typeface="Calibri"/>
              <a:cs typeface="Calibri"/>
              <a:sym typeface="Calibri"/>
            </a:endParaRPr>
          </a:p>
        </p:txBody>
      </p:sp>
      <p:sp>
        <p:nvSpPr>
          <p:cNvPr id="3580" name="Google Shape;3580;p55"/>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5" name="Shape 3585"/>
        <p:cNvGrpSpPr/>
        <p:nvPr/>
      </p:nvGrpSpPr>
      <p:grpSpPr>
        <a:xfrm>
          <a:off x="0" y="0"/>
          <a:ext cx="0" cy="0"/>
          <a:chOff x="0" y="0"/>
          <a:chExt cx="0" cy="0"/>
        </a:xfrm>
      </p:grpSpPr>
      <p:sp>
        <p:nvSpPr>
          <p:cNvPr id="3586" name="Google Shape;3586;p56"/>
          <p:cNvSpPr/>
          <p:nvPr/>
        </p:nvSpPr>
        <p:spPr>
          <a:xfrm>
            <a:off x="1867395" y="1818492"/>
            <a:ext cx="3554412" cy="2754313"/>
          </a:xfrm>
          <a:custGeom>
            <a:rect b="b" l="l" r="r" t="t"/>
            <a:pathLst>
              <a:path extrusionOk="0" h="958" w="2406">
                <a:moveTo>
                  <a:pt x="2192" y="274"/>
                </a:moveTo>
                <a:cubicBezTo>
                  <a:pt x="1978" y="94"/>
                  <a:pt x="1990" y="122"/>
                  <a:pt x="1857" y="77"/>
                </a:cubicBezTo>
                <a:cubicBezTo>
                  <a:pt x="1724" y="32"/>
                  <a:pt x="1584" y="0"/>
                  <a:pt x="1393" y="7"/>
                </a:cubicBezTo>
                <a:cubicBezTo>
                  <a:pt x="1202" y="14"/>
                  <a:pt x="898" y="84"/>
                  <a:pt x="713" y="122"/>
                </a:cubicBezTo>
                <a:cubicBezTo>
                  <a:pt x="528" y="160"/>
                  <a:pt x="395" y="168"/>
                  <a:pt x="280" y="234"/>
                </a:cubicBezTo>
                <a:cubicBezTo>
                  <a:pt x="166" y="301"/>
                  <a:pt x="52" y="432"/>
                  <a:pt x="26" y="522"/>
                </a:cubicBezTo>
                <a:cubicBezTo>
                  <a:pt x="0" y="612"/>
                  <a:pt x="81" y="711"/>
                  <a:pt x="122" y="773"/>
                </a:cubicBezTo>
                <a:cubicBezTo>
                  <a:pt x="163" y="835"/>
                  <a:pt x="99" y="877"/>
                  <a:pt x="273" y="894"/>
                </a:cubicBezTo>
                <a:cubicBezTo>
                  <a:pt x="447" y="911"/>
                  <a:pt x="938" y="866"/>
                  <a:pt x="1169" y="876"/>
                </a:cubicBezTo>
                <a:cubicBezTo>
                  <a:pt x="1400" y="886"/>
                  <a:pt x="1499" y="950"/>
                  <a:pt x="1659" y="954"/>
                </a:cubicBezTo>
                <a:cubicBezTo>
                  <a:pt x="1819" y="958"/>
                  <a:pt x="2014" y="958"/>
                  <a:pt x="2129" y="897"/>
                </a:cubicBezTo>
                <a:cubicBezTo>
                  <a:pt x="2244" y="836"/>
                  <a:pt x="2327" y="856"/>
                  <a:pt x="2350" y="591"/>
                </a:cubicBezTo>
                <a:cubicBezTo>
                  <a:pt x="2373" y="326"/>
                  <a:pt x="2406" y="454"/>
                  <a:pt x="2192" y="274"/>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nvGrpSpPr>
          <p:cNvPr id="3587" name="Google Shape;3587;p56"/>
          <p:cNvGrpSpPr/>
          <p:nvPr/>
        </p:nvGrpSpPr>
        <p:grpSpPr>
          <a:xfrm>
            <a:off x="3772175" y="3890885"/>
            <a:ext cx="1040553" cy="431082"/>
            <a:chOff x="7493876" y="2774731"/>
            <a:chExt cx="1481958" cy="894622"/>
          </a:xfrm>
        </p:grpSpPr>
        <p:sp>
          <p:nvSpPr>
            <p:cNvPr id="3588" name="Google Shape;3588;p56"/>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3589" name="Google Shape;3589;p56"/>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3590" name="Google Shape;3590;p56"/>
            <p:cNvGrpSpPr/>
            <p:nvPr/>
          </p:nvGrpSpPr>
          <p:grpSpPr>
            <a:xfrm>
              <a:off x="7713663" y="2848339"/>
              <a:ext cx="1042107" cy="425543"/>
              <a:chOff x="7786941" y="2884917"/>
              <a:chExt cx="897649" cy="353919"/>
            </a:xfrm>
          </p:grpSpPr>
          <p:sp>
            <p:nvSpPr>
              <p:cNvPr id="3591" name="Google Shape;3591;p56"/>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592" name="Google Shape;3592;p56"/>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593" name="Google Shape;3593;p56"/>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594" name="Google Shape;3594;p56"/>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3595" name="Google Shape;3595;p56"/>
          <p:cNvGrpSpPr/>
          <p:nvPr/>
        </p:nvGrpSpPr>
        <p:grpSpPr>
          <a:xfrm>
            <a:off x="4283172" y="2940116"/>
            <a:ext cx="918415" cy="390629"/>
            <a:chOff x="3668110" y="2448910"/>
            <a:chExt cx="3794234" cy="2165130"/>
          </a:xfrm>
        </p:grpSpPr>
        <p:sp>
          <p:nvSpPr>
            <p:cNvPr id="3596" name="Google Shape;3596;p56"/>
            <p:cNvSpPr/>
            <p:nvPr/>
          </p:nvSpPr>
          <p:spPr>
            <a:xfrm>
              <a:off x="3668110" y="3741409"/>
              <a:ext cx="3780587" cy="872631"/>
            </a:xfrm>
            <a:prstGeom prst="rect">
              <a:avLst/>
            </a:prstGeom>
            <a:gradFill>
              <a:gsLst>
                <a:gs pos="0">
                  <a:srgbClr val="B8C2C9"/>
                </a:gs>
                <a:gs pos="21000">
                  <a:schemeClr val="lt1"/>
                </a:gs>
                <a:gs pos="60000">
                  <a:srgbClr val="D6DCE0"/>
                </a:gs>
                <a:gs pos="100000">
                  <a:srgbClr val="B8C2C9"/>
                </a:gs>
              </a:gsLst>
              <a:lin ang="0" scaled="0"/>
            </a:gradFill>
            <a:ln cap="flat" cmpd="sng" w="9525">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597" name="Google Shape;3597;p56"/>
            <p:cNvSpPr/>
            <p:nvPr/>
          </p:nvSpPr>
          <p:spPr>
            <a:xfrm>
              <a:off x="3678620" y="2448910"/>
              <a:ext cx="3783724" cy="1324303"/>
            </a:xfrm>
            <a:custGeom>
              <a:rect b="b" l="l" r="r" t="t"/>
              <a:pathLst>
                <a:path extrusionOk="0" h="1324303" w="3783724">
                  <a:moveTo>
                    <a:pt x="0" y="1313793"/>
                  </a:moveTo>
                  <a:lnTo>
                    <a:pt x="0" y="1313793"/>
                  </a:lnTo>
                  <a:lnTo>
                    <a:pt x="252248" y="0"/>
                  </a:lnTo>
                  <a:lnTo>
                    <a:pt x="3415862" y="21020"/>
                  </a:lnTo>
                  <a:lnTo>
                    <a:pt x="3783724" y="1324303"/>
                  </a:lnTo>
                  <a:lnTo>
                    <a:pt x="0" y="1313793"/>
                  </a:lnTo>
                  <a:close/>
                </a:path>
              </a:pathLst>
            </a:cu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3598" name="Google Shape;3598;p56"/>
            <p:cNvGrpSpPr/>
            <p:nvPr/>
          </p:nvGrpSpPr>
          <p:grpSpPr>
            <a:xfrm>
              <a:off x="3941376" y="2603243"/>
              <a:ext cx="3202061" cy="1066110"/>
              <a:chOff x="7939341" y="3037317"/>
              <a:chExt cx="897649" cy="353919"/>
            </a:xfrm>
          </p:grpSpPr>
          <p:sp>
            <p:nvSpPr>
              <p:cNvPr id="3599" name="Google Shape;3599;p56"/>
              <p:cNvSpPr/>
              <p:nvPr/>
            </p:nvSpPr>
            <p:spPr>
              <a:xfrm>
                <a:off x="7964170" y="30373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600" name="Google Shape;3600;p56"/>
              <p:cNvSpPr/>
              <p:nvPr/>
            </p:nvSpPr>
            <p:spPr>
              <a:xfrm>
                <a:off x="8519948" y="32067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601" name="Google Shape;3601;p56"/>
              <p:cNvSpPr/>
              <p:nvPr/>
            </p:nvSpPr>
            <p:spPr>
              <a:xfrm>
                <a:off x="7939341" y="32067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602" name="Google Shape;3602;p56"/>
              <p:cNvSpPr/>
              <p:nvPr/>
            </p:nvSpPr>
            <p:spPr>
              <a:xfrm>
                <a:off x="8047413" y="31234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cxnSp>
        <p:nvCxnSpPr>
          <p:cNvPr id="3603" name="Google Shape;3603;p56"/>
          <p:cNvCxnSpPr/>
          <p:nvPr/>
        </p:nvCxnSpPr>
        <p:spPr>
          <a:xfrm flipH="1" rot="10800000">
            <a:off x="4391025" y="3324223"/>
            <a:ext cx="460375" cy="571501"/>
          </a:xfrm>
          <a:prstGeom prst="straightConnector1">
            <a:avLst/>
          </a:prstGeom>
          <a:noFill/>
          <a:ln cap="flat" cmpd="sng" w="9525">
            <a:solidFill>
              <a:srgbClr val="000000"/>
            </a:solidFill>
            <a:prstDash val="solid"/>
            <a:round/>
            <a:headEnd len="med" w="med" type="none"/>
            <a:tailEnd len="med" w="med" type="none"/>
          </a:ln>
        </p:spPr>
      </p:cxnSp>
      <p:sp>
        <p:nvSpPr>
          <p:cNvPr id="3604" name="Google Shape;3604;p56"/>
          <p:cNvSpPr txBox="1"/>
          <p:nvPr>
            <p:ph type="title"/>
          </p:nvPr>
        </p:nvSpPr>
        <p:spPr>
          <a:xfrm>
            <a:off x="0" y="311150"/>
            <a:ext cx="113538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400"/>
              <a:buFont typeface="Calibri"/>
              <a:buNone/>
            </a:pPr>
            <a:r>
              <a:rPr lang="en-US" sz="5000"/>
              <a:t>DHCP: παράδειγμα</a:t>
            </a:r>
            <a:endParaRPr sz="5000"/>
          </a:p>
        </p:txBody>
      </p:sp>
      <p:sp>
        <p:nvSpPr>
          <p:cNvPr id="3605" name="Google Shape;3605;p56"/>
          <p:cNvSpPr txBox="1"/>
          <p:nvPr/>
        </p:nvSpPr>
        <p:spPr>
          <a:xfrm>
            <a:off x="6128250" y="919175"/>
            <a:ext cx="5982900" cy="2045400"/>
          </a:xfrm>
          <a:prstGeom prst="rect">
            <a:avLst/>
          </a:prstGeom>
          <a:noFill/>
          <a:ln>
            <a:noFill/>
          </a:ln>
        </p:spPr>
        <p:txBody>
          <a:bodyPr anchorCtr="0" anchor="t" bIns="45700" lIns="91425" spcFirstLastPara="1" rIns="91425" wrap="square" tIns="45700">
            <a:noAutofit/>
          </a:bodyPr>
          <a:lstStyle/>
          <a:p>
            <a:pPr indent="-246063" lvl="0" marL="233363" marR="0" rtl="0" algn="l">
              <a:lnSpc>
                <a:spcPct val="85000"/>
              </a:lnSpc>
              <a:spcBef>
                <a:spcPts val="0"/>
              </a:spcBef>
              <a:spcAft>
                <a:spcPts val="0"/>
              </a:spcAft>
              <a:buClr>
                <a:srgbClr val="000099"/>
              </a:buClr>
              <a:buSzPts val="2600"/>
              <a:buFont typeface="Noto Sans Symbols"/>
              <a:buChar char="▪"/>
            </a:pPr>
            <a:r>
              <a:rPr lang="en-US" sz="2600">
                <a:latin typeface="Calibri"/>
                <a:ea typeface="Calibri"/>
                <a:cs typeface="Calibri"/>
                <a:sym typeface="Calibri"/>
              </a:rPr>
              <a:t>Το συνδεδεμένο </a:t>
            </a:r>
            <a:r>
              <a:rPr b="0" i="0" lang="en-US" sz="2600" u="none" cap="none" strike="noStrike">
                <a:solidFill>
                  <a:srgbClr val="000000"/>
                </a:solidFill>
                <a:latin typeface="Calibri"/>
                <a:ea typeface="Calibri"/>
                <a:cs typeface="Calibri"/>
                <a:sym typeface="Calibri"/>
              </a:rPr>
              <a:t>laptop</a:t>
            </a:r>
            <a:r>
              <a:rPr lang="en-US" sz="2600">
                <a:latin typeface="Calibri"/>
                <a:ea typeface="Calibri"/>
                <a:cs typeface="Calibri"/>
                <a:sym typeface="Calibri"/>
              </a:rPr>
              <a:t> θα χρησιμοποιήσει το </a:t>
            </a:r>
            <a:r>
              <a:rPr b="0" i="0" lang="en-US" sz="2600" u="none" cap="none" strike="noStrike">
                <a:solidFill>
                  <a:srgbClr val="000000"/>
                </a:solidFill>
                <a:latin typeface="Calibri"/>
                <a:ea typeface="Calibri"/>
                <a:cs typeface="Calibri"/>
                <a:sym typeface="Calibri"/>
              </a:rPr>
              <a:t>DHCP </a:t>
            </a:r>
            <a:r>
              <a:rPr lang="en-US" sz="2600">
                <a:latin typeface="Calibri"/>
                <a:ea typeface="Calibri"/>
                <a:cs typeface="Calibri"/>
                <a:sym typeface="Calibri"/>
              </a:rPr>
              <a:t>για να πάρει διεύθυνση IP</a:t>
            </a:r>
            <a:r>
              <a:rPr b="0" i="0" lang="en-US" sz="2600" u="none" cap="none" strike="noStrike">
                <a:solidFill>
                  <a:srgbClr val="000000"/>
                </a:solidFill>
                <a:latin typeface="Calibri"/>
                <a:ea typeface="Calibri"/>
                <a:cs typeface="Calibri"/>
                <a:sym typeface="Calibri"/>
              </a:rPr>
              <a:t>, </a:t>
            </a:r>
            <a:r>
              <a:rPr lang="en-US" sz="2600">
                <a:latin typeface="Calibri"/>
                <a:ea typeface="Calibri"/>
                <a:cs typeface="Calibri"/>
                <a:sym typeface="Calibri"/>
              </a:rPr>
              <a:t>την </a:t>
            </a:r>
            <a:r>
              <a:rPr lang="en-US" sz="2600">
                <a:latin typeface="Calibri"/>
                <a:ea typeface="Calibri"/>
                <a:cs typeface="Calibri"/>
                <a:sym typeface="Calibri"/>
              </a:rPr>
              <a:t>διεύθυνση</a:t>
            </a:r>
            <a:r>
              <a:rPr lang="en-US" sz="2600">
                <a:latin typeface="Calibri"/>
                <a:ea typeface="Calibri"/>
                <a:cs typeface="Calibri"/>
                <a:sym typeface="Calibri"/>
              </a:rPr>
              <a:t> του πρώτου</a:t>
            </a:r>
            <a:r>
              <a:rPr b="0" i="0" lang="en-US" sz="2600" u="none" cap="none" strike="noStrike">
                <a:solidFill>
                  <a:srgbClr val="000000"/>
                </a:solidFill>
                <a:latin typeface="Calibri"/>
                <a:ea typeface="Calibri"/>
                <a:cs typeface="Calibri"/>
                <a:sym typeface="Calibri"/>
              </a:rPr>
              <a:t>-hop </a:t>
            </a:r>
            <a:r>
              <a:rPr lang="en-US" sz="2600">
                <a:latin typeface="Calibri"/>
                <a:ea typeface="Calibri"/>
                <a:cs typeface="Calibri"/>
                <a:sym typeface="Calibri"/>
              </a:rPr>
              <a:t>δρομολογητή</a:t>
            </a:r>
            <a:r>
              <a:rPr b="0" i="0" lang="en-US" sz="2600" u="none" cap="none" strike="noStrike">
                <a:solidFill>
                  <a:srgbClr val="000000"/>
                </a:solidFill>
                <a:latin typeface="Calibri"/>
                <a:ea typeface="Calibri"/>
                <a:cs typeface="Calibri"/>
                <a:sym typeface="Calibri"/>
              </a:rPr>
              <a:t>, </a:t>
            </a:r>
            <a:r>
              <a:rPr lang="en-US" sz="2600">
                <a:latin typeface="Calibri"/>
                <a:ea typeface="Calibri"/>
                <a:cs typeface="Calibri"/>
                <a:sym typeface="Calibri"/>
              </a:rPr>
              <a:t>την διεύθυνση του</a:t>
            </a:r>
            <a:r>
              <a:rPr b="0" i="0" lang="en-US" sz="2600" u="none" cap="none" strike="noStrike">
                <a:solidFill>
                  <a:srgbClr val="000000"/>
                </a:solidFill>
                <a:latin typeface="Calibri"/>
                <a:ea typeface="Calibri"/>
                <a:cs typeface="Calibri"/>
                <a:sym typeface="Calibri"/>
              </a:rPr>
              <a:t> DNS </a:t>
            </a:r>
            <a:r>
              <a:rPr lang="en-US" sz="2600">
                <a:latin typeface="Calibri"/>
                <a:ea typeface="Calibri"/>
                <a:cs typeface="Calibri"/>
                <a:sym typeface="Calibri"/>
              </a:rPr>
              <a:t>εξυπηρέτη.</a:t>
            </a:r>
            <a:endParaRPr sz="2600"/>
          </a:p>
        </p:txBody>
      </p:sp>
      <p:cxnSp>
        <p:nvCxnSpPr>
          <p:cNvPr id="3606" name="Google Shape;3606;p56"/>
          <p:cNvCxnSpPr/>
          <p:nvPr/>
        </p:nvCxnSpPr>
        <p:spPr>
          <a:xfrm flipH="1" rot="10800000">
            <a:off x="3759695" y="3062253"/>
            <a:ext cx="562325" cy="839"/>
          </a:xfrm>
          <a:prstGeom prst="straightConnector1">
            <a:avLst/>
          </a:prstGeom>
          <a:noFill/>
          <a:ln cap="flat" cmpd="sng" w="9525">
            <a:solidFill>
              <a:srgbClr val="000000"/>
            </a:solidFill>
            <a:prstDash val="solid"/>
            <a:round/>
            <a:headEnd len="med" w="med" type="none"/>
            <a:tailEnd len="med" w="med" type="none"/>
          </a:ln>
        </p:spPr>
      </p:cxnSp>
      <p:sp>
        <p:nvSpPr>
          <p:cNvPr id="3607" name="Google Shape;3607;p56"/>
          <p:cNvSpPr txBox="1"/>
          <p:nvPr/>
        </p:nvSpPr>
        <p:spPr>
          <a:xfrm>
            <a:off x="3656507" y="4356905"/>
            <a:ext cx="2025650" cy="9159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rgbClr val="000000"/>
                </a:solidFill>
                <a:latin typeface="Arial"/>
                <a:ea typeface="Arial"/>
                <a:cs typeface="Arial"/>
                <a:sym typeface="Arial"/>
              </a:rPr>
              <a:t>router with DHCP </a:t>
            </a:r>
            <a:endParaRPr/>
          </a:p>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rgbClr val="000000"/>
                </a:solidFill>
                <a:latin typeface="Arial"/>
                <a:ea typeface="Arial"/>
                <a:cs typeface="Arial"/>
                <a:sym typeface="Arial"/>
              </a:rPr>
              <a:t>server built into </a:t>
            </a:r>
            <a:endParaRPr/>
          </a:p>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rgbClr val="000000"/>
                </a:solidFill>
                <a:latin typeface="Arial"/>
                <a:ea typeface="Arial"/>
                <a:cs typeface="Arial"/>
                <a:sym typeface="Arial"/>
              </a:rPr>
              <a:t>router</a:t>
            </a:r>
            <a:endParaRPr/>
          </a:p>
        </p:txBody>
      </p:sp>
      <p:sp>
        <p:nvSpPr>
          <p:cNvPr id="3608" name="Google Shape;3608;p56"/>
          <p:cNvSpPr/>
          <p:nvPr/>
        </p:nvSpPr>
        <p:spPr>
          <a:xfrm>
            <a:off x="6131425" y="2659875"/>
            <a:ext cx="5979600" cy="1306500"/>
          </a:xfrm>
          <a:prstGeom prst="rect">
            <a:avLst/>
          </a:prstGeom>
          <a:noFill/>
          <a:ln>
            <a:noFill/>
          </a:ln>
        </p:spPr>
        <p:txBody>
          <a:bodyPr anchorCtr="0" anchor="t" bIns="45700" lIns="91425" spcFirstLastPara="1" rIns="91425" wrap="square" tIns="45700">
            <a:noAutofit/>
          </a:bodyPr>
          <a:lstStyle/>
          <a:p>
            <a:pPr indent="-246063" lvl="0" marL="233363" marR="0" rtl="0" algn="l">
              <a:lnSpc>
                <a:spcPct val="90000"/>
              </a:lnSpc>
              <a:spcBef>
                <a:spcPts val="0"/>
              </a:spcBef>
              <a:spcAft>
                <a:spcPts val="0"/>
              </a:spcAft>
              <a:buClr>
                <a:srgbClr val="000099"/>
              </a:buClr>
              <a:buSzPts val="2600"/>
              <a:buFont typeface="Noto Sans Symbols"/>
              <a:buChar char="▪"/>
            </a:pPr>
            <a:r>
              <a:rPr lang="en-US" sz="2600">
                <a:latin typeface="Calibri"/>
                <a:ea typeface="Calibri"/>
                <a:cs typeface="Calibri"/>
                <a:sym typeface="Calibri"/>
              </a:rPr>
              <a:t>Το αίτημα μηνύματος </a:t>
            </a:r>
            <a:r>
              <a:rPr b="0" i="0" lang="en-US" sz="2600" u="none" cap="none" strike="noStrike">
                <a:solidFill>
                  <a:srgbClr val="000000"/>
                </a:solidFill>
                <a:latin typeface="Calibri"/>
                <a:ea typeface="Calibri"/>
                <a:cs typeface="Calibri"/>
                <a:sym typeface="Calibri"/>
              </a:rPr>
              <a:t>DHCP</a:t>
            </a:r>
            <a:r>
              <a:rPr lang="en-US" sz="2600">
                <a:latin typeface="Calibri"/>
                <a:ea typeface="Calibri"/>
                <a:cs typeface="Calibri"/>
                <a:sym typeface="Calibri"/>
              </a:rPr>
              <a:t> ενθυλακώνεται σε</a:t>
            </a:r>
            <a:r>
              <a:rPr b="0" i="0" lang="en-US" sz="2600" u="none" cap="none" strike="noStrike">
                <a:solidFill>
                  <a:srgbClr val="000000"/>
                </a:solidFill>
                <a:latin typeface="Calibri"/>
                <a:ea typeface="Calibri"/>
                <a:cs typeface="Calibri"/>
                <a:sym typeface="Calibri"/>
              </a:rPr>
              <a:t> UDP, </a:t>
            </a:r>
            <a:r>
              <a:rPr lang="en-US" sz="2600">
                <a:solidFill>
                  <a:schemeClr val="dk1"/>
                </a:solidFill>
                <a:latin typeface="Calibri"/>
                <a:ea typeface="Calibri"/>
                <a:cs typeface="Calibri"/>
                <a:sym typeface="Calibri"/>
              </a:rPr>
              <a:t>ενθυλακώνεται </a:t>
            </a:r>
            <a:r>
              <a:rPr lang="en-US" sz="2600">
                <a:latin typeface="Calibri"/>
                <a:ea typeface="Calibri"/>
                <a:cs typeface="Calibri"/>
                <a:sym typeface="Calibri"/>
              </a:rPr>
              <a:t>σε</a:t>
            </a:r>
            <a:r>
              <a:rPr b="0" i="0" lang="en-US" sz="2600" u="none" cap="none" strike="noStrike">
                <a:solidFill>
                  <a:srgbClr val="000000"/>
                </a:solidFill>
                <a:latin typeface="Calibri"/>
                <a:ea typeface="Calibri"/>
                <a:cs typeface="Calibri"/>
                <a:sym typeface="Calibri"/>
              </a:rPr>
              <a:t> IP, </a:t>
            </a:r>
            <a:r>
              <a:rPr lang="en-US" sz="2600">
                <a:solidFill>
                  <a:schemeClr val="dk1"/>
                </a:solidFill>
                <a:latin typeface="Calibri"/>
                <a:ea typeface="Calibri"/>
                <a:cs typeface="Calibri"/>
                <a:sym typeface="Calibri"/>
              </a:rPr>
              <a:t>ενθυλακώνεται </a:t>
            </a:r>
            <a:r>
              <a:rPr lang="en-US" sz="2600">
                <a:latin typeface="Calibri"/>
                <a:ea typeface="Calibri"/>
                <a:cs typeface="Calibri"/>
                <a:sym typeface="Calibri"/>
              </a:rPr>
              <a:t>σε</a:t>
            </a:r>
            <a:r>
              <a:rPr b="0" i="0" lang="en-US" sz="2600" u="none" cap="none" strike="noStrike">
                <a:solidFill>
                  <a:srgbClr val="000000"/>
                </a:solidFill>
                <a:latin typeface="Calibri"/>
                <a:ea typeface="Calibri"/>
                <a:cs typeface="Calibri"/>
                <a:sym typeface="Calibri"/>
              </a:rPr>
              <a:t> Ethernet</a:t>
            </a:r>
            <a:endParaRPr sz="1600"/>
          </a:p>
        </p:txBody>
      </p:sp>
      <p:sp>
        <p:nvSpPr>
          <p:cNvPr id="3609" name="Google Shape;3609;p56"/>
          <p:cNvSpPr/>
          <p:nvPr/>
        </p:nvSpPr>
        <p:spPr>
          <a:xfrm>
            <a:off x="6131426" y="3805925"/>
            <a:ext cx="5982900" cy="1563600"/>
          </a:xfrm>
          <a:prstGeom prst="rect">
            <a:avLst/>
          </a:prstGeom>
          <a:noFill/>
          <a:ln>
            <a:noFill/>
          </a:ln>
        </p:spPr>
        <p:txBody>
          <a:bodyPr anchorCtr="0" anchor="t" bIns="45700" lIns="91425" spcFirstLastPara="1" rIns="91425" wrap="square" tIns="45700">
            <a:noAutofit/>
          </a:bodyPr>
          <a:lstStyle/>
          <a:p>
            <a:pPr indent="-246063" lvl="0" marL="233363" marR="0" rtl="0" algn="l">
              <a:lnSpc>
                <a:spcPct val="90000"/>
              </a:lnSpc>
              <a:spcBef>
                <a:spcPts val="0"/>
              </a:spcBef>
              <a:spcAft>
                <a:spcPts val="0"/>
              </a:spcAft>
              <a:buClr>
                <a:srgbClr val="000099"/>
              </a:buClr>
              <a:buSzPts val="2600"/>
              <a:buFont typeface="Noto Sans Symbols"/>
              <a:buChar char="▪"/>
            </a:pPr>
            <a:r>
              <a:rPr lang="en-US" sz="2600">
                <a:latin typeface="Calibri"/>
                <a:ea typeface="Calibri"/>
                <a:cs typeface="Calibri"/>
                <a:sym typeface="Calibri"/>
              </a:rPr>
              <a:t>To </a:t>
            </a:r>
            <a:r>
              <a:rPr b="0" i="0" lang="en-US" sz="2600" u="none" cap="none" strike="noStrike">
                <a:solidFill>
                  <a:srgbClr val="000000"/>
                </a:solidFill>
                <a:latin typeface="Calibri"/>
                <a:ea typeface="Calibri"/>
                <a:cs typeface="Calibri"/>
                <a:sym typeface="Calibri"/>
              </a:rPr>
              <a:t>Ethernet </a:t>
            </a:r>
            <a:r>
              <a:rPr lang="en-US" sz="2600">
                <a:latin typeface="Calibri"/>
                <a:ea typeface="Calibri"/>
                <a:cs typeface="Calibri"/>
                <a:sym typeface="Calibri"/>
              </a:rPr>
              <a:t>εκπέμπει το πακέτο </a:t>
            </a:r>
            <a:r>
              <a:rPr b="0" i="0" lang="en-US" sz="2600" u="none" cap="none" strike="noStrike">
                <a:solidFill>
                  <a:srgbClr val="000000"/>
                </a:solidFill>
                <a:latin typeface="Calibri"/>
                <a:ea typeface="Calibri"/>
                <a:cs typeface="Calibri"/>
                <a:sym typeface="Calibri"/>
              </a:rPr>
              <a:t>(dest: FFFFFFFFFFFF) </a:t>
            </a:r>
            <a:r>
              <a:rPr lang="en-US" sz="2600">
                <a:latin typeface="Calibri"/>
                <a:ea typeface="Calibri"/>
                <a:cs typeface="Calibri"/>
                <a:sym typeface="Calibri"/>
              </a:rPr>
              <a:t>στο </a:t>
            </a:r>
            <a:r>
              <a:rPr b="0" i="0" lang="en-US" sz="2600" u="none" cap="none" strike="noStrike">
                <a:solidFill>
                  <a:srgbClr val="000000"/>
                </a:solidFill>
                <a:latin typeface="Calibri"/>
                <a:ea typeface="Calibri"/>
                <a:cs typeface="Calibri"/>
                <a:sym typeface="Calibri"/>
              </a:rPr>
              <a:t>LAN, </a:t>
            </a:r>
            <a:r>
              <a:rPr lang="en-US" sz="2600">
                <a:latin typeface="Calibri"/>
                <a:ea typeface="Calibri"/>
                <a:cs typeface="Calibri"/>
                <a:sym typeface="Calibri"/>
              </a:rPr>
              <a:t>το οποίο λαμβάνει ο δρομολογητής που τρέχει τον εξυπηρέτη DHCP</a:t>
            </a:r>
            <a:endParaRPr sz="2600"/>
          </a:p>
        </p:txBody>
      </p:sp>
      <p:sp>
        <p:nvSpPr>
          <p:cNvPr id="3610" name="Google Shape;3610;p56"/>
          <p:cNvSpPr/>
          <p:nvPr/>
        </p:nvSpPr>
        <p:spPr>
          <a:xfrm>
            <a:off x="6128251" y="5242725"/>
            <a:ext cx="5979600" cy="1292100"/>
          </a:xfrm>
          <a:prstGeom prst="rect">
            <a:avLst/>
          </a:prstGeom>
          <a:noFill/>
          <a:ln>
            <a:noFill/>
          </a:ln>
        </p:spPr>
        <p:txBody>
          <a:bodyPr anchorCtr="0" anchor="t" bIns="45700" lIns="91425" spcFirstLastPara="1" rIns="91425" wrap="square" tIns="45700">
            <a:noAutofit/>
          </a:bodyPr>
          <a:lstStyle/>
          <a:p>
            <a:pPr indent="-246063" lvl="0" marL="233363" marR="0" rtl="0" algn="l">
              <a:lnSpc>
                <a:spcPct val="90000"/>
              </a:lnSpc>
              <a:spcBef>
                <a:spcPts val="0"/>
              </a:spcBef>
              <a:spcAft>
                <a:spcPts val="0"/>
              </a:spcAft>
              <a:buClr>
                <a:srgbClr val="000099"/>
              </a:buClr>
              <a:buSzPts val="2600"/>
              <a:buFont typeface="Noto Sans Symbols"/>
              <a:buChar char="▪"/>
            </a:pPr>
            <a:r>
              <a:rPr lang="en-US" sz="2600">
                <a:latin typeface="Calibri"/>
                <a:ea typeface="Calibri"/>
                <a:cs typeface="Calibri"/>
                <a:sym typeface="Calibri"/>
              </a:rPr>
              <a:t>Γίνεται</a:t>
            </a:r>
            <a:r>
              <a:rPr lang="en-US" sz="2600">
                <a:latin typeface="Calibri"/>
                <a:ea typeface="Calibri"/>
                <a:cs typeface="Calibri"/>
                <a:sym typeface="Calibri"/>
              </a:rPr>
              <a:t> απόπλεξη του </a:t>
            </a:r>
            <a:r>
              <a:rPr b="0" i="0" lang="en-US" sz="2600" u="none" cap="none" strike="noStrike">
                <a:solidFill>
                  <a:srgbClr val="000000"/>
                </a:solidFill>
                <a:latin typeface="Calibri"/>
                <a:ea typeface="Calibri"/>
                <a:cs typeface="Calibri"/>
                <a:sym typeface="Calibri"/>
              </a:rPr>
              <a:t>Ethernet </a:t>
            </a:r>
            <a:r>
              <a:rPr lang="en-US" sz="2600">
                <a:latin typeface="Calibri"/>
                <a:ea typeface="Calibri"/>
                <a:cs typeface="Calibri"/>
                <a:sym typeface="Calibri"/>
              </a:rPr>
              <a:t>σε</a:t>
            </a:r>
            <a:r>
              <a:rPr b="0" i="0" lang="en-US" sz="2600" u="none" cap="none" strike="noStrike">
                <a:solidFill>
                  <a:srgbClr val="000000"/>
                </a:solidFill>
                <a:latin typeface="Calibri"/>
                <a:ea typeface="Calibri"/>
                <a:cs typeface="Calibri"/>
                <a:sym typeface="Calibri"/>
              </a:rPr>
              <a:t> IP, μετά σε UDP </a:t>
            </a:r>
            <a:r>
              <a:rPr lang="en-US" sz="2600">
                <a:latin typeface="Calibri"/>
                <a:ea typeface="Calibri"/>
                <a:cs typeface="Calibri"/>
                <a:sym typeface="Calibri"/>
              </a:rPr>
              <a:t>και τέλος σε </a:t>
            </a:r>
            <a:r>
              <a:rPr b="0" i="0" lang="en-US" sz="2600" u="none" cap="none" strike="noStrike">
                <a:solidFill>
                  <a:srgbClr val="000000"/>
                </a:solidFill>
                <a:latin typeface="Calibri"/>
                <a:ea typeface="Calibri"/>
                <a:cs typeface="Calibri"/>
                <a:sym typeface="Calibri"/>
              </a:rPr>
              <a:t>DHCP </a:t>
            </a:r>
            <a:endParaRPr sz="2600"/>
          </a:p>
        </p:txBody>
      </p:sp>
      <p:sp>
        <p:nvSpPr>
          <p:cNvPr id="3611" name="Google Shape;3611;p56"/>
          <p:cNvSpPr txBox="1"/>
          <p:nvPr/>
        </p:nvSpPr>
        <p:spPr>
          <a:xfrm>
            <a:off x="4421682" y="3674280"/>
            <a:ext cx="1047750" cy="5175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168.1.1.1</a:t>
            </a:r>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612" name="Google Shape;3612;p56"/>
          <p:cNvGrpSpPr/>
          <p:nvPr/>
        </p:nvGrpSpPr>
        <p:grpSpPr>
          <a:xfrm>
            <a:off x="3067479" y="2685267"/>
            <a:ext cx="855728" cy="627114"/>
            <a:chOff x="4417" y="878"/>
            <a:chExt cx="617" cy="466"/>
          </a:xfrm>
        </p:grpSpPr>
        <p:pic>
          <p:nvPicPr>
            <p:cNvPr descr="laptop_keyboard" id="3613" name="Google Shape;3613;p56"/>
            <p:cNvPicPr preferRelativeResize="0"/>
            <p:nvPr/>
          </p:nvPicPr>
          <p:blipFill rotWithShape="1">
            <a:blip r:embed="rId3">
              <a:alphaModFix/>
            </a:blip>
            <a:srcRect b="0" l="0" r="0" t="0"/>
            <a:stretch/>
          </p:blipFill>
          <p:spPr>
            <a:xfrm flipH="1" rot="109064">
              <a:off x="4420" y="1108"/>
              <a:ext cx="527" cy="228"/>
            </a:xfrm>
            <a:prstGeom prst="rect">
              <a:avLst/>
            </a:prstGeom>
            <a:noFill/>
            <a:ln>
              <a:noFill/>
            </a:ln>
          </p:spPr>
        </p:pic>
        <p:sp>
          <p:nvSpPr>
            <p:cNvPr id="3614" name="Google Shape;3614;p56"/>
            <p:cNvSpPr/>
            <p:nvPr/>
          </p:nvSpPr>
          <p:spPr>
            <a:xfrm>
              <a:off x="4595" y="888"/>
              <a:ext cx="424" cy="297"/>
            </a:xfrm>
            <a:custGeom>
              <a:rect b="b" l="l" r="r" t="t"/>
              <a:pathLst>
                <a:path extrusionOk="0" h="2442" w="2982">
                  <a:moveTo>
                    <a:pt x="540" y="0"/>
                  </a:moveTo>
                  <a:lnTo>
                    <a:pt x="0" y="1734"/>
                  </a:lnTo>
                  <a:lnTo>
                    <a:pt x="2394" y="2442"/>
                  </a:lnTo>
                  <a:lnTo>
                    <a:pt x="2982" y="318"/>
                  </a:lnTo>
                  <a:lnTo>
                    <a:pt x="540" y="0"/>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pic>
          <p:nvPicPr>
            <p:cNvPr descr="screen" id="3615" name="Google Shape;3615;p56"/>
            <p:cNvPicPr preferRelativeResize="0"/>
            <p:nvPr/>
          </p:nvPicPr>
          <p:blipFill rotWithShape="1">
            <a:blip r:embed="rId4">
              <a:alphaModFix/>
            </a:blip>
            <a:srcRect b="0" l="0" r="0" t="0"/>
            <a:stretch/>
          </p:blipFill>
          <p:spPr>
            <a:xfrm>
              <a:off x="4616" y="895"/>
              <a:ext cx="385" cy="271"/>
            </a:xfrm>
            <a:prstGeom prst="rect">
              <a:avLst/>
            </a:prstGeom>
            <a:noFill/>
            <a:ln>
              <a:noFill/>
            </a:ln>
          </p:spPr>
        </p:pic>
        <p:sp>
          <p:nvSpPr>
            <p:cNvPr id="3616" name="Google Shape;3616;p56"/>
            <p:cNvSpPr/>
            <p:nvPr/>
          </p:nvSpPr>
          <p:spPr>
            <a:xfrm>
              <a:off x="4672" y="879"/>
              <a:ext cx="359" cy="55"/>
            </a:xfrm>
            <a:custGeom>
              <a:rect b="b" l="l" r="r" t="t"/>
              <a:pathLst>
                <a:path extrusionOk="0" h="455" w="2528">
                  <a:moveTo>
                    <a:pt x="14" y="0"/>
                  </a:moveTo>
                  <a:lnTo>
                    <a:pt x="2528" y="341"/>
                  </a:lnTo>
                  <a:lnTo>
                    <a:pt x="2480" y="455"/>
                  </a:lnTo>
                  <a:lnTo>
                    <a:pt x="0" y="86"/>
                  </a:lnTo>
                  <a:lnTo>
                    <a:pt x="14" y="0"/>
                  </a:lnTo>
                  <a:close/>
                </a:path>
              </a:pathLst>
            </a:custGeom>
            <a:gradFill>
              <a:gsLst>
                <a:gs pos="0">
                  <a:srgbClr val="000099"/>
                </a:gs>
                <a:gs pos="100000">
                  <a:srgbClr val="EAEAEA"/>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617" name="Google Shape;3617;p56"/>
            <p:cNvSpPr/>
            <p:nvPr/>
          </p:nvSpPr>
          <p:spPr>
            <a:xfrm>
              <a:off x="4591" y="878"/>
              <a:ext cx="100" cy="230"/>
            </a:xfrm>
            <a:custGeom>
              <a:rect b="b" l="l" r="r" t="t"/>
              <a:pathLst>
                <a:path extrusionOk="0" h="1893" w="702">
                  <a:moveTo>
                    <a:pt x="579" y="0"/>
                  </a:moveTo>
                  <a:lnTo>
                    <a:pt x="0" y="1869"/>
                  </a:lnTo>
                  <a:lnTo>
                    <a:pt x="114" y="1893"/>
                  </a:lnTo>
                  <a:lnTo>
                    <a:pt x="702" y="51"/>
                  </a:lnTo>
                  <a:lnTo>
                    <a:pt x="579"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618" name="Google Shape;3618;p56"/>
            <p:cNvSpPr/>
            <p:nvPr/>
          </p:nvSpPr>
          <p:spPr>
            <a:xfrm>
              <a:off x="4921" y="920"/>
              <a:ext cx="108" cy="265"/>
            </a:xfrm>
            <a:custGeom>
              <a:rect b="b" l="l" r="r" t="t"/>
              <a:pathLst>
                <a:path extrusionOk="0" h="2184" w="756">
                  <a:moveTo>
                    <a:pt x="756" y="0"/>
                  </a:moveTo>
                  <a:lnTo>
                    <a:pt x="138" y="2184"/>
                  </a:lnTo>
                  <a:lnTo>
                    <a:pt x="0" y="2148"/>
                  </a:lnTo>
                  <a:lnTo>
                    <a:pt x="606" y="78"/>
                  </a:lnTo>
                  <a:lnTo>
                    <a:pt x="756" y="0"/>
                  </a:lnTo>
                  <a:close/>
                </a:path>
              </a:pathLst>
            </a:custGeom>
            <a:gradFill>
              <a:gsLst>
                <a:gs pos="0">
                  <a:srgbClr val="DDDDDD"/>
                </a:gs>
                <a:gs pos="100000">
                  <a:srgbClr val="FFFFFF"/>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619" name="Google Shape;3619;p56"/>
            <p:cNvSpPr/>
            <p:nvPr/>
          </p:nvSpPr>
          <p:spPr>
            <a:xfrm>
              <a:off x="4590" y="1097"/>
              <a:ext cx="394" cy="89"/>
            </a:xfrm>
            <a:custGeom>
              <a:rect b="b" l="l" r="r" t="t"/>
              <a:pathLst>
                <a:path extrusionOk="0" h="738" w="2773">
                  <a:moveTo>
                    <a:pt x="33" y="0"/>
                  </a:moveTo>
                  <a:lnTo>
                    <a:pt x="0" y="99"/>
                  </a:lnTo>
                  <a:lnTo>
                    <a:pt x="2436" y="738"/>
                  </a:lnTo>
                  <a:cubicBezTo>
                    <a:pt x="2499" y="501"/>
                    <a:pt x="2773" y="727"/>
                    <a:pt x="2373" y="603"/>
                  </a:cubicBezTo>
                  <a:lnTo>
                    <a:pt x="33" y="0"/>
                  </a:lnTo>
                  <a:close/>
                </a:path>
              </a:pathLst>
            </a:custGeom>
            <a:gradFill>
              <a:gsLst>
                <a:gs pos="0">
                  <a:srgbClr val="0000CC"/>
                </a:gs>
                <a:gs pos="100000">
                  <a:srgbClr val="FFFFFF"/>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620" name="Google Shape;3620;p56"/>
            <p:cNvSpPr/>
            <p:nvPr/>
          </p:nvSpPr>
          <p:spPr>
            <a:xfrm>
              <a:off x="4933" y="922"/>
              <a:ext cx="101" cy="266"/>
            </a:xfrm>
            <a:custGeom>
              <a:rect b="b" l="l" r="r" t="t"/>
              <a:pathLst>
                <a:path extrusionOk="0" h="1659" w="637">
                  <a:moveTo>
                    <a:pt x="615" y="0"/>
                  </a:moveTo>
                  <a:lnTo>
                    <a:pt x="637" y="0"/>
                  </a:lnTo>
                  <a:lnTo>
                    <a:pt x="68" y="1659"/>
                  </a:lnTo>
                  <a:lnTo>
                    <a:pt x="0" y="1647"/>
                  </a:lnTo>
                  <a:lnTo>
                    <a:pt x="615" y="0"/>
                  </a:lnTo>
                  <a:close/>
                </a:path>
              </a:pathLst>
            </a:custGeom>
            <a:solidFill>
              <a:srgbClr val="4D4D4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621" name="Google Shape;3621;p56"/>
            <p:cNvSpPr/>
            <p:nvPr/>
          </p:nvSpPr>
          <p:spPr>
            <a:xfrm>
              <a:off x="4590" y="1109"/>
              <a:ext cx="351" cy="88"/>
            </a:xfrm>
            <a:custGeom>
              <a:rect b="b" l="l" r="r" t="t"/>
              <a:pathLst>
                <a:path extrusionOk="0" h="550" w="2216">
                  <a:moveTo>
                    <a:pt x="0" y="0"/>
                  </a:moveTo>
                  <a:lnTo>
                    <a:pt x="9" y="57"/>
                  </a:lnTo>
                  <a:lnTo>
                    <a:pt x="2164" y="550"/>
                  </a:lnTo>
                  <a:lnTo>
                    <a:pt x="2216" y="496"/>
                  </a:lnTo>
                  <a:lnTo>
                    <a:pt x="0" y="0"/>
                  </a:lnTo>
                  <a:close/>
                </a:path>
              </a:pathLst>
            </a:custGeom>
            <a:gradFill>
              <a:gsLst>
                <a:gs pos="0">
                  <a:srgbClr val="00009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nvGrpSpPr>
            <p:cNvPr id="3622" name="Google Shape;3622;p56"/>
            <p:cNvGrpSpPr/>
            <p:nvPr/>
          </p:nvGrpSpPr>
          <p:grpSpPr>
            <a:xfrm>
              <a:off x="4584" y="1203"/>
              <a:ext cx="119" cy="53"/>
              <a:chOff x="1740" y="2642"/>
              <a:chExt cx="752" cy="327"/>
            </a:xfrm>
          </p:grpSpPr>
          <p:sp>
            <p:nvSpPr>
              <p:cNvPr id="3623" name="Google Shape;3623;p56"/>
              <p:cNvSpPr/>
              <p:nvPr/>
            </p:nvSpPr>
            <p:spPr>
              <a:xfrm>
                <a:off x="1740" y="2642"/>
                <a:ext cx="752" cy="327"/>
              </a:xfrm>
              <a:custGeom>
                <a:rect b="b" l="l" r="r" t="t"/>
                <a:pathLst>
                  <a:path extrusionOk="0" h="327" w="752">
                    <a:moveTo>
                      <a:pt x="293" y="0"/>
                    </a:moveTo>
                    <a:lnTo>
                      <a:pt x="752" y="124"/>
                    </a:lnTo>
                    <a:lnTo>
                      <a:pt x="470" y="327"/>
                    </a:lnTo>
                    <a:lnTo>
                      <a:pt x="0" y="183"/>
                    </a:lnTo>
                    <a:lnTo>
                      <a:pt x="293"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624" name="Google Shape;3624;p56"/>
              <p:cNvSpPr/>
              <p:nvPr/>
            </p:nvSpPr>
            <p:spPr>
              <a:xfrm>
                <a:off x="1754" y="2649"/>
                <a:ext cx="726" cy="311"/>
              </a:xfrm>
              <a:custGeom>
                <a:rect b="b" l="l" r="r" t="t"/>
                <a:pathLst>
                  <a:path extrusionOk="0" h="311" w="726">
                    <a:moveTo>
                      <a:pt x="282" y="0"/>
                    </a:moveTo>
                    <a:lnTo>
                      <a:pt x="726" y="119"/>
                    </a:lnTo>
                    <a:lnTo>
                      <a:pt x="457" y="311"/>
                    </a:lnTo>
                    <a:lnTo>
                      <a:pt x="0" y="173"/>
                    </a:lnTo>
                    <a:lnTo>
                      <a:pt x="282" y="0"/>
                    </a:lnTo>
                    <a:close/>
                  </a:path>
                </a:pathLst>
              </a:custGeom>
              <a:gradFill>
                <a:gsLst>
                  <a:gs pos="0">
                    <a:srgbClr val="4D4D4D"/>
                  </a:gs>
                  <a:gs pos="100000">
                    <a:srgbClr val="DDDDDD"/>
                  </a:gs>
                </a:gsLst>
                <a:lin ang="189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625" name="Google Shape;3625;p56"/>
              <p:cNvSpPr/>
              <p:nvPr/>
            </p:nvSpPr>
            <p:spPr>
              <a:xfrm>
                <a:off x="1808" y="2770"/>
                <a:ext cx="258" cy="100"/>
              </a:xfrm>
              <a:custGeom>
                <a:rect b="b" l="l" r="r" t="t"/>
                <a:pathLst>
                  <a:path extrusionOk="0" h="100" w="258">
                    <a:moveTo>
                      <a:pt x="0" y="44"/>
                    </a:moveTo>
                    <a:lnTo>
                      <a:pt x="75" y="0"/>
                    </a:lnTo>
                    <a:lnTo>
                      <a:pt x="258" y="50"/>
                    </a:lnTo>
                    <a:lnTo>
                      <a:pt x="183" y="100"/>
                    </a:lnTo>
                    <a:lnTo>
                      <a:pt x="0" y="44"/>
                    </a:lnTo>
                    <a:close/>
                  </a:path>
                </a:pathLst>
              </a:custGeom>
              <a:solidFill>
                <a:srgbClr val="00CC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626" name="Google Shape;3626;p56"/>
              <p:cNvSpPr/>
              <p:nvPr/>
            </p:nvSpPr>
            <p:spPr>
              <a:xfrm>
                <a:off x="1799" y="2816"/>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627" name="Google Shape;3627;p56"/>
              <p:cNvSpPr/>
              <p:nvPr/>
            </p:nvSpPr>
            <p:spPr>
              <a:xfrm>
                <a:off x="2020" y="2834"/>
                <a:ext cx="258" cy="102"/>
              </a:xfrm>
              <a:custGeom>
                <a:rect b="b" l="l" r="r" t="t"/>
                <a:pathLst>
                  <a:path extrusionOk="0" h="102" w="258">
                    <a:moveTo>
                      <a:pt x="0" y="46"/>
                    </a:moveTo>
                    <a:lnTo>
                      <a:pt x="71" y="0"/>
                    </a:lnTo>
                    <a:lnTo>
                      <a:pt x="258" y="52"/>
                    </a:lnTo>
                    <a:lnTo>
                      <a:pt x="183" y="102"/>
                    </a:lnTo>
                    <a:lnTo>
                      <a:pt x="0" y="46"/>
                    </a:lnTo>
                    <a:close/>
                  </a:path>
                </a:pathLst>
              </a:custGeom>
              <a:solidFill>
                <a:srgbClr val="00CC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628" name="Google Shape;3628;p56"/>
              <p:cNvSpPr/>
              <p:nvPr/>
            </p:nvSpPr>
            <p:spPr>
              <a:xfrm>
                <a:off x="2011" y="2882"/>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sp>
          <p:nvSpPr>
            <p:cNvPr id="3629" name="Google Shape;3629;p56"/>
            <p:cNvSpPr/>
            <p:nvPr/>
          </p:nvSpPr>
          <p:spPr>
            <a:xfrm>
              <a:off x="4788" y="1211"/>
              <a:ext cx="144" cy="116"/>
            </a:xfrm>
            <a:custGeom>
              <a:rect b="b" l="l" r="r" t="t"/>
              <a:pathLst>
                <a:path extrusionOk="0" h="792" w="990">
                  <a:moveTo>
                    <a:pt x="3" y="738"/>
                  </a:moveTo>
                  <a:lnTo>
                    <a:pt x="990" y="0"/>
                  </a:lnTo>
                  <a:lnTo>
                    <a:pt x="987" y="60"/>
                  </a:lnTo>
                  <a:lnTo>
                    <a:pt x="0" y="792"/>
                  </a:lnTo>
                  <a:lnTo>
                    <a:pt x="3" y="738"/>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630" name="Google Shape;3630;p56"/>
            <p:cNvSpPr/>
            <p:nvPr/>
          </p:nvSpPr>
          <p:spPr>
            <a:xfrm>
              <a:off x="4420" y="1220"/>
              <a:ext cx="369" cy="106"/>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631" name="Google Shape;3631;p56"/>
            <p:cNvSpPr/>
            <p:nvPr/>
          </p:nvSpPr>
          <p:spPr>
            <a:xfrm>
              <a:off x="4420" y="1201"/>
              <a:ext cx="4" cy="21"/>
            </a:xfrm>
            <a:custGeom>
              <a:rect b="b" l="l" r="r" t="t"/>
              <a:pathLst>
                <a:path extrusionOk="0" h="147" w="26">
                  <a:moveTo>
                    <a:pt x="26" y="10"/>
                  </a:moveTo>
                  <a:lnTo>
                    <a:pt x="23" y="147"/>
                  </a:lnTo>
                  <a:lnTo>
                    <a:pt x="0" y="144"/>
                  </a:lnTo>
                  <a:lnTo>
                    <a:pt x="3" y="0"/>
                  </a:lnTo>
                  <a:lnTo>
                    <a:pt x="26" y="1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632" name="Google Shape;3632;p56"/>
            <p:cNvSpPr/>
            <p:nvPr/>
          </p:nvSpPr>
          <p:spPr>
            <a:xfrm>
              <a:off x="4421" y="1114"/>
              <a:ext cx="171" cy="88"/>
            </a:xfrm>
            <a:custGeom>
              <a:rect b="b" l="l" r="r" t="t"/>
              <a:pathLst>
                <a:path extrusionOk="0" h="606" w="1176">
                  <a:moveTo>
                    <a:pt x="1170" y="0"/>
                  </a:moveTo>
                  <a:lnTo>
                    <a:pt x="0" y="597"/>
                  </a:lnTo>
                  <a:lnTo>
                    <a:pt x="30" y="606"/>
                  </a:lnTo>
                  <a:lnTo>
                    <a:pt x="1176" y="18"/>
                  </a:lnTo>
                  <a:lnTo>
                    <a:pt x="1170"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633" name="Google Shape;3633;p56"/>
            <p:cNvSpPr/>
            <p:nvPr/>
          </p:nvSpPr>
          <p:spPr>
            <a:xfrm>
              <a:off x="4432" y="1205"/>
              <a:ext cx="350" cy="102"/>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634" name="Google Shape;3634;p56"/>
            <p:cNvSpPr/>
            <p:nvPr/>
          </p:nvSpPr>
          <p:spPr>
            <a:xfrm flipH="1" rot="10800000">
              <a:off x="4782" y="1198"/>
              <a:ext cx="142" cy="105"/>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sp>
        <p:nvSpPr>
          <p:cNvPr id="3635" name="Google Shape;3635;p56"/>
          <p:cNvSpPr/>
          <p:nvPr/>
        </p:nvSpPr>
        <p:spPr>
          <a:xfrm>
            <a:off x="1924545" y="2812267"/>
            <a:ext cx="976312" cy="485775"/>
          </a:xfrm>
          <a:custGeom>
            <a:rect b="b" l="l" r="r" t="t"/>
            <a:pathLst>
              <a:path extrusionOk="0" h="21600" w="21600">
                <a:moveTo>
                  <a:pt x="16200" y="0"/>
                </a:moveTo>
                <a:lnTo>
                  <a:pt x="16200" y="5400"/>
                </a:lnTo>
                <a:lnTo>
                  <a:pt x="3375" y="5400"/>
                </a:lnTo>
                <a:lnTo>
                  <a:pt x="3375" y="16200"/>
                </a:lnTo>
                <a:lnTo>
                  <a:pt x="16200" y="16200"/>
                </a:lnTo>
                <a:lnTo>
                  <a:pt x="16200" y="21600"/>
                </a:lnTo>
                <a:lnTo>
                  <a:pt x="21600" y="10800"/>
                </a:lnTo>
                <a:lnTo>
                  <a:pt x="16200" y="0"/>
                </a:lnTo>
                <a:close/>
              </a:path>
              <a:path extrusionOk="0" h="21600" w="21600">
                <a:moveTo>
                  <a:pt x="1350" y="5400"/>
                </a:moveTo>
                <a:lnTo>
                  <a:pt x="1350" y="16200"/>
                </a:lnTo>
                <a:lnTo>
                  <a:pt x="2700" y="16200"/>
                </a:lnTo>
                <a:lnTo>
                  <a:pt x="2700" y="5400"/>
                </a:lnTo>
                <a:lnTo>
                  <a:pt x="1350" y="5400"/>
                </a:lnTo>
                <a:close/>
              </a:path>
              <a:path extrusionOk="0" h="21600" w="21600">
                <a:moveTo>
                  <a:pt x="0" y="5400"/>
                </a:moveTo>
                <a:lnTo>
                  <a:pt x="0" y="16200"/>
                </a:lnTo>
                <a:lnTo>
                  <a:pt x="675" y="16200"/>
                </a:lnTo>
                <a:lnTo>
                  <a:pt x="675" y="5400"/>
                </a:lnTo>
                <a:lnTo>
                  <a:pt x="0" y="5400"/>
                </a:lnTo>
                <a:close/>
              </a:path>
            </a:pathLst>
          </a:custGeom>
          <a:solidFill>
            <a:srgbClr val="FF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nvGrpSpPr>
          <p:cNvPr id="3636" name="Google Shape;3636;p56"/>
          <p:cNvGrpSpPr/>
          <p:nvPr/>
        </p:nvGrpSpPr>
        <p:grpSpPr>
          <a:xfrm>
            <a:off x="2289670" y="1648630"/>
            <a:ext cx="976312" cy="1460500"/>
            <a:chOff x="651" y="681"/>
            <a:chExt cx="615" cy="920"/>
          </a:xfrm>
        </p:grpSpPr>
        <p:sp>
          <p:nvSpPr>
            <p:cNvPr id="3637" name="Google Shape;3637;p56"/>
            <p:cNvSpPr/>
            <p:nvPr/>
          </p:nvSpPr>
          <p:spPr>
            <a:xfrm>
              <a:off x="662" y="698"/>
              <a:ext cx="604" cy="903"/>
            </a:xfrm>
            <a:custGeom>
              <a:rect b="b" l="l" r="r" t="t"/>
              <a:pathLst>
                <a:path extrusionOk="0" h="903" w="604">
                  <a:moveTo>
                    <a:pt x="496" y="0"/>
                  </a:moveTo>
                  <a:lnTo>
                    <a:pt x="604" y="903"/>
                  </a:lnTo>
                  <a:lnTo>
                    <a:pt x="0" y="788"/>
                  </a:lnTo>
                  <a:lnTo>
                    <a:pt x="456" y="750"/>
                  </a:lnTo>
                  <a:lnTo>
                    <a:pt x="496" y="0"/>
                  </a:lnTo>
                  <a:close/>
                </a:path>
              </a:pathLst>
            </a:custGeom>
            <a:gradFill>
              <a:gsLst>
                <a:gs pos="0">
                  <a:srgbClr val="FFFFFF">
                    <a:alpha val="65882"/>
                  </a:srgbClr>
                </a:gs>
                <a:gs pos="100000">
                  <a:srgbClr val="000099">
                    <a:alpha val="66666"/>
                  </a:srgbClr>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nvGrpSpPr>
            <p:cNvPr id="3638" name="Google Shape;3638;p56"/>
            <p:cNvGrpSpPr/>
            <p:nvPr/>
          </p:nvGrpSpPr>
          <p:grpSpPr>
            <a:xfrm>
              <a:off x="651" y="681"/>
              <a:ext cx="501" cy="828"/>
              <a:chOff x="569" y="2954"/>
              <a:chExt cx="501" cy="828"/>
            </a:xfrm>
          </p:grpSpPr>
          <p:sp>
            <p:nvSpPr>
              <p:cNvPr id="3639" name="Google Shape;3639;p56"/>
              <p:cNvSpPr/>
              <p:nvPr/>
            </p:nvSpPr>
            <p:spPr>
              <a:xfrm>
                <a:off x="576" y="2973"/>
                <a:ext cx="493" cy="790"/>
              </a:xfrm>
              <a:prstGeom prst="rect">
                <a:avLst/>
              </a:prstGeom>
              <a:solidFill>
                <a:srgbClr val="FFFFFF"/>
              </a:solidFill>
              <a:ln cap="flat" cmpd="sng" w="9525">
                <a:solidFill>
                  <a:srgbClr val="000000"/>
                </a:solidFill>
                <a:prstDash val="solid"/>
                <a:miter lim="800000"/>
                <a:headEnd len="sm" w="sm" type="none"/>
                <a:tailEnd len="sm" w="sm" type="none"/>
              </a:ln>
              <a:effectLst>
                <a:outerShdw blurRad="50800" rotWithShape="0" algn="bl" dir="18900000" dist="38100">
                  <a:schemeClr val="dk1">
                    <a:alpha val="40000"/>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40" name="Google Shape;3640;p56"/>
              <p:cNvSpPr txBox="1"/>
              <p:nvPr/>
            </p:nvSpPr>
            <p:spPr>
              <a:xfrm>
                <a:off x="593" y="2954"/>
                <a:ext cx="477" cy="82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DHCP</a:t>
                </a:r>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UDP</a:t>
                </a:r>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IP</a:t>
                </a:r>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Eth</a:t>
                </a:r>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Phy</a:t>
                </a:r>
                <a:endParaRPr/>
              </a:p>
            </p:txBody>
          </p:sp>
          <p:cxnSp>
            <p:nvCxnSpPr>
              <p:cNvPr id="3641" name="Google Shape;3641;p56"/>
              <p:cNvCxnSpPr/>
              <p:nvPr/>
            </p:nvCxnSpPr>
            <p:spPr>
              <a:xfrm>
                <a:off x="578" y="3130"/>
                <a:ext cx="489" cy="0"/>
              </a:xfrm>
              <a:prstGeom prst="straightConnector1">
                <a:avLst/>
              </a:prstGeom>
              <a:noFill/>
              <a:ln cap="flat" cmpd="sng" w="9525">
                <a:solidFill>
                  <a:srgbClr val="000000"/>
                </a:solidFill>
                <a:prstDash val="solid"/>
                <a:round/>
                <a:headEnd len="med" w="med" type="none"/>
                <a:tailEnd len="med" w="med" type="none"/>
              </a:ln>
            </p:spPr>
          </p:cxnSp>
          <p:cxnSp>
            <p:nvCxnSpPr>
              <p:cNvPr id="3642" name="Google Shape;3642;p56"/>
              <p:cNvCxnSpPr/>
              <p:nvPr/>
            </p:nvCxnSpPr>
            <p:spPr>
              <a:xfrm>
                <a:off x="575" y="3289"/>
                <a:ext cx="489" cy="0"/>
              </a:xfrm>
              <a:prstGeom prst="straightConnector1">
                <a:avLst/>
              </a:prstGeom>
              <a:noFill/>
              <a:ln cap="flat" cmpd="sng" w="9525">
                <a:solidFill>
                  <a:srgbClr val="000000"/>
                </a:solidFill>
                <a:prstDash val="solid"/>
                <a:round/>
                <a:headEnd len="med" w="med" type="none"/>
                <a:tailEnd len="med" w="med" type="none"/>
              </a:ln>
            </p:spPr>
          </p:cxnSp>
          <p:cxnSp>
            <p:nvCxnSpPr>
              <p:cNvPr id="3643" name="Google Shape;3643;p56"/>
              <p:cNvCxnSpPr/>
              <p:nvPr/>
            </p:nvCxnSpPr>
            <p:spPr>
              <a:xfrm>
                <a:off x="572" y="3448"/>
                <a:ext cx="489" cy="0"/>
              </a:xfrm>
              <a:prstGeom prst="straightConnector1">
                <a:avLst/>
              </a:prstGeom>
              <a:noFill/>
              <a:ln cap="flat" cmpd="sng" w="9525">
                <a:solidFill>
                  <a:srgbClr val="000000"/>
                </a:solidFill>
                <a:prstDash val="solid"/>
                <a:round/>
                <a:headEnd len="med" w="med" type="none"/>
                <a:tailEnd len="med" w="med" type="none"/>
              </a:ln>
            </p:spPr>
          </p:cxnSp>
          <p:cxnSp>
            <p:nvCxnSpPr>
              <p:cNvPr id="3644" name="Google Shape;3644;p56"/>
              <p:cNvCxnSpPr/>
              <p:nvPr/>
            </p:nvCxnSpPr>
            <p:spPr>
              <a:xfrm>
                <a:off x="569" y="3607"/>
                <a:ext cx="489" cy="0"/>
              </a:xfrm>
              <a:prstGeom prst="straightConnector1">
                <a:avLst/>
              </a:prstGeom>
              <a:noFill/>
              <a:ln cap="flat" cmpd="sng" w="9525">
                <a:solidFill>
                  <a:srgbClr val="000000"/>
                </a:solidFill>
                <a:prstDash val="solid"/>
                <a:round/>
                <a:headEnd len="med" w="med" type="none"/>
                <a:tailEnd len="med" w="med" type="none"/>
              </a:ln>
            </p:spPr>
          </p:cxnSp>
        </p:grpSp>
      </p:grpSp>
      <p:grpSp>
        <p:nvGrpSpPr>
          <p:cNvPr id="3645" name="Google Shape;3645;p56"/>
          <p:cNvGrpSpPr/>
          <p:nvPr/>
        </p:nvGrpSpPr>
        <p:grpSpPr>
          <a:xfrm>
            <a:off x="1614982" y="1707367"/>
            <a:ext cx="544513" cy="244475"/>
            <a:chOff x="844" y="3337"/>
            <a:chExt cx="343" cy="154"/>
          </a:xfrm>
        </p:grpSpPr>
        <p:sp>
          <p:nvSpPr>
            <p:cNvPr id="3646" name="Google Shape;3646;p56"/>
            <p:cNvSpPr/>
            <p:nvPr/>
          </p:nvSpPr>
          <p:spPr>
            <a:xfrm>
              <a:off x="889" y="3370"/>
              <a:ext cx="245" cy="86"/>
            </a:xfrm>
            <a:prstGeom prst="rect">
              <a:avLst/>
            </a:prstGeom>
            <a:solidFill>
              <a:srgbClr val="FF0000"/>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47" name="Google Shape;3647;p56"/>
            <p:cNvSpPr txBox="1"/>
            <p:nvPr/>
          </p:nvSpPr>
          <p:spPr>
            <a:xfrm>
              <a:off x="844" y="3337"/>
              <a:ext cx="343" cy="1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00"/>
                <a:buFont typeface="Arial"/>
                <a:buNone/>
              </a:pPr>
              <a:r>
                <a:rPr b="0" i="0" lang="en-US" sz="1000" u="none" cap="none" strike="noStrike">
                  <a:solidFill>
                    <a:srgbClr val="FFFFFF"/>
                  </a:solidFill>
                  <a:latin typeface="Arial"/>
                  <a:ea typeface="Arial"/>
                  <a:cs typeface="Arial"/>
                  <a:sym typeface="Arial"/>
                </a:rPr>
                <a:t>DHCP</a:t>
              </a:r>
              <a:endParaRPr/>
            </a:p>
          </p:txBody>
        </p:sp>
      </p:grpSp>
      <p:grpSp>
        <p:nvGrpSpPr>
          <p:cNvPr id="3648" name="Google Shape;3648;p56"/>
          <p:cNvGrpSpPr/>
          <p:nvPr/>
        </p:nvGrpSpPr>
        <p:grpSpPr>
          <a:xfrm>
            <a:off x="1160957" y="1726417"/>
            <a:ext cx="1081088" cy="1166813"/>
            <a:chOff x="42" y="744"/>
            <a:chExt cx="681" cy="735"/>
          </a:xfrm>
        </p:grpSpPr>
        <p:grpSp>
          <p:nvGrpSpPr>
            <p:cNvPr id="3649" name="Google Shape;3649;p56"/>
            <p:cNvGrpSpPr/>
            <p:nvPr/>
          </p:nvGrpSpPr>
          <p:grpSpPr>
            <a:xfrm>
              <a:off x="42" y="886"/>
              <a:ext cx="681" cy="468"/>
              <a:chOff x="42" y="886"/>
              <a:chExt cx="681" cy="468"/>
            </a:xfrm>
          </p:grpSpPr>
          <p:grpSp>
            <p:nvGrpSpPr>
              <p:cNvPr id="3650" name="Google Shape;3650;p56"/>
              <p:cNvGrpSpPr/>
              <p:nvPr/>
            </p:nvGrpSpPr>
            <p:grpSpPr>
              <a:xfrm>
                <a:off x="278" y="886"/>
                <a:ext cx="397" cy="154"/>
                <a:chOff x="740" y="3209"/>
                <a:chExt cx="397" cy="154"/>
              </a:xfrm>
            </p:grpSpPr>
            <p:grpSp>
              <p:nvGrpSpPr>
                <p:cNvPr id="3651" name="Google Shape;3651;p56"/>
                <p:cNvGrpSpPr/>
                <p:nvPr/>
              </p:nvGrpSpPr>
              <p:grpSpPr>
                <a:xfrm>
                  <a:off x="794" y="3209"/>
                  <a:ext cx="343" cy="154"/>
                  <a:chOff x="844" y="3337"/>
                  <a:chExt cx="343" cy="154"/>
                </a:xfrm>
              </p:grpSpPr>
              <p:sp>
                <p:nvSpPr>
                  <p:cNvPr id="3652" name="Google Shape;3652;p56"/>
                  <p:cNvSpPr/>
                  <p:nvPr/>
                </p:nvSpPr>
                <p:spPr>
                  <a:xfrm>
                    <a:off x="889" y="3370"/>
                    <a:ext cx="245" cy="86"/>
                  </a:xfrm>
                  <a:prstGeom prst="rect">
                    <a:avLst/>
                  </a:prstGeom>
                  <a:solidFill>
                    <a:srgbClr val="FF0000"/>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53" name="Google Shape;3653;p56"/>
                  <p:cNvSpPr txBox="1"/>
                  <p:nvPr/>
                </p:nvSpPr>
                <p:spPr>
                  <a:xfrm>
                    <a:off x="844" y="3337"/>
                    <a:ext cx="343" cy="1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00"/>
                      <a:buFont typeface="Arial"/>
                      <a:buNone/>
                    </a:pPr>
                    <a:r>
                      <a:rPr b="0" i="0" lang="en-US" sz="1000" u="none" cap="none" strike="noStrike">
                        <a:solidFill>
                          <a:srgbClr val="FFFFFF"/>
                        </a:solidFill>
                        <a:latin typeface="Arial"/>
                        <a:ea typeface="Arial"/>
                        <a:cs typeface="Arial"/>
                        <a:sym typeface="Arial"/>
                      </a:rPr>
                      <a:t>DHCP</a:t>
                    </a:r>
                    <a:endParaRPr/>
                  </a:p>
                </p:txBody>
              </p:sp>
            </p:grpSp>
            <p:sp>
              <p:nvSpPr>
                <p:cNvPr id="3654" name="Google Shape;3654;p56"/>
                <p:cNvSpPr/>
                <p:nvPr/>
              </p:nvSpPr>
              <p:spPr>
                <a:xfrm>
                  <a:off x="750" y="3244"/>
                  <a:ext cx="88" cy="82"/>
                </a:xfrm>
                <a:prstGeom prst="rect">
                  <a:avLst/>
                </a:prstGeom>
                <a:solidFill>
                  <a:srgbClr val="00CC99"/>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55" name="Google Shape;3655;p56"/>
                <p:cNvSpPr/>
                <p:nvPr/>
              </p:nvSpPr>
              <p:spPr>
                <a:xfrm>
                  <a:off x="740" y="3238"/>
                  <a:ext cx="354" cy="94"/>
                </a:xfrm>
                <a:prstGeom prst="rect">
                  <a:avLst/>
                </a:prstGeom>
                <a:noFill/>
                <a:ln cap="flat" cmpd="sng" w="9525">
                  <a:solidFill>
                    <a:srgbClr val="00CC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3656" name="Google Shape;3656;p56"/>
              <p:cNvGrpSpPr/>
              <p:nvPr/>
            </p:nvGrpSpPr>
            <p:grpSpPr>
              <a:xfrm>
                <a:off x="278" y="1034"/>
                <a:ext cx="397" cy="154"/>
                <a:chOff x="836" y="3305"/>
                <a:chExt cx="397" cy="154"/>
              </a:xfrm>
            </p:grpSpPr>
            <p:grpSp>
              <p:nvGrpSpPr>
                <p:cNvPr id="3657" name="Google Shape;3657;p56"/>
                <p:cNvGrpSpPr/>
                <p:nvPr/>
              </p:nvGrpSpPr>
              <p:grpSpPr>
                <a:xfrm>
                  <a:off x="890" y="3305"/>
                  <a:ext cx="343" cy="154"/>
                  <a:chOff x="844" y="3337"/>
                  <a:chExt cx="343" cy="154"/>
                </a:xfrm>
              </p:grpSpPr>
              <p:sp>
                <p:nvSpPr>
                  <p:cNvPr id="3658" name="Google Shape;3658;p56"/>
                  <p:cNvSpPr/>
                  <p:nvPr/>
                </p:nvSpPr>
                <p:spPr>
                  <a:xfrm>
                    <a:off x="889" y="3370"/>
                    <a:ext cx="245" cy="86"/>
                  </a:xfrm>
                  <a:prstGeom prst="rect">
                    <a:avLst/>
                  </a:prstGeom>
                  <a:solidFill>
                    <a:srgbClr val="FF0000"/>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59" name="Google Shape;3659;p56"/>
                  <p:cNvSpPr txBox="1"/>
                  <p:nvPr/>
                </p:nvSpPr>
                <p:spPr>
                  <a:xfrm>
                    <a:off x="844" y="3337"/>
                    <a:ext cx="343" cy="1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00"/>
                      <a:buFont typeface="Arial"/>
                      <a:buNone/>
                    </a:pPr>
                    <a:r>
                      <a:rPr b="0" i="0" lang="en-US" sz="1000" u="none" cap="none" strike="noStrike">
                        <a:solidFill>
                          <a:srgbClr val="FFFFFF"/>
                        </a:solidFill>
                        <a:latin typeface="Arial"/>
                        <a:ea typeface="Arial"/>
                        <a:cs typeface="Arial"/>
                        <a:sym typeface="Arial"/>
                      </a:rPr>
                      <a:t>DHCP</a:t>
                    </a:r>
                    <a:endParaRPr/>
                  </a:p>
                </p:txBody>
              </p:sp>
            </p:grpSp>
            <p:grpSp>
              <p:nvGrpSpPr>
                <p:cNvPr id="3660" name="Google Shape;3660;p56"/>
                <p:cNvGrpSpPr/>
                <p:nvPr/>
              </p:nvGrpSpPr>
              <p:grpSpPr>
                <a:xfrm>
                  <a:off x="836" y="3334"/>
                  <a:ext cx="354" cy="94"/>
                  <a:chOff x="836" y="3334"/>
                  <a:chExt cx="354" cy="94"/>
                </a:xfrm>
              </p:grpSpPr>
              <p:sp>
                <p:nvSpPr>
                  <p:cNvPr id="3661" name="Google Shape;3661;p56"/>
                  <p:cNvSpPr/>
                  <p:nvPr/>
                </p:nvSpPr>
                <p:spPr>
                  <a:xfrm>
                    <a:off x="846" y="3340"/>
                    <a:ext cx="88" cy="82"/>
                  </a:xfrm>
                  <a:prstGeom prst="rect">
                    <a:avLst/>
                  </a:prstGeom>
                  <a:solidFill>
                    <a:srgbClr val="00CC99"/>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62" name="Google Shape;3662;p56"/>
                  <p:cNvSpPr/>
                  <p:nvPr/>
                </p:nvSpPr>
                <p:spPr>
                  <a:xfrm>
                    <a:off x="836" y="3334"/>
                    <a:ext cx="354" cy="94"/>
                  </a:xfrm>
                  <a:prstGeom prst="rect">
                    <a:avLst/>
                  </a:prstGeom>
                  <a:noFill/>
                  <a:ln cap="flat" cmpd="sng" w="9525">
                    <a:solidFill>
                      <a:srgbClr val="00CC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grpSp>
            <p:nvGrpSpPr>
              <p:cNvPr id="3663" name="Google Shape;3663;p56"/>
              <p:cNvGrpSpPr/>
              <p:nvPr/>
            </p:nvGrpSpPr>
            <p:grpSpPr>
              <a:xfrm>
                <a:off x="165" y="1054"/>
                <a:ext cx="480" cy="112"/>
                <a:chOff x="627" y="3377"/>
                <a:chExt cx="480" cy="112"/>
              </a:xfrm>
            </p:grpSpPr>
            <p:sp>
              <p:nvSpPr>
                <p:cNvPr id="3664" name="Google Shape;3664;p56"/>
                <p:cNvSpPr/>
                <p:nvPr/>
              </p:nvSpPr>
              <p:spPr>
                <a:xfrm>
                  <a:off x="636" y="3388"/>
                  <a:ext cx="96" cy="93"/>
                </a:xfrm>
                <a:prstGeom prst="rect">
                  <a:avLst/>
                </a:prstGeom>
                <a:solidFill>
                  <a:srgbClr val="3333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65" name="Google Shape;3665;p56"/>
                <p:cNvSpPr/>
                <p:nvPr/>
              </p:nvSpPr>
              <p:spPr>
                <a:xfrm>
                  <a:off x="627" y="3377"/>
                  <a:ext cx="480" cy="112"/>
                </a:xfrm>
                <a:prstGeom prst="rect">
                  <a:avLst/>
                </a:prstGeom>
                <a:noFill/>
                <a:ln cap="flat" cmpd="sng" w="9525">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3666" name="Google Shape;3666;p56"/>
              <p:cNvGrpSpPr/>
              <p:nvPr/>
            </p:nvGrpSpPr>
            <p:grpSpPr>
              <a:xfrm>
                <a:off x="42" y="1200"/>
                <a:ext cx="681" cy="154"/>
                <a:chOff x="504" y="3523"/>
                <a:chExt cx="681" cy="154"/>
              </a:xfrm>
            </p:grpSpPr>
            <p:grpSp>
              <p:nvGrpSpPr>
                <p:cNvPr id="3667" name="Google Shape;3667;p56"/>
                <p:cNvGrpSpPr/>
                <p:nvPr/>
              </p:nvGrpSpPr>
              <p:grpSpPr>
                <a:xfrm>
                  <a:off x="623" y="3523"/>
                  <a:ext cx="510" cy="154"/>
                  <a:chOff x="723" y="3453"/>
                  <a:chExt cx="510" cy="154"/>
                </a:xfrm>
              </p:grpSpPr>
              <p:grpSp>
                <p:nvGrpSpPr>
                  <p:cNvPr id="3668" name="Google Shape;3668;p56"/>
                  <p:cNvGrpSpPr/>
                  <p:nvPr/>
                </p:nvGrpSpPr>
                <p:grpSpPr>
                  <a:xfrm>
                    <a:off x="836" y="3453"/>
                    <a:ext cx="397" cy="154"/>
                    <a:chOff x="836" y="3305"/>
                    <a:chExt cx="397" cy="154"/>
                  </a:xfrm>
                </p:grpSpPr>
                <p:grpSp>
                  <p:nvGrpSpPr>
                    <p:cNvPr id="3669" name="Google Shape;3669;p56"/>
                    <p:cNvGrpSpPr/>
                    <p:nvPr/>
                  </p:nvGrpSpPr>
                  <p:grpSpPr>
                    <a:xfrm>
                      <a:off x="890" y="3305"/>
                      <a:ext cx="343" cy="154"/>
                      <a:chOff x="844" y="3337"/>
                      <a:chExt cx="343" cy="154"/>
                    </a:xfrm>
                  </p:grpSpPr>
                  <p:sp>
                    <p:nvSpPr>
                      <p:cNvPr id="3670" name="Google Shape;3670;p56"/>
                      <p:cNvSpPr/>
                      <p:nvPr/>
                    </p:nvSpPr>
                    <p:spPr>
                      <a:xfrm>
                        <a:off x="889" y="3370"/>
                        <a:ext cx="245" cy="86"/>
                      </a:xfrm>
                      <a:prstGeom prst="rect">
                        <a:avLst/>
                      </a:prstGeom>
                      <a:solidFill>
                        <a:srgbClr val="FF0000"/>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71" name="Google Shape;3671;p56"/>
                      <p:cNvSpPr txBox="1"/>
                      <p:nvPr/>
                    </p:nvSpPr>
                    <p:spPr>
                      <a:xfrm>
                        <a:off x="844" y="3337"/>
                        <a:ext cx="343" cy="1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00"/>
                          <a:buFont typeface="Arial"/>
                          <a:buNone/>
                        </a:pPr>
                        <a:r>
                          <a:rPr b="0" i="0" lang="en-US" sz="1000" u="none" cap="none" strike="noStrike">
                            <a:solidFill>
                              <a:srgbClr val="FFFFFF"/>
                            </a:solidFill>
                            <a:latin typeface="Arial"/>
                            <a:ea typeface="Arial"/>
                            <a:cs typeface="Arial"/>
                            <a:sym typeface="Arial"/>
                          </a:rPr>
                          <a:t>DHCP</a:t>
                        </a:r>
                        <a:endParaRPr/>
                      </a:p>
                    </p:txBody>
                  </p:sp>
                </p:grpSp>
                <p:grpSp>
                  <p:nvGrpSpPr>
                    <p:cNvPr id="3672" name="Google Shape;3672;p56"/>
                    <p:cNvGrpSpPr/>
                    <p:nvPr/>
                  </p:nvGrpSpPr>
                  <p:grpSpPr>
                    <a:xfrm>
                      <a:off x="836" y="3334"/>
                      <a:ext cx="354" cy="94"/>
                      <a:chOff x="836" y="3334"/>
                      <a:chExt cx="354" cy="94"/>
                    </a:xfrm>
                  </p:grpSpPr>
                  <p:sp>
                    <p:nvSpPr>
                      <p:cNvPr id="3673" name="Google Shape;3673;p56"/>
                      <p:cNvSpPr/>
                      <p:nvPr/>
                    </p:nvSpPr>
                    <p:spPr>
                      <a:xfrm>
                        <a:off x="846" y="3340"/>
                        <a:ext cx="88" cy="82"/>
                      </a:xfrm>
                      <a:prstGeom prst="rect">
                        <a:avLst/>
                      </a:prstGeom>
                      <a:solidFill>
                        <a:srgbClr val="00CC99"/>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74" name="Google Shape;3674;p56"/>
                      <p:cNvSpPr/>
                      <p:nvPr/>
                    </p:nvSpPr>
                    <p:spPr>
                      <a:xfrm>
                        <a:off x="836" y="3334"/>
                        <a:ext cx="354" cy="94"/>
                      </a:xfrm>
                      <a:prstGeom prst="rect">
                        <a:avLst/>
                      </a:prstGeom>
                      <a:noFill/>
                      <a:ln cap="flat" cmpd="sng" w="9525">
                        <a:solidFill>
                          <a:srgbClr val="00CC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sp>
                <p:nvSpPr>
                  <p:cNvPr id="3675" name="Google Shape;3675;p56"/>
                  <p:cNvSpPr/>
                  <p:nvPr/>
                </p:nvSpPr>
                <p:spPr>
                  <a:xfrm>
                    <a:off x="732" y="3484"/>
                    <a:ext cx="96" cy="93"/>
                  </a:xfrm>
                  <a:prstGeom prst="rect">
                    <a:avLst/>
                  </a:prstGeom>
                  <a:solidFill>
                    <a:srgbClr val="3333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76" name="Google Shape;3676;p56"/>
                  <p:cNvSpPr/>
                  <p:nvPr/>
                </p:nvSpPr>
                <p:spPr>
                  <a:xfrm>
                    <a:off x="723" y="3473"/>
                    <a:ext cx="480" cy="112"/>
                  </a:xfrm>
                  <a:prstGeom prst="rect">
                    <a:avLst/>
                  </a:prstGeom>
                  <a:noFill/>
                  <a:ln cap="flat" cmpd="sng" w="9525">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3677" name="Google Shape;3677;p56"/>
                <p:cNvSpPr/>
                <p:nvPr/>
              </p:nvSpPr>
              <p:spPr>
                <a:xfrm>
                  <a:off x="517" y="3545"/>
                  <a:ext cx="94" cy="108"/>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78" name="Google Shape;3678;p56"/>
                <p:cNvSpPr/>
                <p:nvPr/>
              </p:nvSpPr>
              <p:spPr>
                <a:xfrm>
                  <a:off x="1115" y="3544"/>
                  <a:ext cx="60" cy="108"/>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79" name="Google Shape;3679;p56"/>
                <p:cNvSpPr/>
                <p:nvPr/>
              </p:nvSpPr>
              <p:spPr>
                <a:xfrm>
                  <a:off x="504" y="3529"/>
                  <a:ext cx="681" cy="138"/>
                </a:xfrm>
                <a:prstGeom prst="rect">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sp>
          <p:nvSpPr>
            <p:cNvPr id="3680" name="Google Shape;3680;p56"/>
            <p:cNvSpPr/>
            <p:nvPr/>
          </p:nvSpPr>
          <p:spPr>
            <a:xfrm>
              <a:off x="384" y="744"/>
              <a:ext cx="240" cy="735"/>
            </a:xfrm>
            <a:prstGeom prst="downArrow">
              <a:avLst>
                <a:gd fmla="val 54167" name="adj1"/>
                <a:gd fmla="val 49170" name="adj2"/>
              </a:avLst>
            </a:prstGeom>
            <a:gradFill>
              <a:gsLst>
                <a:gs pos="0">
                  <a:srgbClr val="FF0000">
                    <a:alpha val="24705"/>
                  </a:srgbClr>
                </a:gs>
                <a:gs pos="100000">
                  <a:srgbClr val="FF0000">
                    <a:alpha val="24705"/>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3681" name="Google Shape;3681;p56"/>
          <p:cNvGrpSpPr/>
          <p:nvPr/>
        </p:nvGrpSpPr>
        <p:grpSpPr>
          <a:xfrm>
            <a:off x="1745157" y="2934505"/>
            <a:ext cx="1081088" cy="244475"/>
            <a:chOff x="504" y="3523"/>
            <a:chExt cx="681" cy="154"/>
          </a:xfrm>
        </p:grpSpPr>
        <p:grpSp>
          <p:nvGrpSpPr>
            <p:cNvPr id="3682" name="Google Shape;3682;p56"/>
            <p:cNvGrpSpPr/>
            <p:nvPr/>
          </p:nvGrpSpPr>
          <p:grpSpPr>
            <a:xfrm>
              <a:off x="623" y="3523"/>
              <a:ext cx="510" cy="154"/>
              <a:chOff x="723" y="3453"/>
              <a:chExt cx="510" cy="154"/>
            </a:xfrm>
          </p:grpSpPr>
          <p:grpSp>
            <p:nvGrpSpPr>
              <p:cNvPr id="3683" name="Google Shape;3683;p56"/>
              <p:cNvGrpSpPr/>
              <p:nvPr/>
            </p:nvGrpSpPr>
            <p:grpSpPr>
              <a:xfrm>
                <a:off x="836" y="3453"/>
                <a:ext cx="397" cy="154"/>
                <a:chOff x="836" y="3305"/>
                <a:chExt cx="397" cy="154"/>
              </a:xfrm>
            </p:grpSpPr>
            <p:grpSp>
              <p:nvGrpSpPr>
                <p:cNvPr id="3684" name="Google Shape;3684;p56"/>
                <p:cNvGrpSpPr/>
                <p:nvPr/>
              </p:nvGrpSpPr>
              <p:grpSpPr>
                <a:xfrm>
                  <a:off x="890" y="3305"/>
                  <a:ext cx="343" cy="154"/>
                  <a:chOff x="844" y="3337"/>
                  <a:chExt cx="343" cy="154"/>
                </a:xfrm>
              </p:grpSpPr>
              <p:sp>
                <p:nvSpPr>
                  <p:cNvPr id="3685" name="Google Shape;3685;p56"/>
                  <p:cNvSpPr/>
                  <p:nvPr/>
                </p:nvSpPr>
                <p:spPr>
                  <a:xfrm>
                    <a:off x="889" y="3370"/>
                    <a:ext cx="245" cy="86"/>
                  </a:xfrm>
                  <a:prstGeom prst="rect">
                    <a:avLst/>
                  </a:prstGeom>
                  <a:solidFill>
                    <a:srgbClr val="FF0000"/>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86" name="Google Shape;3686;p56"/>
                  <p:cNvSpPr txBox="1"/>
                  <p:nvPr/>
                </p:nvSpPr>
                <p:spPr>
                  <a:xfrm>
                    <a:off x="844" y="3337"/>
                    <a:ext cx="343" cy="1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00"/>
                      <a:buFont typeface="Arial"/>
                      <a:buNone/>
                    </a:pPr>
                    <a:r>
                      <a:rPr b="0" i="0" lang="en-US" sz="1000" u="none" cap="none" strike="noStrike">
                        <a:solidFill>
                          <a:srgbClr val="FFFFFF"/>
                        </a:solidFill>
                        <a:latin typeface="Arial"/>
                        <a:ea typeface="Arial"/>
                        <a:cs typeface="Arial"/>
                        <a:sym typeface="Arial"/>
                      </a:rPr>
                      <a:t>DHCP</a:t>
                    </a:r>
                    <a:endParaRPr/>
                  </a:p>
                </p:txBody>
              </p:sp>
            </p:grpSp>
            <p:grpSp>
              <p:nvGrpSpPr>
                <p:cNvPr id="3687" name="Google Shape;3687;p56"/>
                <p:cNvGrpSpPr/>
                <p:nvPr/>
              </p:nvGrpSpPr>
              <p:grpSpPr>
                <a:xfrm>
                  <a:off x="836" y="3334"/>
                  <a:ext cx="354" cy="94"/>
                  <a:chOff x="836" y="3334"/>
                  <a:chExt cx="354" cy="94"/>
                </a:xfrm>
              </p:grpSpPr>
              <p:sp>
                <p:nvSpPr>
                  <p:cNvPr id="3688" name="Google Shape;3688;p56"/>
                  <p:cNvSpPr/>
                  <p:nvPr/>
                </p:nvSpPr>
                <p:spPr>
                  <a:xfrm>
                    <a:off x="846" y="3340"/>
                    <a:ext cx="88" cy="82"/>
                  </a:xfrm>
                  <a:prstGeom prst="rect">
                    <a:avLst/>
                  </a:prstGeom>
                  <a:solidFill>
                    <a:srgbClr val="00CC99"/>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89" name="Google Shape;3689;p56"/>
                  <p:cNvSpPr/>
                  <p:nvPr/>
                </p:nvSpPr>
                <p:spPr>
                  <a:xfrm>
                    <a:off x="836" y="3334"/>
                    <a:ext cx="354" cy="94"/>
                  </a:xfrm>
                  <a:prstGeom prst="rect">
                    <a:avLst/>
                  </a:prstGeom>
                  <a:noFill/>
                  <a:ln cap="flat" cmpd="sng" w="9525">
                    <a:solidFill>
                      <a:srgbClr val="00CC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sp>
            <p:nvSpPr>
              <p:cNvPr id="3690" name="Google Shape;3690;p56"/>
              <p:cNvSpPr/>
              <p:nvPr/>
            </p:nvSpPr>
            <p:spPr>
              <a:xfrm>
                <a:off x="732" y="3484"/>
                <a:ext cx="96" cy="93"/>
              </a:xfrm>
              <a:prstGeom prst="rect">
                <a:avLst/>
              </a:prstGeom>
              <a:solidFill>
                <a:srgbClr val="3333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91" name="Google Shape;3691;p56"/>
              <p:cNvSpPr/>
              <p:nvPr/>
            </p:nvSpPr>
            <p:spPr>
              <a:xfrm>
                <a:off x="723" y="3473"/>
                <a:ext cx="480" cy="112"/>
              </a:xfrm>
              <a:prstGeom prst="rect">
                <a:avLst/>
              </a:prstGeom>
              <a:noFill/>
              <a:ln cap="flat" cmpd="sng" w="9525">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3692" name="Google Shape;3692;p56"/>
            <p:cNvSpPr/>
            <p:nvPr/>
          </p:nvSpPr>
          <p:spPr>
            <a:xfrm>
              <a:off x="517" y="3545"/>
              <a:ext cx="94" cy="108"/>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93" name="Google Shape;3693;p56"/>
            <p:cNvSpPr/>
            <p:nvPr/>
          </p:nvSpPr>
          <p:spPr>
            <a:xfrm>
              <a:off x="1115" y="3544"/>
              <a:ext cx="60" cy="108"/>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94" name="Google Shape;3694;p56"/>
            <p:cNvSpPr/>
            <p:nvPr/>
          </p:nvSpPr>
          <p:spPr>
            <a:xfrm>
              <a:off x="504" y="3529"/>
              <a:ext cx="681" cy="138"/>
            </a:xfrm>
            <a:prstGeom prst="rect">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3695" name="Google Shape;3695;p56"/>
          <p:cNvGrpSpPr/>
          <p:nvPr/>
        </p:nvGrpSpPr>
        <p:grpSpPr>
          <a:xfrm>
            <a:off x="2572245" y="3626655"/>
            <a:ext cx="1316037" cy="1314450"/>
            <a:chOff x="931" y="1941"/>
            <a:chExt cx="829" cy="828"/>
          </a:xfrm>
        </p:grpSpPr>
        <p:sp>
          <p:nvSpPr>
            <p:cNvPr id="3696" name="Google Shape;3696;p56"/>
            <p:cNvSpPr/>
            <p:nvPr/>
          </p:nvSpPr>
          <p:spPr>
            <a:xfrm>
              <a:off x="1424" y="1965"/>
              <a:ext cx="336" cy="801"/>
            </a:xfrm>
            <a:custGeom>
              <a:rect b="b" l="l" r="r" t="t"/>
              <a:pathLst>
                <a:path extrusionOk="0" h="801" w="551">
                  <a:moveTo>
                    <a:pt x="14" y="0"/>
                  </a:moveTo>
                  <a:lnTo>
                    <a:pt x="551" y="402"/>
                  </a:lnTo>
                  <a:lnTo>
                    <a:pt x="6" y="801"/>
                  </a:lnTo>
                  <a:lnTo>
                    <a:pt x="13" y="535"/>
                  </a:lnTo>
                  <a:lnTo>
                    <a:pt x="0" y="371"/>
                  </a:lnTo>
                  <a:lnTo>
                    <a:pt x="14" y="0"/>
                  </a:lnTo>
                  <a:close/>
                </a:path>
              </a:pathLst>
            </a:custGeom>
            <a:gradFill>
              <a:gsLst>
                <a:gs pos="0">
                  <a:srgbClr val="FFFFFF">
                    <a:alpha val="64705"/>
                  </a:srgbClr>
                </a:gs>
                <a:gs pos="100000">
                  <a:srgbClr val="000099">
                    <a:alpha val="64705"/>
                  </a:srgbClr>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nvGrpSpPr>
            <p:cNvPr id="3697" name="Google Shape;3697;p56"/>
            <p:cNvGrpSpPr/>
            <p:nvPr/>
          </p:nvGrpSpPr>
          <p:grpSpPr>
            <a:xfrm>
              <a:off x="931" y="1941"/>
              <a:ext cx="501" cy="828"/>
              <a:chOff x="569" y="2954"/>
              <a:chExt cx="501" cy="828"/>
            </a:xfrm>
          </p:grpSpPr>
          <p:sp>
            <p:nvSpPr>
              <p:cNvPr id="3698" name="Google Shape;3698;p56"/>
              <p:cNvSpPr/>
              <p:nvPr/>
            </p:nvSpPr>
            <p:spPr>
              <a:xfrm>
                <a:off x="576" y="2973"/>
                <a:ext cx="493" cy="790"/>
              </a:xfrm>
              <a:prstGeom prst="rect">
                <a:avLst/>
              </a:prstGeom>
              <a:solidFill>
                <a:srgbClr val="FFFFFF"/>
              </a:solidFill>
              <a:ln cap="flat" cmpd="sng" w="9525">
                <a:solidFill>
                  <a:srgbClr val="000000"/>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99" name="Google Shape;3699;p56"/>
              <p:cNvSpPr txBox="1"/>
              <p:nvPr/>
            </p:nvSpPr>
            <p:spPr>
              <a:xfrm>
                <a:off x="593" y="2954"/>
                <a:ext cx="477" cy="82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DHCP</a:t>
                </a:r>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UDP</a:t>
                </a:r>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IP</a:t>
                </a:r>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Eth</a:t>
                </a:r>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Phy</a:t>
                </a:r>
                <a:endParaRPr/>
              </a:p>
            </p:txBody>
          </p:sp>
          <p:cxnSp>
            <p:nvCxnSpPr>
              <p:cNvPr id="3700" name="Google Shape;3700;p56"/>
              <p:cNvCxnSpPr/>
              <p:nvPr/>
            </p:nvCxnSpPr>
            <p:spPr>
              <a:xfrm>
                <a:off x="578" y="3130"/>
                <a:ext cx="489" cy="0"/>
              </a:xfrm>
              <a:prstGeom prst="straightConnector1">
                <a:avLst/>
              </a:prstGeom>
              <a:noFill/>
              <a:ln cap="flat" cmpd="sng" w="9525">
                <a:solidFill>
                  <a:srgbClr val="000000"/>
                </a:solidFill>
                <a:prstDash val="solid"/>
                <a:round/>
                <a:headEnd len="med" w="med" type="none"/>
                <a:tailEnd len="med" w="med" type="none"/>
              </a:ln>
            </p:spPr>
          </p:cxnSp>
          <p:cxnSp>
            <p:nvCxnSpPr>
              <p:cNvPr id="3701" name="Google Shape;3701;p56"/>
              <p:cNvCxnSpPr/>
              <p:nvPr/>
            </p:nvCxnSpPr>
            <p:spPr>
              <a:xfrm>
                <a:off x="575" y="3289"/>
                <a:ext cx="489" cy="0"/>
              </a:xfrm>
              <a:prstGeom prst="straightConnector1">
                <a:avLst/>
              </a:prstGeom>
              <a:noFill/>
              <a:ln cap="flat" cmpd="sng" w="9525">
                <a:solidFill>
                  <a:srgbClr val="000000"/>
                </a:solidFill>
                <a:prstDash val="solid"/>
                <a:round/>
                <a:headEnd len="med" w="med" type="none"/>
                <a:tailEnd len="med" w="med" type="none"/>
              </a:ln>
            </p:spPr>
          </p:cxnSp>
          <p:cxnSp>
            <p:nvCxnSpPr>
              <p:cNvPr id="3702" name="Google Shape;3702;p56"/>
              <p:cNvCxnSpPr/>
              <p:nvPr/>
            </p:nvCxnSpPr>
            <p:spPr>
              <a:xfrm>
                <a:off x="572" y="3448"/>
                <a:ext cx="489" cy="0"/>
              </a:xfrm>
              <a:prstGeom prst="straightConnector1">
                <a:avLst/>
              </a:prstGeom>
              <a:noFill/>
              <a:ln cap="flat" cmpd="sng" w="9525">
                <a:solidFill>
                  <a:srgbClr val="000000"/>
                </a:solidFill>
                <a:prstDash val="solid"/>
                <a:round/>
                <a:headEnd len="med" w="med" type="none"/>
                <a:tailEnd len="med" w="med" type="none"/>
              </a:ln>
            </p:spPr>
          </p:cxnSp>
          <p:cxnSp>
            <p:nvCxnSpPr>
              <p:cNvPr id="3703" name="Google Shape;3703;p56"/>
              <p:cNvCxnSpPr/>
              <p:nvPr/>
            </p:nvCxnSpPr>
            <p:spPr>
              <a:xfrm>
                <a:off x="569" y="3607"/>
                <a:ext cx="489" cy="0"/>
              </a:xfrm>
              <a:prstGeom prst="straightConnector1">
                <a:avLst/>
              </a:prstGeom>
              <a:noFill/>
              <a:ln cap="flat" cmpd="sng" w="9525">
                <a:solidFill>
                  <a:srgbClr val="000000"/>
                </a:solidFill>
                <a:prstDash val="solid"/>
                <a:round/>
                <a:headEnd len="med" w="med" type="none"/>
                <a:tailEnd len="med" w="med" type="none"/>
              </a:ln>
            </p:spPr>
          </p:cxnSp>
        </p:grpSp>
      </p:grpSp>
      <p:grpSp>
        <p:nvGrpSpPr>
          <p:cNvPr id="3704" name="Google Shape;3704;p56"/>
          <p:cNvGrpSpPr/>
          <p:nvPr/>
        </p:nvGrpSpPr>
        <p:grpSpPr>
          <a:xfrm>
            <a:off x="1434007" y="3526642"/>
            <a:ext cx="1081088" cy="1217613"/>
            <a:chOff x="1404" y="3105"/>
            <a:chExt cx="681" cy="767"/>
          </a:xfrm>
        </p:grpSpPr>
        <p:grpSp>
          <p:nvGrpSpPr>
            <p:cNvPr id="3705" name="Google Shape;3705;p56"/>
            <p:cNvGrpSpPr/>
            <p:nvPr/>
          </p:nvGrpSpPr>
          <p:grpSpPr>
            <a:xfrm>
              <a:off x="1404" y="3355"/>
              <a:ext cx="681" cy="468"/>
              <a:chOff x="42" y="886"/>
              <a:chExt cx="681" cy="468"/>
            </a:xfrm>
          </p:grpSpPr>
          <p:grpSp>
            <p:nvGrpSpPr>
              <p:cNvPr id="3706" name="Google Shape;3706;p56"/>
              <p:cNvGrpSpPr/>
              <p:nvPr/>
            </p:nvGrpSpPr>
            <p:grpSpPr>
              <a:xfrm>
                <a:off x="278" y="886"/>
                <a:ext cx="397" cy="154"/>
                <a:chOff x="740" y="3209"/>
                <a:chExt cx="397" cy="154"/>
              </a:xfrm>
            </p:grpSpPr>
            <p:grpSp>
              <p:nvGrpSpPr>
                <p:cNvPr id="3707" name="Google Shape;3707;p56"/>
                <p:cNvGrpSpPr/>
                <p:nvPr/>
              </p:nvGrpSpPr>
              <p:grpSpPr>
                <a:xfrm>
                  <a:off x="794" y="3209"/>
                  <a:ext cx="343" cy="154"/>
                  <a:chOff x="844" y="3337"/>
                  <a:chExt cx="343" cy="154"/>
                </a:xfrm>
              </p:grpSpPr>
              <p:sp>
                <p:nvSpPr>
                  <p:cNvPr id="3708" name="Google Shape;3708;p56"/>
                  <p:cNvSpPr/>
                  <p:nvPr/>
                </p:nvSpPr>
                <p:spPr>
                  <a:xfrm>
                    <a:off x="889" y="3370"/>
                    <a:ext cx="245" cy="86"/>
                  </a:xfrm>
                  <a:prstGeom prst="rect">
                    <a:avLst/>
                  </a:prstGeom>
                  <a:solidFill>
                    <a:srgbClr val="FF0000"/>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09" name="Google Shape;3709;p56"/>
                  <p:cNvSpPr txBox="1"/>
                  <p:nvPr/>
                </p:nvSpPr>
                <p:spPr>
                  <a:xfrm>
                    <a:off x="844" y="3337"/>
                    <a:ext cx="343" cy="1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00"/>
                      <a:buFont typeface="Arial"/>
                      <a:buNone/>
                    </a:pPr>
                    <a:r>
                      <a:rPr b="0" i="0" lang="en-US" sz="1000" u="none" cap="none" strike="noStrike">
                        <a:solidFill>
                          <a:srgbClr val="FFFFFF"/>
                        </a:solidFill>
                        <a:latin typeface="Arial"/>
                        <a:ea typeface="Arial"/>
                        <a:cs typeface="Arial"/>
                        <a:sym typeface="Arial"/>
                      </a:rPr>
                      <a:t>DHCP</a:t>
                    </a:r>
                    <a:endParaRPr/>
                  </a:p>
                </p:txBody>
              </p:sp>
            </p:grpSp>
            <p:sp>
              <p:nvSpPr>
                <p:cNvPr id="3710" name="Google Shape;3710;p56"/>
                <p:cNvSpPr/>
                <p:nvPr/>
              </p:nvSpPr>
              <p:spPr>
                <a:xfrm>
                  <a:off x="750" y="3244"/>
                  <a:ext cx="88" cy="82"/>
                </a:xfrm>
                <a:prstGeom prst="rect">
                  <a:avLst/>
                </a:prstGeom>
                <a:solidFill>
                  <a:srgbClr val="00CC99"/>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11" name="Google Shape;3711;p56"/>
                <p:cNvSpPr/>
                <p:nvPr/>
              </p:nvSpPr>
              <p:spPr>
                <a:xfrm>
                  <a:off x="740" y="3238"/>
                  <a:ext cx="354" cy="94"/>
                </a:xfrm>
                <a:prstGeom prst="rect">
                  <a:avLst/>
                </a:prstGeom>
                <a:noFill/>
                <a:ln cap="flat" cmpd="sng" w="9525">
                  <a:solidFill>
                    <a:srgbClr val="00CC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3712" name="Google Shape;3712;p56"/>
              <p:cNvGrpSpPr/>
              <p:nvPr/>
            </p:nvGrpSpPr>
            <p:grpSpPr>
              <a:xfrm>
                <a:off x="278" y="1034"/>
                <a:ext cx="397" cy="154"/>
                <a:chOff x="836" y="3305"/>
                <a:chExt cx="397" cy="154"/>
              </a:xfrm>
            </p:grpSpPr>
            <p:grpSp>
              <p:nvGrpSpPr>
                <p:cNvPr id="3713" name="Google Shape;3713;p56"/>
                <p:cNvGrpSpPr/>
                <p:nvPr/>
              </p:nvGrpSpPr>
              <p:grpSpPr>
                <a:xfrm>
                  <a:off x="890" y="3305"/>
                  <a:ext cx="343" cy="154"/>
                  <a:chOff x="844" y="3337"/>
                  <a:chExt cx="343" cy="154"/>
                </a:xfrm>
              </p:grpSpPr>
              <p:sp>
                <p:nvSpPr>
                  <p:cNvPr id="3714" name="Google Shape;3714;p56"/>
                  <p:cNvSpPr/>
                  <p:nvPr/>
                </p:nvSpPr>
                <p:spPr>
                  <a:xfrm>
                    <a:off x="889" y="3370"/>
                    <a:ext cx="245" cy="86"/>
                  </a:xfrm>
                  <a:prstGeom prst="rect">
                    <a:avLst/>
                  </a:prstGeom>
                  <a:solidFill>
                    <a:srgbClr val="FF0000"/>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15" name="Google Shape;3715;p56"/>
                  <p:cNvSpPr txBox="1"/>
                  <p:nvPr/>
                </p:nvSpPr>
                <p:spPr>
                  <a:xfrm>
                    <a:off x="844" y="3337"/>
                    <a:ext cx="343" cy="1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00"/>
                      <a:buFont typeface="Arial"/>
                      <a:buNone/>
                    </a:pPr>
                    <a:r>
                      <a:rPr b="0" i="0" lang="en-US" sz="1000" u="none" cap="none" strike="noStrike">
                        <a:solidFill>
                          <a:srgbClr val="FFFFFF"/>
                        </a:solidFill>
                        <a:latin typeface="Arial"/>
                        <a:ea typeface="Arial"/>
                        <a:cs typeface="Arial"/>
                        <a:sym typeface="Arial"/>
                      </a:rPr>
                      <a:t>DHCP</a:t>
                    </a:r>
                    <a:endParaRPr/>
                  </a:p>
                </p:txBody>
              </p:sp>
            </p:grpSp>
            <p:grpSp>
              <p:nvGrpSpPr>
                <p:cNvPr id="3716" name="Google Shape;3716;p56"/>
                <p:cNvGrpSpPr/>
                <p:nvPr/>
              </p:nvGrpSpPr>
              <p:grpSpPr>
                <a:xfrm>
                  <a:off x="836" y="3334"/>
                  <a:ext cx="354" cy="94"/>
                  <a:chOff x="836" y="3334"/>
                  <a:chExt cx="354" cy="94"/>
                </a:xfrm>
              </p:grpSpPr>
              <p:sp>
                <p:nvSpPr>
                  <p:cNvPr id="3717" name="Google Shape;3717;p56"/>
                  <p:cNvSpPr/>
                  <p:nvPr/>
                </p:nvSpPr>
                <p:spPr>
                  <a:xfrm>
                    <a:off x="846" y="3340"/>
                    <a:ext cx="88" cy="82"/>
                  </a:xfrm>
                  <a:prstGeom prst="rect">
                    <a:avLst/>
                  </a:prstGeom>
                  <a:solidFill>
                    <a:srgbClr val="00CC99"/>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18" name="Google Shape;3718;p56"/>
                  <p:cNvSpPr/>
                  <p:nvPr/>
                </p:nvSpPr>
                <p:spPr>
                  <a:xfrm>
                    <a:off x="836" y="3334"/>
                    <a:ext cx="354" cy="94"/>
                  </a:xfrm>
                  <a:prstGeom prst="rect">
                    <a:avLst/>
                  </a:prstGeom>
                  <a:noFill/>
                  <a:ln cap="flat" cmpd="sng" w="9525">
                    <a:solidFill>
                      <a:srgbClr val="00CC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grpSp>
            <p:nvGrpSpPr>
              <p:cNvPr id="3719" name="Google Shape;3719;p56"/>
              <p:cNvGrpSpPr/>
              <p:nvPr/>
            </p:nvGrpSpPr>
            <p:grpSpPr>
              <a:xfrm>
                <a:off x="165" y="1054"/>
                <a:ext cx="480" cy="112"/>
                <a:chOff x="627" y="3377"/>
                <a:chExt cx="480" cy="112"/>
              </a:xfrm>
            </p:grpSpPr>
            <p:sp>
              <p:nvSpPr>
                <p:cNvPr id="3720" name="Google Shape;3720;p56"/>
                <p:cNvSpPr/>
                <p:nvPr/>
              </p:nvSpPr>
              <p:spPr>
                <a:xfrm>
                  <a:off x="636" y="3388"/>
                  <a:ext cx="96" cy="93"/>
                </a:xfrm>
                <a:prstGeom prst="rect">
                  <a:avLst/>
                </a:prstGeom>
                <a:solidFill>
                  <a:srgbClr val="3333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21" name="Google Shape;3721;p56"/>
                <p:cNvSpPr/>
                <p:nvPr/>
              </p:nvSpPr>
              <p:spPr>
                <a:xfrm>
                  <a:off x="627" y="3377"/>
                  <a:ext cx="480" cy="112"/>
                </a:xfrm>
                <a:prstGeom prst="rect">
                  <a:avLst/>
                </a:prstGeom>
                <a:noFill/>
                <a:ln cap="flat" cmpd="sng" w="9525">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3722" name="Google Shape;3722;p56"/>
              <p:cNvGrpSpPr/>
              <p:nvPr/>
            </p:nvGrpSpPr>
            <p:grpSpPr>
              <a:xfrm>
                <a:off x="42" y="1200"/>
                <a:ext cx="681" cy="154"/>
                <a:chOff x="504" y="3523"/>
                <a:chExt cx="681" cy="154"/>
              </a:xfrm>
            </p:grpSpPr>
            <p:grpSp>
              <p:nvGrpSpPr>
                <p:cNvPr id="3723" name="Google Shape;3723;p56"/>
                <p:cNvGrpSpPr/>
                <p:nvPr/>
              </p:nvGrpSpPr>
              <p:grpSpPr>
                <a:xfrm>
                  <a:off x="623" y="3523"/>
                  <a:ext cx="510" cy="154"/>
                  <a:chOff x="723" y="3453"/>
                  <a:chExt cx="510" cy="154"/>
                </a:xfrm>
              </p:grpSpPr>
              <p:grpSp>
                <p:nvGrpSpPr>
                  <p:cNvPr id="3724" name="Google Shape;3724;p56"/>
                  <p:cNvGrpSpPr/>
                  <p:nvPr/>
                </p:nvGrpSpPr>
                <p:grpSpPr>
                  <a:xfrm>
                    <a:off x="836" y="3453"/>
                    <a:ext cx="397" cy="154"/>
                    <a:chOff x="836" y="3305"/>
                    <a:chExt cx="397" cy="154"/>
                  </a:xfrm>
                </p:grpSpPr>
                <p:grpSp>
                  <p:nvGrpSpPr>
                    <p:cNvPr id="3725" name="Google Shape;3725;p56"/>
                    <p:cNvGrpSpPr/>
                    <p:nvPr/>
                  </p:nvGrpSpPr>
                  <p:grpSpPr>
                    <a:xfrm>
                      <a:off x="890" y="3305"/>
                      <a:ext cx="343" cy="154"/>
                      <a:chOff x="844" y="3337"/>
                      <a:chExt cx="343" cy="154"/>
                    </a:xfrm>
                  </p:grpSpPr>
                  <p:sp>
                    <p:nvSpPr>
                      <p:cNvPr id="3726" name="Google Shape;3726;p56"/>
                      <p:cNvSpPr/>
                      <p:nvPr/>
                    </p:nvSpPr>
                    <p:spPr>
                      <a:xfrm>
                        <a:off x="889" y="3370"/>
                        <a:ext cx="245" cy="86"/>
                      </a:xfrm>
                      <a:prstGeom prst="rect">
                        <a:avLst/>
                      </a:prstGeom>
                      <a:solidFill>
                        <a:srgbClr val="FF0000"/>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27" name="Google Shape;3727;p56"/>
                      <p:cNvSpPr txBox="1"/>
                      <p:nvPr/>
                    </p:nvSpPr>
                    <p:spPr>
                      <a:xfrm>
                        <a:off x="844" y="3337"/>
                        <a:ext cx="343" cy="1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00"/>
                          <a:buFont typeface="Arial"/>
                          <a:buNone/>
                        </a:pPr>
                        <a:r>
                          <a:rPr b="0" i="0" lang="en-US" sz="1000" u="none" cap="none" strike="noStrike">
                            <a:solidFill>
                              <a:srgbClr val="FFFFFF"/>
                            </a:solidFill>
                            <a:latin typeface="Arial"/>
                            <a:ea typeface="Arial"/>
                            <a:cs typeface="Arial"/>
                            <a:sym typeface="Arial"/>
                          </a:rPr>
                          <a:t>DHCP</a:t>
                        </a:r>
                        <a:endParaRPr/>
                      </a:p>
                    </p:txBody>
                  </p:sp>
                </p:grpSp>
                <p:grpSp>
                  <p:nvGrpSpPr>
                    <p:cNvPr id="3728" name="Google Shape;3728;p56"/>
                    <p:cNvGrpSpPr/>
                    <p:nvPr/>
                  </p:nvGrpSpPr>
                  <p:grpSpPr>
                    <a:xfrm>
                      <a:off x="836" y="3334"/>
                      <a:ext cx="354" cy="94"/>
                      <a:chOff x="836" y="3334"/>
                      <a:chExt cx="354" cy="94"/>
                    </a:xfrm>
                  </p:grpSpPr>
                  <p:sp>
                    <p:nvSpPr>
                      <p:cNvPr id="3729" name="Google Shape;3729;p56"/>
                      <p:cNvSpPr/>
                      <p:nvPr/>
                    </p:nvSpPr>
                    <p:spPr>
                      <a:xfrm>
                        <a:off x="846" y="3340"/>
                        <a:ext cx="88" cy="82"/>
                      </a:xfrm>
                      <a:prstGeom prst="rect">
                        <a:avLst/>
                      </a:prstGeom>
                      <a:solidFill>
                        <a:srgbClr val="00CC99"/>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30" name="Google Shape;3730;p56"/>
                      <p:cNvSpPr/>
                      <p:nvPr/>
                    </p:nvSpPr>
                    <p:spPr>
                      <a:xfrm>
                        <a:off x="836" y="3334"/>
                        <a:ext cx="354" cy="94"/>
                      </a:xfrm>
                      <a:prstGeom prst="rect">
                        <a:avLst/>
                      </a:prstGeom>
                      <a:noFill/>
                      <a:ln cap="flat" cmpd="sng" w="9525">
                        <a:solidFill>
                          <a:srgbClr val="00CC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sp>
                <p:nvSpPr>
                  <p:cNvPr id="3731" name="Google Shape;3731;p56"/>
                  <p:cNvSpPr/>
                  <p:nvPr/>
                </p:nvSpPr>
                <p:spPr>
                  <a:xfrm>
                    <a:off x="732" y="3484"/>
                    <a:ext cx="96" cy="93"/>
                  </a:xfrm>
                  <a:prstGeom prst="rect">
                    <a:avLst/>
                  </a:prstGeom>
                  <a:solidFill>
                    <a:srgbClr val="3333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32" name="Google Shape;3732;p56"/>
                  <p:cNvSpPr/>
                  <p:nvPr/>
                </p:nvSpPr>
                <p:spPr>
                  <a:xfrm>
                    <a:off x="723" y="3473"/>
                    <a:ext cx="480" cy="112"/>
                  </a:xfrm>
                  <a:prstGeom prst="rect">
                    <a:avLst/>
                  </a:prstGeom>
                  <a:noFill/>
                  <a:ln cap="flat" cmpd="sng" w="9525">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3733" name="Google Shape;3733;p56"/>
                <p:cNvSpPr/>
                <p:nvPr/>
              </p:nvSpPr>
              <p:spPr>
                <a:xfrm>
                  <a:off x="517" y="3545"/>
                  <a:ext cx="94" cy="108"/>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34" name="Google Shape;3734;p56"/>
                <p:cNvSpPr/>
                <p:nvPr/>
              </p:nvSpPr>
              <p:spPr>
                <a:xfrm>
                  <a:off x="1115" y="3544"/>
                  <a:ext cx="60" cy="108"/>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35" name="Google Shape;3735;p56"/>
                <p:cNvSpPr/>
                <p:nvPr/>
              </p:nvSpPr>
              <p:spPr>
                <a:xfrm>
                  <a:off x="504" y="3529"/>
                  <a:ext cx="681" cy="138"/>
                </a:xfrm>
                <a:prstGeom prst="rect">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sp>
          <p:nvSpPr>
            <p:cNvPr id="3736" name="Google Shape;3736;p56"/>
            <p:cNvSpPr/>
            <p:nvPr/>
          </p:nvSpPr>
          <p:spPr>
            <a:xfrm rot="10800000">
              <a:off x="1727" y="3105"/>
              <a:ext cx="240" cy="767"/>
            </a:xfrm>
            <a:prstGeom prst="downArrow">
              <a:avLst>
                <a:gd fmla="val 54167" name="adj1"/>
                <a:gd fmla="val 51311" name="adj2"/>
              </a:avLst>
            </a:prstGeom>
            <a:gradFill>
              <a:gsLst>
                <a:gs pos="0">
                  <a:srgbClr val="FF0000">
                    <a:alpha val="24705"/>
                  </a:srgbClr>
                </a:gs>
                <a:gs pos="100000">
                  <a:srgbClr val="FF0000">
                    <a:alpha val="24705"/>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3737" name="Google Shape;3737;p56"/>
            <p:cNvGrpSpPr/>
            <p:nvPr/>
          </p:nvGrpSpPr>
          <p:grpSpPr>
            <a:xfrm>
              <a:off x="1695" y="3227"/>
              <a:ext cx="343" cy="154"/>
              <a:chOff x="844" y="3337"/>
              <a:chExt cx="343" cy="154"/>
            </a:xfrm>
          </p:grpSpPr>
          <p:sp>
            <p:nvSpPr>
              <p:cNvPr id="3738" name="Google Shape;3738;p56"/>
              <p:cNvSpPr/>
              <p:nvPr/>
            </p:nvSpPr>
            <p:spPr>
              <a:xfrm>
                <a:off x="889" y="3370"/>
                <a:ext cx="245" cy="86"/>
              </a:xfrm>
              <a:prstGeom prst="rect">
                <a:avLst/>
              </a:prstGeom>
              <a:solidFill>
                <a:srgbClr val="FF0000"/>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39" name="Google Shape;3739;p56"/>
              <p:cNvSpPr txBox="1"/>
              <p:nvPr/>
            </p:nvSpPr>
            <p:spPr>
              <a:xfrm>
                <a:off x="844" y="3337"/>
                <a:ext cx="343" cy="1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00"/>
                  <a:buFont typeface="Arial"/>
                  <a:buNone/>
                </a:pPr>
                <a:r>
                  <a:rPr b="0" i="0" lang="en-US" sz="1000" u="none" cap="none" strike="noStrike">
                    <a:solidFill>
                      <a:srgbClr val="FFFFFF"/>
                    </a:solidFill>
                    <a:latin typeface="Arial"/>
                    <a:ea typeface="Arial"/>
                    <a:cs typeface="Arial"/>
                    <a:sym typeface="Arial"/>
                  </a:rPr>
                  <a:t>DHCP</a:t>
                </a:r>
                <a:endParaRPr/>
              </a:p>
            </p:txBody>
          </p:sp>
        </p:grpSp>
      </p:grpSp>
      <p:grpSp>
        <p:nvGrpSpPr>
          <p:cNvPr id="3740" name="Google Shape;3740;p56"/>
          <p:cNvGrpSpPr/>
          <p:nvPr/>
        </p:nvGrpSpPr>
        <p:grpSpPr>
          <a:xfrm>
            <a:off x="1897557" y="3723492"/>
            <a:ext cx="544513" cy="244475"/>
            <a:chOff x="844" y="3337"/>
            <a:chExt cx="343" cy="154"/>
          </a:xfrm>
        </p:grpSpPr>
        <p:sp>
          <p:nvSpPr>
            <p:cNvPr id="3741" name="Google Shape;3741;p56"/>
            <p:cNvSpPr/>
            <p:nvPr/>
          </p:nvSpPr>
          <p:spPr>
            <a:xfrm>
              <a:off x="889" y="3370"/>
              <a:ext cx="245" cy="86"/>
            </a:xfrm>
            <a:prstGeom prst="rect">
              <a:avLst/>
            </a:prstGeom>
            <a:solidFill>
              <a:srgbClr val="FF0000"/>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42" name="Google Shape;3742;p56"/>
            <p:cNvSpPr txBox="1"/>
            <p:nvPr/>
          </p:nvSpPr>
          <p:spPr>
            <a:xfrm>
              <a:off x="844" y="3337"/>
              <a:ext cx="343" cy="1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00"/>
                <a:buFont typeface="Arial"/>
                <a:buNone/>
              </a:pPr>
              <a:r>
                <a:rPr b="0" i="0" lang="en-US" sz="1000" u="none" cap="none" strike="noStrike">
                  <a:solidFill>
                    <a:srgbClr val="FFFFFF"/>
                  </a:solidFill>
                  <a:latin typeface="Arial"/>
                  <a:ea typeface="Arial"/>
                  <a:cs typeface="Arial"/>
                  <a:sym typeface="Arial"/>
                </a:rPr>
                <a:t>DHCP</a:t>
              </a:r>
              <a:endParaRPr/>
            </a:p>
          </p:txBody>
        </p:sp>
      </p:grpSp>
      <p:grpSp>
        <p:nvGrpSpPr>
          <p:cNvPr id="3743" name="Google Shape;3743;p56"/>
          <p:cNvGrpSpPr/>
          <p:nvPr/>
        </p:nvGrpSpPr>
        <p:grpSpPr>
          <a:xfrm>
            <a:off x="3800970" y="3720317"/>
            <a:ext cx="423862" cy="647700"/>
            <a:chOff x="4140" y="429"/>
            <a:chExt cx="1425" cy="2396"/>
          </a:xfrm>
        </p:grpSpPr>
        <p:sp>
          <p:nvSpPr>
            <p:cNvPr id="3744" name="Google Shape;3744;p56"/>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745" name="Google Shape;3745;p56"/>
            <p:cNvSpPr/>
            <p:nvPr/>
          </p:nvSpPr>
          <p:spPr>
            <a:xfrm>
              <a:off x="4204" y="429"/>
              <a:ext cx="1051" cy="2284"/>
            </a:xfrm>
            <a:prstGeom prst="rect">
              <a:avLst/>
            </a:prstGeom>
            <a:gradFill>
              <a:gsLst>
                <a:gs pos="0">
                  <a:srgbClr val="292929"/>
                </a:gs>
                <a:gs pos="100000">
                  <a:srgbClr val="80808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46" name="Google Shape;3746;p56"/>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747" name="Google Shape;3747;p56"/>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748" name="Google Shape;3748;p56"/>
            <p:cNvSpPr/>
            <p:nvPr/>
          </p:nvSpPr>
          <p:spPr>
            <a:xfrm>
              <a:off x="4209" y="693"/>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3749" name="Google Shape;3749;p56"/>
            <p:cNvGrpSpPr/>
            <p:nvPr/>
          </p:nvGrpSpPr>
          <p:grpSpPr>
            <a:xfrm>
              <a:off x="4748" y="670"/>
              <a:ext cx="582" cy="141"/>
              <a:chOff x="613" y="2570"/>
              <a:chExt cx="726" cy="135"/>
            </a:xfrm>
          </p:grpSpPr>
          <p:sp>
            <p:nvSpPr>
              <p:cNvPr id="3750" name="Google Shape;3750;p56"/>
              <p:cNvSpPr/>
              <p:nvPr/>
            </p:nvSpPr>
            <p:spPr>
              <a:xfrm>
                <a:off x="613" y="2570"/>
                <a:ext cx="726" cy="135"/>
              </a:xfrm>
              <a:prstGeom prst="roundRect">
                <a:avLst>
                  <a:gd fmla="val 50000" name="adj"/>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51" name="Google Shape;3751;p56"/>
              <p:cNvSpPr/>
              <p:nvPr/>
            </p:nvSpPr>
            <p:spPr>
              <a:xfrm>
                <a:off x="627" y="2587"/>
                <a:ext cx="693" cy="101"/>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3752" name="Google Shape;3752;p56"/>
            <p:cNvSpPr/>
            <p:nvPr/>
          </p:nvSpPr>
          <p:spPr>
            <a:xfrm>
              <a:off x="4225" y="1016"/>
              <a:ext cx="592"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3753" name="Google Shape;3753;p56"/>
            <p:cNvGrpSpPr/>
            <p:nvPr/>
          </p:nvGrpSpPr>
          <p:grpSpPr>
            <a:xfrm>
              <a:off x="4749" y="993"/>
              <a:ext cx="582" cy="135"/>
              <a:chOff x="616" y="2567"/>
              <a:chExt cx="726" cy="140"/>
            </a:xfrm>
          </p:grpSpPr>
          <p:sp>
            <p:nvSpPr>
              <p:cNvPr id="3754" name="Google Shape;3754;p56"/>
              <p:cNvSpPr/>
              <p:nvPr/>
            </p:nvSpPr>
            <p:spPr>
              <a:xfrm>
                <a:off x="616" y="2567"/>
                <a:ext cx="726" cy="140"/>
              </a:xfrm>
              <a:prstGeom prst="roundRect">
                <a:avLst>
                  <a:gd fmla="val 50000" name="adj"/>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55" name="Google Shape;3755;p56"/>
              <p:cNvSpPr/>
              <p:nvPr/>
            </p:nvSpPr>
            <p:spPr>
              <a:xfrm>
                <a:off x="629" y="2585"/>
                <a:ext cx="693" cy="10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3756" name="Google Shape;3756;p56"/>
            <p:cNvSpPr/>
            <p:nvPr/>
          </p:nvSpPr>
          <p:spPr>
            <a:xfrm>
              <a:off x="4215" y="1357"/>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57" name="Google Shape;3757;p56"/>
            <p:cNvSpPr/>
            <p:nvPr/>
          </p:nvSpPr>
          <p:spPr>
            <a:xfrm>
              <a:off x="4225" y="1656"/>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3758" name="Google Shape;3758;p56"/>
            <p:cNvGrpSpPr/>
            <p:nvPr/>
          </p:nvGrpSpPr>
          <p:grpSpPr>
            <a:xfrm>
              <a:off x="4733" y="1627"/>
              <a:ext cx="587" cy="153"/>
              <a:chOff x="611" y="2568"/>
              <a:chExt cx="731" cy="141"/>
            </a:xfrm>
          </p:grpSpPr>
          <p:sp>
            <p:nvSpPr>
              <p:cNvPr id="3759" name="Google Shape;3759;p56"/>
              <p:cNvSpPr/>
              <p:nvPr/>
            </p:nvSpPr>
            <p:spPr>
              <a:xfrm>
                <a:off x="611" y="2568"/>
                <a:ext cx="731" cy="141"/>
              </a:xfrm>
              <a:prstGeom prst="roundRect">
                <a:avLst>
                  <a:gd fmla="val 50000" name="adj"/>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60" name="Google Shape;3760;p56"/>
              <p:cNvSpPr/>
              <p:nvPr/>
            </p:nvSpPr>
            <p:spPr>
              <a:xfrm>
                <a:off x="624" y="2584"/>
                <a:ext cx="698" cy="108"/>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3761" name="Google Shape;3761;p56"/>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nvGrpSpPr>
            <p:cNvPr id="3762" name="Google Shape;3762;p56"/>
            <p:cNvGrpSpPr/>
            <p:nvPr/>
          </p:nvGrpSpPr>
          <p:grpSpPr>
            <a:xfrm>
              <a:off x="4737" y="1328"/>
              <a:ext cx="582" cy="147"/>
              <a:chOff x="612" y="2569"/>
              <a:chExt cx="725" cy="147"/>
            </a:xfrm>
          </p:grpSpPr>
          <p:sp>
            <p:nvSpPr>
              <p:cNvPr id="3763" name="Google Shape;3763;p56"/>
              <p:cNvSpPr/>
              <p:nvPr/>
            </p:nvSpPr>
            <p:spPr>
              <a:xfrm>
                <a:off x="612" y="2569"/>
                <a:ext cx="725" cy="147"/>
              </a:xfrm>
              <a:prstGeom prst="roundRect">
                <a:avLst>
                  <a:gd fmla="val 50000" name="adj"/>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64" name="Google Shape;3764;p56"/>
              <p:cNvSpPr/>
              <p:nvPr/>
            </p:nvSpPr>
            <p:spPr>
              <a:xfrm>
                <a:off x="626" y="2586"/>
                <a:ext cx="691" cy="106"/>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3765" name="Google Shape;3765;p56"/>
            <p:cNvSpPr/>
            <p:nvPr/>
          </p:nvSpPr>
          <p:spPr>
            <a:xfrm>
              <a:off x="5250" y="429"/>
              <a:ext cx="69" cy="2290"/>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66" name="Google Shape;3766;p56"/>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767" name="Google Shape;3767;p56"/>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768" name="Google Shape;3768;p56"/>
            <p:cNvSpPr/>
            <p:nvPr/>
          </p:nvSpPr>
          <p:spPr>
            <a:xfrm>
              <a:off x="5517" y="2614"/>
              <a:ext cx="48" cy="94"/>
            </a:xfrm>
            <a:prstGeom prst="ellipse">
              <a:avLst/>
            </a:prstGeom>
            <a:solidFill>
              <a:srgbClr val="3333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69" name="Google Shape;3769;p56"/>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770" name="Google Shape;3770;p56"/>
            <p:cNvSpPr/>
            <p:nvPr/>
          </p:nvSpPr>
          <p:spPr>
            <a:xfrm>
              <a:off x="4140" y="2678"/>
              <a:ext cx="1201" cy="147"/>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71" name="Google Shape;3771;p56"/>
            <p:cNvSpPr/>
            <p:nvPr/>
          </p:nvSpPr>
          <p:spPr>
            <a:xfrm>
              <a:off x="4204" y="2713"/>
              <a:ext cx="1073" cy="82"/>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72" name="Google Shape;3772;p56"/>
            <p:cNvSpPr/>
            <p:nvPr/>
          </p:nvSpPr>
          <p:spPr>
            <a:xfrm>
              <a:off x="4305" y="2385"/>
              <a:ext cx="160" cy="141"/>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73" name="Google Shape;3773;p56"/>
            <p:cNvSpPr/>
            <p:nvPr/>
          </p:nvSpPr>
          <p:spPr>
            <a:xfrm>
              <a:off x="4487" y="2385"/>
              <a:ext cx="160" cy="141"/>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0000"/>
                </a:solidFill>
                <a:latin typeface="Arial"/>
                <a:ea typeface="Arial"/>
                <a:cs typeface="Arial"/>
                <a:sym typeface="Arial"/>
              </a:endParaRPr>
            </a:p>
          </p:txBody>
        </p:sp>
        <p:sp>
          <p:nvSpPr>
            <p:cNvPr id="3774" name="Google Shape;3774;p56"/>
            <p:cNvSpPr/>
            <p:nvPr/>
          </p:nvSpPr>
          <p:spPr>
            <a:xfrm>
              <a:off x="4663" y="2379"/>
              <a:ext cx="155" cy="141"/>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75" name="Google Shape;3775;p56"/>
            <p:cNvSpPr/>
            <p:nvPr/>
          </p:nvSpPr>
          <p:spPr>
            <a:xfrm>
              <a:off x="5063" y="1833"/>
              <a:ext cx="85" cy="763"/>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3776" name="Google Shape;3776;p56"/>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5"/>
                                        </p:tgtEl>
                                        <p:attrNameLst>
                                          <p:attrName>style.visibility</p:attrName>
                                        </p:attrNameLst>
                                      </p:cBhvr>
                                      <p:to>
                                        <p:strVal val="visible"/>
                                      </p:to>
                                    </p:set>
                                    <p:animEffect filter="fade" transition="in">
                                      <p:cBhvr>
                                        <p:cTn dur="500"/>
                                        <p:tgtEl>
                                          <p:spTgt spid="3635"/>
                                        </p:tgtEl>
                                      </p:cBhvr>
                                    </p:animEffec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500"/>
                                        <p:tgtEl>
                                          <p:spTgt spid="3635"/>
                                        </p:tgtEl>
                                      </p:cBhvr>
                                    </p:animEffect>
                                    <p:set>
                                      <p:cBhvr>
                                        <p:cTn dur="1" fill="hold">
                                          <p:stCondLst>
                                            <p:cond delay="500"/>
                                          </p:stCondLst>
                                        </p:cTn>
                                        <p:tgtEl>
                                          <p:spTgt spid="363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6"/>
                                        </p:tgtEl>
                                        <p:attrNameLst>
                                          <p:attrName>style.visibility</p:attrName>
                                        </p:attrNameLst>
                                      </p:cBhvr>
                                      <p:to>
                                        <p:strVal val="visible"/>
                                      </p:to>
                                    </p:set>
                                    <p:animEffect filter="fade" transition="in">
                                      <p:cBhvr>
                                        <p:cTn dur="500"/>
                                        <p:tgtEl>
                                          <p:spTgt spid="363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645"/>
                                        </p:tgtEl>
                                        <p:attrNameLst>
                                          <p:attrName>style.visibility</p:attrName>
                                        </p:attrNameLst>
                                      </p:cBhvr>
                                      <p:to>
                                        <p:strVal val="visible"/>
                                      </p:to>
                                    </p:set>
                                    <p:animEffect filter="fade" transition="in">
                                      <p:cBhvr>
                                        <p:cTn dur="500"/>
                                        <p:tgtEl>
                                          <p:spTgt spid="3645"/>
                                        </p:tgtEl>
                                      </p:cBhvr>
                                    </p:animEffect>
                                  </p:childTnLst>
                                </p:cTn>
                              </p:par>
                              <p:par>
                                <p:cTn fill="hold" nodeType="withEffect" presetClass="entr" presetID="1" presetSubtype="0">
                                  <p:stCondLst>
                                    <p:cond delay="0"/>
                                  </p:stCondLst>
                                  <p:childTnLst>
                                    <p:set>
                                      <p:cBhvr>
                                        <p:cTn dur="1" fill="hold">
                                          <p:stCondLst>
                                            <p:cond delay="0"/>
                                          </p:stCondLst>
                                        </p:cTn>
                                        <p:tgtEl>
                                          <p:spTgt spid="360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8"/>
                                        </p:tgtEl>
                                        <p:attrNameLst>
                                          <p:attrName>style.visibility</p:attrName>
                                        </p:attrNameLst>
                                      </p:cBhvr>
                                      <p:to>
                                        <p:strVal val="visible"/>
                                      </p:to>
                                    </p:set>
                                    <p:animEffect filter="fade" transition="in">
                                      <p:cBhvr>
                                        <p:cTn dur="500"/>
                                        <p:tgtEl>
                                          <p:spTgt spid="3648"/>
                                        </p:tgtEl>
                                      </p:cBhvr>
                                    </p:animEffect>
                                  </p:childTnLst>
                                </p:cTn>
                              </p:par>
                              <p:par>
                                <p:cTn fill="hold" nodeType="withEffect" presetClass="entr" presetID="1" presetSubtype="0">
                                  <p:stCondLst>
                                    <p:cond delay="0"/>
                                  </p:stCondLst>
                                  <p:childTnLst>
                                    <p:set>
                                      <p:cBhvr>
                                        <p:cTn dur="1" fill="hold">
                                          <p:stCondLst>
                                            <p:cond delay="0"/>
                                          </p:stCondLst>
                                        </p:cTn>
                                        <p:tgtEl>
                                          <p:spTgt spid="36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64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648"/>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36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09"/>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0" presetSubtype="0">
                                  <p:stCondLst>
                                    <p:cond delay="0"/>
                                  </p:stCondLst>
                                  <p:childTnLst>
                                    <p:set>
                                      <p:cBhvr>
                                        <p:cTn dur="1" fill="hold">
                                          <p:stCondLst>
                                            <p:cond delay="0"/>
                                          </p:stCondLst>
                                        </p:cTn>
                                        <p:tgtEl>
                                          <p:spTgt spid="3695"/>
                                        </p:tgtEl>
                                        <p:attrNameLst>
                                          <p:attrName>style.visibility</p:attrName>
                                        </p:attrNameLst>
                                      </p:cBhvr>
                                      <p:to>
                                        <p:strVal val="visible"/>
                                      </p:to>
                                    </p:set>
                                    <p:animEffect filter="fade" transition="in">
                                      <p:cBhvr>
                                        <p:cTn dur="500"/>
                                        <p:tgtEl>
                                          <p:spTgt spid="36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4"/>
                                        </p:tgtEl>
                                        <p:attrNameLst>
                                          <p:attrName>style.visibility</p:attrName>
                                        </p:attrNameLst>
                                      </p:cBhvr>
                                      <p:to>
                                        <p:strVal val="visible"/>
                                      </p:to>
                                    </p:set>
                                    <p:animEffect filter="fade" transition="in">
                                      <p:cBhvr>
                                        <p:cTn dur="1000"/>
                                        <p:tgtEl>
                                          <p:spTgt spid="3704"/>
                                        </p:tgtEl>
                                      </p:cBhvr>
                                    </p:animEffect>
                                  </p:childTnLst>
                                </p:cTn>
                              </p:par>
                              <p:par>
                                <p:cTn fill="hold" nodeType="withEffect" presetClass="exit" presetID="1" presetSubtype="0">
                                  <p:stCondLst>
                                    <p:cond delay="0"/>
                                  </p:stCondLst>
                                  <p:childTnLst>
                                    <p:set>
                                      <p:cBhvr>
                                        <p:cTn dur="1" fill="hold">
                                          <p:stCondLst>
                                            <p:cond delay="1"/>
                                          </p:stCondLst>
                                        </p:cTn>
                                        <p:tgtEl>
                                          <p:spTgt spid="3681"/>
                                        </p:tgtEl>
                                        <p:attrNameLst>
                                          <p:attrName>style.visibility</p:attrName>
                                        </p:attrNameLst>
                                      </p:cBhvr>
                                      <p:to>
                                        <p:strVal val="hidden"/>
                                      </p:to>
                                    </p:set>
                                  </p:childTnLst>
                                </p:cTn>
                              </p:par>
                            </p:childTnLst>
                          </p:cTn>
                        </p:par>
                        <p:par>
                          <p:cTn fill="hold">
                            <p:stCondLst>
                              <p:cond delay="1000"/>
                            </p:stCondLst>
                            <p:childTnLst>
                              <p:par>
                                <p:cTn fill="hold" nodeType="afterEffect" presetClass="exit" presetID="1" presetSubtype="0">
                                  <p:stCondLst>
                                    <p:cond delay="1000"/>
                                  </p:stCondLst>
                                  <p:childTnLst>
                                    <p:set>
                                      <p:cBhvr>
                                        <p:cTn dur="1" fill="hold">
                                          <p:stCondLst>
                                            <p:cond delay="1"/>
                                          </p:stCondLst>
                                        </p:cTn>
                                        <p:tgtEl>
                                          <p:spTgt spid="3704"/>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3610"/>
                                        </p:tgtEl>
                                        <p:attrNameLst>
                                          <p:attrName>style.visibility</p:attrName>
                                        </p:attrNameLst>
                                      </p:cBhvr>
                                      <p:to>
                                        <p:strVal val="visible"/>
                                      </p:to>
                                    </p:set>
                                  </p:childTnLst>
                                </p:cTn>
                              </p:par>
                              <p:par>
                                <p:cTn fill="hold" nodeType="withEffect" presetClass="entr" presetID="1" presetSubtype="0">
                                  <p:stCondLst>
                                    <p:cond delay="1000"/>
                                  </p:stCondLst>
                                  <p:childTnLst>
                                    <p:set>
                                      <p:cBhvr>
                                        <p:cTn dur="1" fill="hold">
                                          <p:stCondLst>
                                            <p:cond delay="0"/>
                                          </p:stCondLst>
                                        </p:cTn>
                                        <p:tgtEl>
                                          <p:spTgt spid="37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1" name="Shape 3781"/>
        <p:cNvGrpSpPr/>
        <p:nvPr/>
      </p:nvGrpSpPr>
      <p:grpSpPr>
        <a:xfrm>
          <a:off x="0" y="0"/>
          <a:ext cx="0" cy="0"/>
          <a:chOff x="0" y="0"/>
          <a:chExt cx="0" cy="0"/>
        </a:xfrm>
      </p:grpSpPr>
      <p:sp>
        <p:nvSpPr>
          <p:cNvPr id="3782" name="Google Shape;3782;p57"/>
          <p:cNvSpPr/>
          <p:nvPr/>
        </p:nvSpPr>
        <p:spPr>
          <a:xfrm>
            <a:off x="1867395" y="1818495"/>
            <a:ext cx="3554412" cy="2754313"/>
          </a:xfrm>
          <a:custGeom>
            <a:rect b="b" l="l" r="r" t="t"/>
            <a:pathLst>
              <a:path extrusionOk="0" h="958" w="2406">
                <a:moveTo>
                  <a:pt x="2192" y="274"/>
                </a:moveTo>
                <a:cubicBezTo>
                  <a:pt x="1978" y="94"/>
                  <a:pt x="1990" y="122"/>
                  <a:pt x="1857" y="77"/>
                </a:cubicBezTo>
                <a:cubicBezTo>
                  <a:pt x="1724" y="32"/>
                  <a:pt x="1584" y="0"/>
                  <a:pt x="1393" y="7"/>
                </a:cubicBezTo>
                <a:cubicBezTo>
                  <a:pt x="1202" y="14"/>
                  <a:pt x="898" y="84"/>
                  <a:pt x="713" y="122"/>
                </a:cubicBezTo>
                <a:cubicBezTo>
                  <a:pt x="528" y="160"/>
                  <a:pt x="395" y="168"/>
                  <a:pt x="280" y="234"/>
                </a:cubicBezTo>
                <a:cubicBezTo>
                  <a:pt x="166" y="301"/>
                  <a:pt x="52" y="432"/>
                  <a:pt x="26" y="522"/>
                </a:cubicBezTo>
                <a:cubicBezTo>
                  <a:pt x="0" y="612"/>
                  <a:pt x="81" y="711"/>
                  <a:pt x="122" y="773"/>
                </a:cubicBezTo>
                <a:cubicBezTo>
                  <a:pt x="163" y="835"/>
                  <a:pt x="99" y="877"/>
                  <a:pt x="273" y="894"/>
                </a:cubicBezTo>
                <a:cubicBezTo>
                  <a:pt x="447" y="911"/>
                  <a:pt x="938" y="866"/>
                  <a:pt x="1169" y="876"/>
                </a:cubicBezTo>
                <a:cubicBezTo>
                  <a:pt x="1400" y="886"/>
                  <a:pt x="1499" y="950"/>
                  <a:pt x="1659" y="954"/>
                </a:cubicBezTo>
                <a:cubicBezTo>
                  <a:pt x="1819" y="958"/>
                  <a:pt x="2014" y="958"/>
                  <a:pt x="2129" y="897"/>
                </a:cubicBezTo>
                <a:cubicBezTo>
                  <a:pt x="2244" y="836"/>
                  <a:pt x="2327" y="856"/>
                  <a:pt x="2350" y="591"/>
                </a:cubicBezTo>
                <a:cubicBezTo>
                  <a:pt x="2373" y="326"/>
                  <a:pt x="2406" y="454"/>
                  <a:pt x="2192" y="274"/>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nvGrpSpPr>
          <p:cNvPr id="3783" name="Google Shape;3783;p57"/>
          <p:cNvGrpSpPr/>
          <p:nvPr/>
        </p:nvGrpSpPr>
        <p:grpSpPr>
          <a:xfrm>
            <a:off x="4283172" y="2940116"/>
            <a:ext cx="918415" cy="390629"/>
            <a:chOff x="3668110" y="2448910"/>
            <a:chExt cx="3794234" cy="2165130"/>
          </a:xfrm>
        </p:grpSpPr>
        <p:sp>
          <p:nvSpPr>
            <p:cNvPr id="3784" name="Google Shape;3784;p57"/>
            <p:cNvSpPr/>
            <p:nvPr/>
          </p:nvSpPr>
          <p:spPr>
            <a:xfrm>
              <a:off x="3668110" y="3741409"/>
              <a:ext cx="3780587" cy="872631"/>
            </a:xfrm>
            <a:prstGeom prst="rect">
              <a:avLst/>
            </a:prstGeom>
            <a:gradFill>
              <a:gsLst>
                <a:gs pos="0">
                  <a:srgbClr val="B8C2C9"/>
                </a:gs>
                <a:gs pos="21000">
                  <a:schemeClr val="lt1"/>
                </a:gs>
                <a:gs pos="60000">
                  <a:srgbClr val="D6DCE0"/>
                </a:gs>
                <a:gs pos="100000">
                  <a:srgbClr val="B8C2C9"/>
                </a:gs>
              </a:gsLst>
              <a:lin ang="0" scaled="0"/>
            </a:gradFill>
            <a:ln cap="flat" cmpd="sng" w="9525">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785" name="Google Shape;3785;p57"/>
            <p:cNvSpPr/>
            <p:nvPr/>
          </p:nvSpPr>
          <p:spPr>
            <a:xfrm>
              <a:off x="3678620" y="2448910"/>
              <a:ext cx="3783724" cy="1324303"/>
            </a:xfrm>
            <a:custGeom>
              <a:rect b="b" l="l" r="r" t="t"/>
              <a:pathLst>
                <a:path extrusionOk="0" h="1324303" w="3783724">
                  <a:moveTo>
                    <a:pt x="0" y="1313793"/>
                  </a:moveTo>
                  <a:lnTo>
                    <a:pt x="0" y="1313793"/>
                  </a:lnTo>
                  <a:lnTo>
                    <a:pt x="252248" y="0"/>
                  </a:lnTo>
                  <a:lnTo>
                    <a:pt x="3415862" y="21020"/>
                  </a:lnTo>
                  <a:lnTo>
                    <a:pt x="3783724" y="1324303"/>
                  </a:lnTo>
                  <a:lnTo>
                    <a:pt x="0" y="1313793"/>
                  </a:lnTo>
                  <a:close/>
                </a:path>
              </a:pathLst>
            </a:cu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3786" name="Google Shape;3786;p57"/>
            <p:cNvGrpSpPr/>
            <p:nvPr/>
          </p:nvGrpSpPr>
          <p:grpSpPr>
            <a:xfrm>
              <a:off x="3941376" y="2603243"/>
              <a:ext cx="3202061" cy="1066110"/>
              <a:chOff x="7939341" y="3037317"/>
              <a:chExt cx="897649" cy="353919"/>
            </a:xfrm>
          </p:grpSpPr>
          <p:sp>
            <p:nvSpPr>
              <p:cNvPr id="3787" name="Google Shape;3787;p57"/>
              <p:cNvSpPr/>
              <p:nvPr/>
            </p:nvSpPr>
            <p:spPr>
              <a:xfrm>
                <a:off x="7964170" y="30373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788" name="Google Shape;3788;p57"/>
              <p:cNvSpPr/>
              <p:nvPr/>
            </p:nvSpPr>
            <p:spPr>
              <a:xfrm>
                <a:off x="8519948" y="32067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789" name="Google Shape;3789;p57"/>
              <p:cNvSpPr/>
              <p:nvPr/>
            </p:nvSpPr>
            <p:spPr>
              <a:xfrm>
                <a:off x="7939341" y="32067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790" name="Google Shape;3790;p57"/>
              <p:cNvSpPr/>
              <p:nvPr/>
            </p:nvSpPr>
            <p:spPr>
              <a:xfrm>
                <a:off x="8047413" y="31234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3791" name="Google Shape;3791;p57"/>
          <p:cNvGrpSpPr/>
          <p:nvPr/>
        </p:nvGrpSpPr>
        <p:grpSpPr>
          <a:xfrm>
            <a:off x="3772175" y="3890885"/>
            <a:ext cx="1040553" cy="431082"/>
            <a:chOff x="7493876" y="2774731"/>
            <a:chExt cx="1481958" cy="894622"/>
          </a:xfrm>
        </p:grpSpPr>
        <p:sp>
          <p:nvSpPr>
            <p:cNvPr id="3792" name="Google Shape;3792;p57"/>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3793" name="Google Shape;3793;p57"/>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3794" name="Google Shape;3794;p57"/>
            <p:cNvGrpSpPr/>
            <p:nvPr/>
          </p:nvGrpSpPr>
          <p:grpSpPr>
            <a:xfrm>
              <a:off x="7713663" y="2848339"/>
              <a:ext cx="1042107" cy="425543"/>
              <a:chOff x="7786941" y="2884917"/>
              <a:chExt cx="897649" cy="353919"/>
            </a:xfrm>
          </p:grpSpPr>
          <p:sp>
            <p:nvSpPr>
              <p:cNvPr id="3795" name="Google Shape;3795;p57"/>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796" name="Google Shape;3796;p57"/>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797" name="Google Shape;3797;p57"/>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798" name="Google Shape;3798;p57"/>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sp>
        <p:nvSpPr>
          <p:cNvPr id="3799" name="Google Shape;3799;p57"/>
          <p:cNvSpPr txBox="1"/>
          <p:nvPr>
            <p:ph type="title"/>
          </p:nvPr>
        </p:nvSpPr>
        <p:spPr>
          <a:xfrm>
            <a:off x="0" y="311150"/>
            <a:ext cx="113538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400"/>
              <a:buFont typeface="Calibri"/>
              <a:buNone/>
            </a:pPr>
            <a:r>
              <a:rPr lang="en-US" sz="5000"/>
              <a:t>DHCP: παράδειγμα</a:t>
            </a:r>
            <a:endParaRPr sz="5000"/>
          </a:p>
        </p:txBody>
      </p:sp>
      <p:sp>
        <p:nvSpPr>
          <p:cNvPr id="3800" name="Google Shape;3800;p57"/>
          <p:cNvSpPr txBox="1"/>
          <p:nvPr/>
        </p:nvSpPr>
        <p:spPr>
          <a:xfrm>
            <a:off x="6117825" y="871600"/>
            <a:ext cx="5932800" cy="2191500"/>
          </a:xfrm>
          <a:prstGeom prst="rect">
            <a:avLst/>
          </a:prstGeom>
          <a:noFill/>
          <a:ln>
            <a:noFill/>
          </a:ln>
        </p:spPr>
        <p:txBody>
          <a:bodyPr anchorCtr="0" anchor="t" bIns="45700" lIns="91425" spcFirstLastPara="1" rIns="91425" wrap="square" tIns="45700">
            <a:noAutofit/>
          </a:bodyPr>
          <a:lstStyle/>
          <a:p>
            <a:pPr indent="-246063" lvl="0" marL="233363" marR="0" rtl="0" algn="l">
              <a:lnSpc>
                <a:spcPct val="85000"/>
              </a:lnSpc>
              <a:spcBef>
                <a:spcPts val="0"/>
              </a:spcBef>
              <a:spcAft>
                <a:spcPts val="0"/>
              </a:spcAft>
              <a:buClr>
                <a:srgbClr val="000099"/>
              </a:buClr>
              <a:buSzPts val="2600"/>
              <a:buFont typeface="Noto Sans Symbols"/>
              <a:buChar char="▪"/>
            </a:pPr>
            <a:r>
              <a:rPr lang="en-US" sz="2600">
                <a:latin typeface="Calibri"/>
                <a:ea typeface="Calibri"/>
                <a:cs typeface="Calibri"/>
                <a:sym typeface="Calibri"/>
              </a:rPr>
              <a:t>Ο εξυπηρέτης </a:t>
            </a:r>
            <a:r>
              <a:rPr lang="en-US" sz="2600">
                <a:solidFill>
                  <a:schemeClr val="dk1"/>
                </a:solidFill>
                <a:latin typeface="Calibri"/>
                <a:ea typeface="Calibri"/>
                <a:cs typeface="Calibri"/>
                <a:sym typeface="Calibri"/>
              </a:rPr>
              <a:t>DHCP </a:t>
            </a:r>
            <a:r>
              <a:rPr lang="en-US" sz="2600">
                <a:latin typeface="Calibri"/>
                <a:ea typeface="Calibri"/>
                <a:cs typeface="Calibri"/>
                <a:sym typeface="Calibri"/>
              </a:rPr>
              <a:t>σχηματίζει το μήνυμα βεβαίωσης </a:t>
            </a:r>
            <a:r>
              <a:rPr b="0" i="0" lang="en-US" sz="2600" u="none" cap="none" strike="noStrike">
                <a:solidFill>
                  <a:srgbClr val="000000"/>
                </a:solidFill>
                <a:latin typeface="Calibri"/>
                <a:ea typeface="Calibri"/>
                <a:cs typeface="Calibri"/>
                <a:sym typeface="Calibri"/>
              </a:rPr>
              <a:t>DHCP</a:t>
            </a:r>
            <a:r>
              <a:rPr lang="en-US" sz="2600">
                <a:latin typeface="Calibri"/>
                <a:ea typeface="Calibri"/>
                <a:cs typeface="Calibri"/>
                <a:sym typeface="Calibri"/>
              </a:rPr>
              <a:t> το οποίο περιλαμβάνει του πελάτη την διεύθυνση </a:t>
            </a:r>
            <a:r>
              <a:rPr b="0" i="0" lang="en-US" sz="2600" u="none" cap="none" strike="noStrike">
                <a:solidFill>
                  <a:srgbClr val="000000"/>
                </a:solidFill>
                <a:latin typeface="Calibri"/>
                <a:ea typeface="Calibri"/>
                <a:cs typeface="Calibri"/>
                <a:sym typeface="Calibri"/>
              </a:rPr>
              <a:t>IP, την διεύθυνση IP του</a:t>
            </a:r>
            <a:r>
              <a:rPr lang="en-US" sz="2600">
                <a:latin typeface="Calibri"/>
                <a:ea typeface="Calibri"/>
                <a:cs typeface="Calibri"/>
                <a:sym typeface="Calibri"/>
              </a:rPr>
              <a:t> πρώτου</a:t>
            </a:r>
            <a:r>
              <a:rPr b="0" i="0" lang="en-US" sz="2600" u="none" cap="none" strike="noStrike">
                <a:solidFill>
                  <a:srgbClr val="000000"/>
                </a:solidFill>
                <a:latin typeface="Calibri"/>
                <a:ea typeface="Calibri"/>
                <a:cs typeface="Calibri"/>
                <a:sym typeface="Calibri"/>
              </a:rPr>
              <a:t>-hop </a:t>
            </a:r>
            <a:r>
              <a:rPr lang="en-US" sz="2600">
                <a:latin typeface="Calibri"/>
                <a:ea typeface="Calibri"/>
                <a:cs typeface="Calibri"/>
                <a:sym typeface="Calibri"/>
              </a:rPr>
              <a:t>δρομολογητή για τον πελάτη</a:t>
            </a:r>
            <a:r>
              <a:rPr b="0" i="0" lang="en-US" sz="2600" u="none" cap="none" strike="noStrike">
                <a:solidFill>
                  <a:srgbClr val="000000"/>
                </a:solidFill>
                <a:latin typeface="Calibri"/>
                <a:ea typeface="Calibri"/>
                <a:cs typeface="Calibri"/>
                <a:sym typeface="Calibri"/>
              </a:rPr>
              <a:t>, </a:t>
            </a:r>
            <a:r>
              <a:rPr lang="en-US" sz="2600">
                <a:latin typeface="Calibri"/>
                <a:ea typeface="Calibri"/>
                <a:cs typeface="Calibri"/>
                <a:sym typeface="Calibri"/>
              </a:rPr>
              <a:t>το όνομα</a:t>
            </a:r>
            <a:r>
              <a:rPr b="0" i="0" lang="en-US" sz="2600" u="none" cap="none" strike="noStrike">
                <a:solidFill>
                  <a:srgbClr val="000000"/>
                </a:solidFill>
                <a:latin typeface="Calibri"/>
                <a:ea typeface="Calibri"/>
                <a:cs typeface="Calibri"/>
                <a:sym typeface="Calibri"/>
              </a:rPr>
              <a:t> &amp;</a:t>
            </a:r>
            <a:r>
              <a:rPr lang="en-US" sz="2600">
                <a:latin typeface="Calibri"/>
                <a:ea typeface="Calibri"/>
                <a:cs typeface="Calibri"/>
                <a:sym typeface="Calibri"/>
              </a:rPr>
              <a:t> διεύθυνση </a:t>
            </a:r>
            <a:r>
              <a:rPr b="0" i="0" lang="en-US" sz="2600" u="none" cap="none" strike="noStrike">
                <a:solidFill>
                  <a:srgbClr val="000000"/>
                </a:solidFill>
                <a:latin typeface="Calibri"/>
                <a:ea typeface="Calibri"/>
                <a:cs typeface="Calibri"/>
                <a:sym typeface="Calibri"/>
              </a:rPr>
              <a:t>IP </a:t>
            </a:r>
            <a:r>
              <a:rPr lang="en-US" sz="2600">
                <a:latin typeface="Calibri"/>
                <a:ea typeface="Calibri"/>
                <a:cs typeface="Calibri"/>
                <a:sym typeface="Calibri"/>
              </a:rPr>
              <a:t>του εξυπηρέτη</a:t>
            </a:r>
            <a:r>
              <a:rPr b="0" i="0" lang="en-US" sz="2600" u="none" cap="none" strike="noStrike">
                <a:solidFill>
                  <a:srgbClr val="000000"/>
                </a:solidFill>
                <a:latin typeface="Calibri"/>
                <a:ea typeface="Calibri"/>
                <a:cs typeface="Calibri"/>
                <a:sym typeface="Calibri"/>
              </a:rPr>
              <a:t> DNS </a:t>
            </a:r>
            <a:endParaRPr sz="2600"/>
          </a:p>
          <a:p>
            <a:pPr indent="-106363" lvl="0" marL="233363" marR="0" rtl="0" algn="l">
              <a:lnSpc>
                <a:spcPct val="85000"/>
              </a:lnSpc>
              <a:spcBef>
                <a:spcPts val="400"/>
              </a:spcBef>
              <a:spcAft>
                <a:spcPts val="0"/>
              </a:spcAft>
              <a:buClr>
                <a:srgbClr val="000099"/>
              </a:buClr>
              <a:buSzPts val="2000"/>
              <a:buFont typeface="Noto Sans Symbols"/>
              <a:buNone/>
            </a:pPr>
            <a:r>
              <a:t/>
            </a:r>
            <a:endParaRPr b="0" i="0" sz="2600" u="none" cap="none" strike="noStrike">
              <a:solidFill>
                <a:srgbClr val="000000"/>
              </a:solidFill>
              <a:latin typeface="Calibri"/>
              <a:ea typeface="Calibri"/>
              <a:cs typeface="Calibri"/>
              <a:sym typeface="Calibri"/>
            </a:endParaRPr>
          </a:p>
        </p:txBody>
      </p:sp>
      <p:cxnSp>
        <p:nvCxnSpPr>
          <p:cNvPr id="3801" name="Google Shape;3801;p57"/>
          <p:cNvCxnSpPr/>
          <p:nvPr/>
        </p:nvCxnSpPr>
        <p:spPr>
          <a:xfrm>
            <a:off x="3759695" y="3063094"/>
            <a:ext cx="555747" cy="2447"/>
          </a:xfrm>
          <a:prstGeom prst="straightConnector1">
            <a:avLst/>
          </a:prstGeom>
          <a:noFill/>
          <a:ln cap="flat" cmpd="sng" w="9525">
            <a:solidFill>
              <a:srgbClr val="000000"/>
            </a:solidFill>
            <a:prstDash val="solid"/>
            <a:round/>
            <a:headEnd len="med" w="med" type="none"/>
            <a:tailEnd len="med" w="med" type="none"/>
          </a:ln>
        </p:spPr>
      </p:cxnSp>
      <p:cxnSp>
        <p:nvCxnSpPr>
          <p:cNvPr id="3802" name="Google Shape;3802;p57"/>
          <p:cNvCxnSpPr/>
          <p:nvPr/>
        </p:nvCxnSpPr>
        <p:spPr>
          <a:xfrm flipH="1" rot="10800000">
            <a:off x="4391025" y="3324223"/>
            <a:ext cx="460375" cy="571501"/>
          </a:xfrm>
          <a:prstGeom prst="straightConnector1">
            <a:avLst/>
          </a:prstGeom>
          <a:noFill/>
          <a:ln cap="flat" cmpd="sng" w="9525">
            <a:solidFill>
              <a:srgbClr val="000000"/>
            </a:solidFill>
            <a:prstDash val="solid"/>
            <a:round/>
            <a:headEnd len="med" w="med" type="none"/>
            <a:tailEnd len="med" w="med" type="none"/>
          </a:ln>
        </p:spPr>
      </p:cxnSp>
      <p:sp>
        <p:nvSpPr>
          <p:cNvPr id="3803" name="Google Shape;3803;p57"/>
          <p:cNvSpPr/>
          <p:nvPr/>
        </p:nvSpPr>
        <p:spPr>
          <a:xfrm>
            <a:off x="6125726" y="3015475"/>
            <a:ext cx="5927400" cy="1362000"/>
          </a:xfrm>
          <a:prstGeom prst="rect">
            <a:avLst/>
          </a:prstGeom>
          <a:noFill/>
          <a:ln>
            <a:noFill/>
          </a:ln>
        </p:spPr>
        <p:txBody>
          <a:bodyPr anchorCtr="0" anchor="t" bIns="45700" lIns="91425" spcFirstLastPara="1" rIns="91425" wrap="square" tIns="45700">
            <a:noAutofit/>
          </a:bodyPr>
          <a:lstStyle/>
          <a:p>
            <a:pPr indent="-246063" lvl="0" marL="233363" marR="0" rtl="0" algn="l">
              <a:lnSpc>
                <a:spcPct val="85000"/>
              </a:lnSpc>
              <a:spcBef>
                <a:spcPts val="0"/>
              </a:spcBef>
              <a:spcAft>
                <a:spcPts val="0"/>
              </a:spcAft>
              <a:buClr>
                <a:srgbClr val="000099"/>
              </a:buClr>
              <a:buSzPts val="2600"/>
              <a:buFont typeface="Noto Sans Symbols"/>
              <a:buChar char="▪"/>
            </a:pPr>
            <a:r>
              <a:rPr lang="en-US" sz="2600">
                <a:latin typeface="Calibri"/>
                <a:ea typeface="Calibri"/>
                <a:cs typeface="Calibri"/>
                <a:sym typeface="Calibri"/>
              </a:rPr>
              <a:t>Η ενθυλακωμένη απάντηση </a:t>
            </a:r>
            <a:r>
              <a:rPr b="0" i="0" lang="en-US" sz="2600" u="none" cap="none" strike="noStrike">
                <a:solidFill>
                  <a:srgbClr val="000000"/>
                </a:solidFill>
                <a:latin typeface="Calibri"/>
                <a:ea typeface="Calibri"/>
                <a:cs typeface="Calibri"/>
                <a:sym typeface="Calibri"/>
              </a:rPr>
              <a:t>DHCP </a:t>
            </a:r>
            <a:r>
              <a:rPr lang="en-US" sz="2600">
                <a:latin typeface="Calibri"/>
                <a:ea typeface="Calibri"/>
                <a:cs typeface="Calibri"/>
                <a:sym typeface="Calibri"/>
              </a:rPr>
              <a:t>του εξυπηρέτη προωθείται στον πελάτη</a:t>
            </a:r>
            <a:r>
              <a:rPr b="0" i="0" lang="en-US" sz="2600" u="none" cap="none" strike="noStrike">
                <a:solidFill>
                  <a:srgbClr val="000000"/>
                </a:solidFill>
                <a:latin typeface="Calibri"/>
                <a:ea typeface="Calibri"/>
                <a:cs typeface="Calibri"/>
                <a:sym typeface="Calibri"/>
              </a:rPr>
              <a:t>, και γίνε</a:t>
            </a:r>
            <a:r>
              <a:rPr lang="en-US" sz="2600">
                <a:latin typeface="Calibri"/>
                <a:ea typeface="Calibri"/>
                <a:cs typeface="Calibri"/>
                <a:sym typeface="Calibri"/>
              </a:rPr>
              <a:t>ται </a:t>
            </a:r>
            <a:r>
              <a:rPr lang="en-US" sz="2600">
                <a:latin typeface="Calibri"/>
                <a:ea typeface="Calibri"/>
                <a:cs typeface="Calibri"/>
                <a:sym typeface="Calibri"/>
              </a:rPr>
              <a:t>αποπολύπλεξη</a:t>
            </a:r>
            <a:r>
              <a:rPr lang="en-US" sz="2600">
                <a:latin typeface="Calibri"/>
                <a:ea typeface="Calibri"/>
                <a:cs typeface="Calibri"/>
                <a:sym typeface="Calibri"/>
              </a:rPr>
              <a:t> της σε </a:t>
            </a:r>
            <a:r>
              <a:rPr b="0" i="0" lang="en-US" sz="2600" u="none" cap="none" strike="noStrike">
                <a:solidFill>
                  <a:srgbClr val="000000"/>
                </a:solidFill>
                <a:latin typeface="Calibri"/>
                <a:ea typeface="Calibri"/>
                <a:cs typeface="Calibri"/>
                <a:sym typeface="Calibri"/>
              </a:rPr>
              <a:t>DHCP </a:t>
            </a:r>
            <a:r>
              <a:rPr lang="en-US" sz="2600">
                <a:latin typeface="Calibri"/>
                <a:ea typeface="Calibri"/>
                <a:cs typeface="Calibri"/>
                <a:sym typeface="Calibri"/>
              </a:rPr>
              <a:t>στον πελάτη</a:t>
            </a:r>
            <a:endParaRPr sz="2600"/>
          </a:p>
        </p:txBody>
      </p:sp>
      <p:grpSp>
        <p:nvGrpSpPr>
          <p:cNvPr id="3804" name="Google Shape;3804;p57"/>
          <p:cNvGrpSpPr/>
          <p:nvPr/>
        </p:nvGrpSpPr>
        <p:grpSpPr>
          <a:xfrm>
            <a:off x="3067479" y="2685270"/>
            <a:ext cx="855728" cy="627114"/>
            <a:chOff x="4417" y="878"/>
            <a:chExt cx="617" cy="466"/>
          </a:xfrm>
        </p:grpSpPr>
        <p:pic>
          <p:nvPicPr>
            <p:cNvPr descr="laptop_keyboard" id="3805" name="Google Shape;3805;p57"/>
            <p:cNvPicPr preferRelativeResize="0"/>
            <p:nvPr/>
          </p:nvPicPr>
          <p:blipFill rotWithShape="1">
            <a:blip r:embed="rId3">
              <a:alphaModFix/>
            </a:blip>
            <a:srcRect b="0" l="0" r="0" t="0"/>
            <a:stretch/>
          </p:blipFill>
          <p:spPr>
            <a:xfrm flipH="1" rot="109064">
              <a:off x="4420" y="1108"/>
              <a:ext cx="527" cy="228"/>
            </a:xfrm>
            <a:prstGeom prst="rect">
              <a:avLst/>
            </a:prstGeom>
            <a:noFill/>
            <a:ln>
              <a:noFill/>
            </a:ln>
          </p:spPr>
        </p:pic>
        <p:sp>
          <p:nvSpPr>
            <p:cNvPr id="3806" name="Google Shape;3806;p57"/>
            <p:cNvSpPr/>
            <p:nvPr/>
          </p:nvSpPr>
          <p:spPr>
            <a:xfrm>
              <a:off x="4595" y="888"/>
              <a:ext cx="424" cy="297"/>
            </a:xfrm>
            <a:custGeom>
              <a:rect b="b" l="l" r="r" t="t"/>
              <a:pathLst>
                <a:path extrusionOk="0" h="2442" w="2982">
                  <a:moveTo>
                    <a:pt x="540" y="0"/>
                  </a:moveTo>
                  <a:lnTo>
                    <a:pt x="0" y="1734"/>
                  </a:lnTo>
                  <a:lnTo>
                    <a:pt x="2394" y="2442"/>
                  </a:lnTo>
                  <a:lnTo>
                    <a:pt x="2982" y="318"/>
                  </a:lnTo>
                  <a:lnTo>
                    <a:pt x="540" y="0"/>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pic>
          <p:nvPicPr>
            <p:cNvPr descr="screen" id="3807" name="Google Shape;3807;p57"/>
            <p:cNvPicPr preferRelativeResize="0"/>
            <p:nvPr/>
          </p:nvPicPr>
          <p:blipFill rotWithShape="1">
            <a:blip r:embed="rId4">
              <a:alphaModFix/>
            </a:blip>
            <a:srcRect b="0" l="0" r="0" t="0"/>
            <a:stretch/>
          </p:blipFill>
          <p:spPr>
            <a:xfrm>
              <a:off x="4616" y="895"/>
              <a:ext cx="385" cy="271"/>
            </a:xfrm>
            <a:prstGeom prst="rect">
              <a:avLst/>
            </a:prstGeom>
            <a:noFill/>
            <a:ln>
              <a:noFill/>
            </a:ln>
          </p:spPr>
        </p:pic>
        <p:sp>
          <p:nvSpPr>
            <p:cNvPr id="3808" name="Google Shape;3808;p57"/>
            <p:cNvSpPr/>
            <p:nvPr/>
          </p:nvSpPr>
          <p:spPr>
            <a:xfrm>
              <a:off x="4672" y="879"/>
              <a:ext cx="359" cy="55"/>
            </a:xfrm>
            <a:custGeom>
              <a:rect b="b" l="l" r="r" t="t"/>
              <a:pathLst>
                <a:path extrusionOk="0" h="455" w="2528">
                  <a:moveTo>
                    <a:pt x="14" y="0"/>
                  </a:moveTo>
                  <a:lnTo>
                    <a:pt x="2528" y="341"/>
                  </a:lnTo>
                  <a:lnTo>
                    <a:pt x="2480" y="455"/>
                  </a:lnTo>
                  <a:lnTo>
                    <a:pt x="0" y="86"/>
                  </a:lnTo>
                  <a:lnTo>
                    <a:pt x="14" y="0"/>
                  </a:lnTo>
                  <a:close/>
                </a:path>
              </a:pathLst>
            </a:custGeom>
            <a:gradFill>
              <a:gsLst>
                <a:gs pos="0">
                  <a:srgbClr val="000099"/>
                </a:gs>
                <a:gs pos="100000">
                  <a:srgbClr val="EAEAEA"/>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809" name="Google Shape;3809;p57"/>
            <p:cNvSpPr/>
            <p:nvPr/>
          </p:nvSpPr>
          <p:spPr>
            <a:xfrm>
              <a:off x="4591" y="878"/>
              <a:ext cx="100" cy="230"/>
            </a:xfrm>
            <a:custGeom>
              <a:rect b="b" l="l" r="r" t="t"/>
              <a:pathLst>
                <a:path extrusionOk="0" h="1893" w="702">
                  <a:moveTo>
                    <a:pt x="579" y="0"/>
                  </a:moveTo>
                  <a:lnTo>
                    <a:pt x="0" y="1869"/>
                  </a:lnTo>
                  <a:lnTo>
                    <a:pt x="114" y="1893"/>
                  </a:lnTo>
                  <a:lnTo>
                    <a:pt x="702" y="51"/>
                  </a:lnTo>
                  <a:lnTo>
                    <a:pt x="579"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810" name="Google Shape;3810;p57"/>
            <p:cNvSpPr/>
            <p:nvPr/>
          </p:nvSpPr>
          <p:spPr>
            <a:xfrm>
              <a:off x="4921" y="920"/>
              <a:ext cx="108" cy="265"/>
            </a:xfrm>
            <a:custGeom>
              <a:rect b="b" l="l" r="r" t="t"/>
              <a:pathLst>
                <a:path extrusionOk="0" h="2184" w="756">
                  <a:moveTo>
                    <a:pt x="756" y="0"/>
                  </a:moveTo>
                  <a:lnTo>
                    <a:pt x="138" y="2184"/>
                  </a:lnTo>
                  <a:lnTo>
                    <a:pt x="0" y="2148"/>
                  </a:lnTo>
                  <a:lnTo>
                    <a:pt x="606" y="78"/>
                  </a:lnTo>
                  <a:lnTo>
                    <a:pt x="756" y="0"/>
                  </a:lnTo>
                  <a:close/>
                </a:path>
              </a:pathLst>
            </a:custGeom>
            <a:gradFill>
              <a:gsLst>
                <a:gs pos="0">
                  <a:srgbClr val="DDDDDD"/>
                </a:gs>
                <a:gs pos="100000">
                  <a:srgbClr val="FFFFFF"/>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811" name="Google Shape;3811;p57"/>
            <p:cNvSpPr/>
            <p:nvPr/>
          </p:nvSpPr>
          <p:spPr>
            <a:xfrm>
              <a:off x="4590" y="1097"/>
              <a:ext cx="394" cy="89"/>
            </a:xfrm>
            <a:custGeom>
              <a:rect b="b" l="l" r="r" t="t"/>
              <a:pathLst>
                <a:path extrusionOk="0" h="738" w="2773">
                  <a:moveTo>
                    <a:pt x="33" y="0"/>
                  </a:moveTo>
                  <a:lnTo>
                    <a:pt x="0" y="99"/>
                  </a:lnTo>
                  <a:lnTo>
                    <a:pt x="2436" y="738"/>
                  </a:lnTo>
                  <a:cubicBezTo>
                    <a:pt x="2499" y="501"/>
                    <a:pt x="2773" y="727"/>
                    <a:pt x="2373" y="603"/>
                  </a:cubicBezTo>
                  <a:lnTo>
                    <a:pt x="33" y="0"/>
                  </a:lnTo>
                  <a:close/>
                </a:path>
              </a:pathLst>
            </a:custGeom>
            <a:gradFill>
              <a:gsLst>
                <a:gs pos="0">
                  <a:srgbClr val="0000CC"/>
                </a:gs>
                <a:gs pos="100000">
                  <a:srgbClr val="FFFFFF"/>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812" name="Google Shape;3812;p57"/>
            <p:cNvSpPr/>
            <p:nvPr/>
          </p:nvSpPr>
          <p:spPr>
            <a:xfrm>
              <a:off x="4933" y="922"/>
              <a:ext cx="101" cy="266"/>
            </a:xfrm>
            <a:custGeom>
              <a:rect b="b" l="l" r="r" t="t"/>
              <a:pathLst>
                <a:path extrusionOk="0" h="1659" w="637">
                  <a:moveTo>
                    <a:pt x="615" y="0"/>
                  </a:moveTo>
                  <a:lnTo>
                    <a:pt x="637" y="0"/>
                  </a:lnTo>
                  <a:lnTo>
                    <a:pt x="68" y="1659"/>
                  </a:lnTo>
                  <a:lnTo>
                    <a:pt x="0" y="1647"/>
                  </a:lnTo>
                  <a:lnTo>
                    <a:pt x="615" y="0"/>
                  </a:lnTo>
                  <a:close/>
                </a:path>
              </a:pathLst>
            </a:custGeom>
            <a:solidFill>
              <a:srgbClr val="4D4D4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813" name="Google Shape;3813;p57"/>
            <p:cNvSpPr/>
            <p:nvPr/>
          </p:nvSpPr>
          <p:spPr>
            <a:xfrm>
              <a:off x="4590" y="1109"/>
              <a:ext cx="351" cy="88"/>
            </a:xfrm>
            <a:custGeom>
              <a:rect b="b" l="l" r="r" t="t"/>
              <a:pathLst>
                <a:path extrusionOk="0" h="550" w="2216">
                  <a:moveTo>
                    <a:pt x="0" y="0"/>
                  </a:moveTo>
                  <a:lnTo>
                    <a:pt x="9" y="57"/>
                  </a:lnTo>
                  <a:lnTo>
                    <a:pt x="2164" y="550"/>
                  </a:lnTo>
                  <a:lnTo>
                    <a:pt x="2216" y="496"/>
                  </a:lnTo>
                  <a:lnTo>
                    <a:pt x="0" y="0"/>
                  </a:lnTo>
                  <a:close/>
                </a:path>
              </a:pathLst>
            </a:custGeom>
            <a:gradFill>
              <a:gsLst>
                <a:gs pos="0">
                  <a:srgbClr val="00009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nvGrpSpPr>
            <p:cNvPr id="3814" name="Google Shape;3814;p57"/>
            <p:cNvGrpSpPr/>
            <p:nvPr/>
          </p:nvGrpSpPr>
          <p:grpSpPr>
            <a:xfrm>
              <a:off x="4584" y="1203"/>
              <a:ext cx="119" cy="53"/>
              <a:chOff x="1740" y="2642"/>
              <a:chExt cx="752" cy="327"/>
            </a:xfrm>
          </p:grpSpPr>
          <p:sp>
            <p:nvSpPr>
              <p:cNvPr id="3815" name="Google Shape;3815;p57"/>
              <p:cNvSpPr/>
              <p:nvPr/>
            </p:nvSpPr>
            <p:spPr>
              <a:xfrm>
                <a:off x="1740" y="2642"/>
                <a:ext cx="752" cy="327"/>
              </a:xfrm>
              <a:custGeom>
                <a:rect b="b" l="l" r="r" t="t"/>
                <a:pathLst>
                  <a:path extrusionOk="0" h="327" w="752">
                    <a:moveTo>
                      <a:pt x="293" y="0"/>
                    </a:moveTo>
                    <a:lnTo>
                      <a:pt x="752" y="124"/>
                    </a:lnTo>
                    <a:lnTo>
                      <a:pt x="470" y="327"/>
                    </a:lnTo>
                    <a:lnTo>
                      <a:pt x="0" y="183"/>
                    </a:lnTo>
                    <a:lnTo>
                      <a:pt x="293"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816" name="Google Shape;3816;p57"/>
              <p:cNvSpPr/>
              <p:nvPr/>
            </p:nvSpPr>
            <p:spPr>
              <a:xfrm>
                <a:off x="1754" y="2649"/>
                <a:ext cx="726" cy="311"/>
              </a:xfrm>
              <a:custGeom>
                <a:rect b="b" l="l" r="r" t="t"/>
                <a:pathLst>
                  <a:path extrusionOk="0" h="311" w="726">
                    <a:moveTo>
                      <a:pt x="282" y="0"/>
                    </a:moveTo>
                    <a:lnTo>
                      <a:pt x="726" y="119"/>
                    </a:lnTo>
                    <a:lnTo>
                      <a:pt x="457" y="311"/>
                    </a:lnTo>
                    <a:lnTo>
                      <a:pt x="0" y="173"/>
                    </a:lnTo>
                    <a:lnTo>
                      <a:pt x="282" y="0"/>
                    </a:lnTo>
                    <a:close/>
                  </a:path>
                </a:pathLst>
              </a:custGeom>
              <a:gradFill>
                <a:gsLst>
                  <a:gs pos="0">
                    <a:srgbClr val="4D4D4D"/>
                  </a:gs>
                  <a:gs pos="100000">
                    <a:srgbClr val="DDDDDD"/>
                  </a:gs>
                </a:gsLst>
                <a:lin ang="189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817" name="Google Shape;3817;p57"/>
              <p:cNvSpPr/>
              <p:nvPr/>
            </p:nvSpPr>
            <p:spPr>
              <a:xfrm>
                <a:off x="1808" y="2770"/>
                <a:ext cx="258" cy="100"/>
              </a:xfrm>
              <a:custGeom>
                <a:rect b="b" l="l" r="r" t="t"/>
                <a:pathLst>
                  <a:path extrusionOk="0" h="100" w="258">
                    <a:moveTo>
                      <a:pt x="0" y="44"/>
                    </a:moveTo>
                    <a:lnTo>
                      <a:pt x="75" y="0"/>
                    </a:lnTo>
                    <a:lnTo>
                      <a:pt x="258" y="50"/>
                    </a:lnTo>
                    <a:lnTo>
                      <a:pt x="183" y="100"/>
                    </a:lnTo>
                    <a:lnTo>
                      <a:pt x="0" y="44"/>
                    </a:lnTo>
                    <a:close/>
                  </a:path>
                </a:pathLst>
              </a:custGeom>
              <a:solidFill>
                <a:srgbClr val="00CC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818" name="Google Shape;3818;p57"/>
              <p:cNvSpPr/>
              <p:nvPr/>
            </p:nvSpPr>
            <p:spPr>
              <a:xfrm>
                <a:off x="1799" y="2816"/>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819" name="Google Shape;3819;p57"/>
              <p:cNvSpPr/>
              <p:nvPr/>
            </p:nvSpPr>
            <p:spPr>
              <a:xfrm>
                <a:off x="2020" y="2834"/>
                <a:ext cx="258" cy="102"/>
              </a:xfrm>
              <a:custGeom>
                <a:rect b="b" l="l" r="r" t="t"/>
                <a:pathLst>
                  <a:path extrusionOk="0" h="102" w="258">
                    <a:moveTo>
                      <a:pt x="0" y="46"/>
                    </a:moveTo>
                    <a:lnTo>
                      <a:pt x="71" y="0"/>
                    </a:lnTo>
                    <a:lnTo>
                      <a:pt x="258" y="52"/>
                    </a:lnTo>
                    <a:lnTo>
                      <a:pt x="183" y="102"/>
                    </a:lnTo>
                    <a:lnTo>
                      <a:pt x="0" y="46"/>
                    </a:lnTo>
                    <a:close/>
                  </a:path>
                </a:pathLst>
              </a:custGeom>
              <a:solidFill>
                <a:srgbClr val="00CC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820" name="Google Shape;3820;p57"/>
              <p:cNvSpPr/>
              <p:nvPr/>
            </p:nvSpPr>
            <p:spPr>
              <a:xfrm>
                <a:off x="2011" y="2882"/>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sp>
          <p:nvSpPr>
            <p:cNvPr id="3821" name="Google Shape;3821;p57"/>
            <p:cNvSpPr/>
            <p:nvPr/>
          </p:nvSpPr>
          <p:spPr>
            <a:xfrm>
              <a:off x="4788" y="1211"/>
              <a:ext cx="144" cy="116"/>
            </a:xfrm>
            <a:custGeom>
              <a:rect b="b" l="l" r="r" t="t"/>
              <a:pathLst>
                <a:path extrusionOk="0" h="792" w="990">
                  <a:moveTo>
                    <a:pt x="3" y="738"/>
                  </a:moveTo>
                  <a:lnTo>
                    <a:pt x="990" y="0"/>
                  </a:lnTo>
                  <a:lnTo>
                    <a:pt x="987" y="60"/>
                  </a:lnTo>
                  <a:lnTo>
                    <a:pt x="0" y="792"/>
                  </a:lnTo>
                  <a:lnTo>
                    <a:pt x="3" y="738"/>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822" name="Google Shape;3822;p57"/>
            <p:cNvSpPr/>
            <p:nvPr/>
          </p:nvSpPr>
          <p:spPr>
            <a:xfrm>
              <a:off x="4420" y="1220"/>
              <a:ext cx="369" cy="106"/>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823" name="Google Shape;3823;p57"/>
            <p:cNvSpPr/>
            <p:nvPr/>
          </p:nvSpPr>
          <p:spPr>
            <a:xfrm>
              <a:off x="4420" y="1201"/>
              <a:ext cx="4" cy="21"/>
            </a:xfrm>
            <a:custGeom>
              <a:rect b="b" l="l" r="r" t="t"/>
              <a:pathLst>
                <a:path extrusionOk="0" h="147" w="26">
                  <a:moveTo>
                    <a:pt x="26" y="10"/>
                  </a:moveTo>
                  <a:lnTo>
                    <a:pt x="23" y="147"/>
                  </a:lnTo>
                  <a:lnTo>
                    <a:pt x="0" y="144"/>
                  </a:lnTo>
                  <a:lnTo>
                    <a:pt x="3" y="0"/>
                  </a:lnTo>
                  <a:lnTo>
                    <a:pt x="26" y="1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824" name="Google Shape;3824;p57"/>
            <p:cNvSpPr/>
            <p:nvPr/>
          </p:nvSpPr>
          <p:spPr>
            <a:xfrm>
              <a:off x="4421" y="1114"/>
              <a:ext cx="171" cy="88"/>
            </a:xfrm>
            <a:custGeom>
              <a:rect b="b" l="l" r="r" t="t"/>
              <a:pathLst>
                <a:path extrusionOk="0" h="606" w="1176">
                  <a:moveTo>
                    <a:pt x="1170" y="0"/>
                  </a:moveTo>
                  <a:lnTo>
                    <a:pt x="0" y="597"/>
                  </a:lnTo>
                  <a:lnTo>
                    <a:pt x="30" y="606"/>
                  </a:lnTo>
                  <a:lnTo>
                    <a:pt x="1176" y="18"/>
                  </a:lnTo>
                  <a:lnTo>
                    <a:pt x="1170"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825" name="Google Shape;3825;p57"/>
            <p:cNvSpPr/>
            <p:nvPr/>
          </p:nvSpPr>
          <p:spPr>
            <a:xfrm>
              <a:off x="4432" y="1205"/>
              <a:ext cx="350" cy="102"/>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826" name="Google Shape;3826;p57"/>
            <p:cNvSpPr/>
            <p:nvPr/>
          </p:nvSpPr>
          <p:spPr>
            <a:xfrm flipH="1" rot="10800000">
              <a:off x="4782" y="1198"/>
              <a:ext cx="142" cy="105"/>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sp>
        <p:nvSpPr>
          <p:cNvPr id="3827" name="Google Shape;3827;p57"/>
          <p:cNvSpPr txBox="1"/>
          <p:nvPr/>
        </p:nvSpPr>
        <p:spPr>
          <a:xfrm>
            <a:off x="3656507" y="4356908"/>
            <a:ext cx="2025650" cy="9159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rgbClr val="000000"/>
                </a:solidFill>
                <a:latin typeface="Arial"/>
                <a:ea typeface="Arial"/>
                <a:cs typeface="Arial"/>
                <a:sym typeface="Arial"/>
              </a:rPr>
              <a:t>router with DHCP </a:t>
            </a:r>
            <a:endParaRPr/>
          </a:p>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rgbClr val="000000"/>
                </a:solidFill>
                <a:latin typeface="Arial"/>
                <a:ea typeface="Arial"/>
                <a:cs typeface="Arial"/>
                <a:sym typeface="Arial"/>
              </a:rPr>
              <a:t>server built into </a:t>
            </a:r>
            <a:endParaRPr/>
          </a:p>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rgbClr val="000000"/>
                </a:solidFill>
                <a:latin typeface="Arial"/>
                <a:ea typeface="Arial"/>
                <a:cs typeface="Arial"/>
                <a:sym typeface="Arial"/>
              </a:rPr>
              <a:t>router</a:t>
            </a:r>
            <a:endParaRPr/>
          </a:p>
        </p:txBody>
      </p:sp>
      <p:grpSp>
        <p:nvGrpSpPr>
          <p:cNvPr id="3828" name="Google Shape;3828;p57"/>
          <p:cNvGrpSpPr/>
          <p:nvPr/>
        </p:nvGrpSpPr>
        <p:grpSpPr>
          <a:xfrm>
            <a:off x="1446707" y="3709208"/>
            <a:ext cx="1081088" cy="1166812"/>
            <a:chOff x="42" y="744"/>
            <a:chExt cx="681" cy="735"/>
          </a:xfrm>
        </p:grpSpPr>
        <p:grpSp>
          <p:nvGrpSpPr>
            <p:cNvPr id="3829" name="Google Shape;3829;p57"/>
            <p:cNvGrpSpPr/>
            <p:nvPr/>
          </p:nvGrpSpPr>
          <p:grpSpPr>
            <a:xfrm>
              <a:off x="42" y="886"/>
              <a:ext cx="681" cy="468"/>
              <a:chOff x="42" y="886"/>
              <a:chExt cx="681" cy="468"/>
            </a:xfrm>
          </p:grpSpPr>
          <p:grpSp>
            <p:nvGrpSpPr>
              <p:cNvPr id="3830" name="Google Shape;3830;p57"/>
              <p:cNvGrpSpPr/>
              <p:nvPr/>
            </p:nvGrpSpPr>
            <p:grpSpPr>
              <a:xfrm>
                <a:off x="278" y="886"/>
                <a:ext cx="397" cy="154"/>
                <a:chOff x="740" y="3209"/>
                <a:chExt cx="397" cy="154"/>
              </a:xfrm>
            </p:grpSpPr>
            <p:grpSp>
              <p:nvGrpSpPr>
                <p:cNvPr id="3831" name="Google Shape;3831;p57"/>
                <p:cNvGrpSpPr/>
                <p:nvPr/>
              </p:nvGrpSpPr>
              <p:grpSpPr>
                <a:xfrm>
                  <a:off x="794" y="3209"/>
                  <a:ext cx="343" cy="154"/>
                  <a:chOff x="844" y="3337"/>
                  <a:chExt cx="343" cy="154"/>
                </a:xfrm>
              </p:grpSpPr>
              <p:sp>
                <p:nvSpPr>
                  <p:cNvPr id="3832" name="Google Shape;3832;p57"/>
                  <p:cNvSpPr/>
                  <p:nvPr/>
                </p:nvSpPr>
                <p:spPr>
                  <a:xfrm>
                    <a:off x="889" y="3370"/>
                    <a:ext cx="245" cy="86"/>
                  </a:xfrm>
                  <a:prstGeom prst="rect">
                    <a:avLst/>
                  </a:prstGeom>
                  <a:solidFill>
                    <a:srgbClr val="FF0000"/>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33" name="Google Shape;3833;p57"/>
                  <p:cNvSpPr txBox="1"/>
                  <p:nvPr/>
                </p:nvSpPr>
                <p:spPr>
                  <a:xfrm>
                    <a:off x="844" y="3337"/>
                    <a:ext cx="343" cy="1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00"/>
                      <a:buFont typeface="Arial"/>
                      <a:buNone/>
                    </a:pPr>
                    <a:r>
                      <a:rPr b="0" i="0" lang="en-US" sz="1000" u="none" cap="none" strike="noStrike">
                        <a:solidFill>
                          <a:srgbClr val="FFFFFF"/>
                        </a:solidFill>
                        <a:latin typeface="Arial"/>
                        <a:ea typeface="Arial"/>
                        <a:cs typeface="Arial"/>
                        <a:sym typeface="Arial"/>
                      </a:rPr>
                      <a:t>DHCP</a:t>
                    </a:r>
                    <a:endParaRPr/>
                  </a:p>
                </p:txBody>
              </p:sp>
            </p:grpSp>
            <p:sp>
              <p:nvSpPr>
                <p:cNvPr id="3834" name="Google Shape;3834;p57"/>
                <p:cNvSpPr/>
                <p:nvPr/>
              </p:nvSpPr>
              <p:spPr>
                <a:xfrm>
                  <a:off x="750" y="3244"/>
                  <a:ext cx="88" cy="82"/>
                </a:xfrm>
                <a:prstGeom prst="rect">
                  <a:avLst/>
                </a:prstGeom>
                <a:solidFill>
                  <a:srgbClr val="00CC99"/>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35" name="Google Shape;3835;p57"/>
                <p:cNvSpPr/>
                <p:nvPr/>
              </p:nvSpPr>
              <p:spPr>
                <a:xfrm>
                  <a:off x="740" y="3238"/>
                  <a:ext cx="354" cy="94"/>
                </a:xfrm>
                <a:prstGeom prst="rect">
                  <a:avLst/>
                </a:prstGeom>
                <a:noFill/>
                <a:ln cap="flat" cmpd="sng" w="9525">
                  <a:solidFill>
                    <a:srgbClr val="00CC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3836" name="Google Shape;3836;p57"/>
              <p:cNvGrpSpPr/>
              <p:nvPr/>
            </p:nvGrpSpPr>
            <p:grpSpPr>
              <a:xfrm>
                <a:off x="278" y="1034"/>
                <a:ext cx="397" cy="154"/>
                <a:chOff x="836" y="3305"/>
                <a:chExt cx="397" cy="154"/>
              </a:xfrm>
            </p:grpSpPr>
            <p:grpSp>
              <p:nvGrpSpPr>
                <p:cNvPr id="3837" name="Google Shape;3837;p57"/>
                <p:cNvGrpSpPr/>
                <p:nvPr/>
              </p:nvGrpSpPr>
              <p:grpSpPr>
                <a:xfrm>
                  <a:off x="890" y="3305"/>
                  <a:ext cx="343" cy="154"/>
                  <a:chOff x="844" y="3337"/>
                  <a:chExt cx="343" cy="154"/>
                </a:xfrm>
              </p:grpSpPr>
              <p:sp>
                <p:nvSpPr>
                  <p:cNvPr id="3838" name="Google Shape;3838;p57"/>
                  <p:cNvSpPr/>
                  <p:nvPr/>
                </p:nvSpPr>
                <p:spPr>
                  <a:xfrm>
                    <a:off x="889" y="3370"/>
                    <a:ext cx="245" cy="86"/>
                  </a:xfrm>
                  <a:prstGeom prst="rect">
                    <a:avLst/>
                  </a:prstGeom>
                  <a:solidFill>
                    <a:srgbClr val="FF0000"/>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39" name="Google Shape;3839;p57"/>
                  <p:cNvSpPr txBox="1"/>
                  <p:nvPr/>
                </p:nvSpPr>
                <p:spPr>
                  <a:xfrm>
                    <a:off x="844" y="3337"/>
                    <a:ext cx="343" cy="1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00"/>
                      <a:buFont typeface="Arial"/>
                      <a:buNone/>
                    </a:pPr>
                    <a:r>
                      <a:rPr b="0" i="0" lang="en-US" sz="1000" u="none" cap="none" strike="noStrike">
                        <a:solidFill>
                          <a:srgbClr val="FFFFFF"/>
                        </a:solidFill>
                        <a:latin typeface="Arial"/>
                        <a:ea typeface="Arial"/>
                        <a:cs typeface="Arial"/>
                        <a:sym typeface="Arial"/>
                      </a:rPr>
                      <a:t>DHCP</a:t>
                    </a:r>
                    <a:endParaRPr/>
                  </a:p>
                </p:txBody>
              </p:sp>
            </p:grpSp>
            <p:grpSp>
              <p:nvGrpSpPr>
                <p:cNvPr id="3840" name="Google Shape;3840;p57"/>
                <p:cNvGrpSpPr/>
                <p:nvPr/>
              </p:nvGrpSpPr>
              <p:grpSpPr>
                <a:xfrm>
                  <a:off x="836" y="3334"/>
                  <a:ext cx="354" cy="94"/>
                  <a:chOff x="836" y="3334"/>
                  <a:chExt cx="354" cy="94"/>
                </a:xfrm>
              </p:grpSpPr>
              <p:sp>
                <p:nvSpPr>
                  <p:cNvPr id="3841" name="Google Shape;3841;p57"/>
                  <p:cNvSpPr/>
                  <p:nvPr/>
                </p:nvSpPr>
                <p:spPr>
                  <a:xfrm>
                    <a:off x="846" y="3340"/>
                    <a:ext cx="88" cy="82"/>
                  </a:xfrm>
                  <a:prstGeom prst="rect">
                    <a:avLst/>
                  </a:prstGeom>
                  <a:solidFill>
                    <a:srgbClr val="00CC99"/>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42" name="Google Shape;3842;p57"/>
                  <p:cNvSpPr/>
                  <p:nvPr/>
                </p:nvSpPr>
                <p:spPr>
                  <a:xfrm>
                    <a:off x="836" y="3334"/>
                    <a:ext cx="354" cy="94"/>
                  </a:xfrm>
                  <a:prstGeom prst="rect">
                    <a:avLst/>
                  </a:prstGeom>
                  <a:noFill/>
                  <a:ln cap="flat" cmpd="sng" w="9525">
                    <a:solidFill>
                      <a:srgbClr val="00CC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grpSp>
            <p:nvGrpSpPr>
              <p:cNvPr id="3843" name="Google Shape;3843;p57"/>
              <p:cNvGrpSpPr/>
              <p:nvPr/>
            </p:nvGrpSpPr>
            <p:grpSpPr>
              <a:xfrm>
                <a:off x="165" y="1054"/>
                <a:ext cx="480" cy="112"/>
                <a:chOff x="627" y="3377"/>
                <a:chExt cx="480" cy="112"/>
              </a:xfrm>
            </p:grpSpPr>
            <p:sp>
              <p:nvSpPr>
                <p:cNvPr id="3844" name="Google Shape;3844;p57"/>
                <p:cNvSpPr/>
                <p:nvPr/>
              </p:nvSpPr>
              <p:spPr>
                <a:xfrm>
                  <a:off x="636" y="3388"/>
                  <a:ext cx="96" cy="93"/>
                </a:xfrm>
                <a:prstGeom prst="rect">
                  <a:avLst/>
                </a:prstGeom>
                <a:solidFill>
                  <a:srgbClr val="3333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45" name="Google Shape;3845;p57"/>
                <p:cNvSpPr/>
                <p:nvPr/>
              </p:nvSpPr>
              <p:spPr>
                <a:xfrm>
                  <a:off x="627" y="3377"/>
                  <a:ext cx="480" cy="112"/>
                </a:xfrm>
                <a:prstGeom prst="rect">
                  <a:avLst/>
                </a:prstGeom>
                <a:noFill/>
                <a:ln cap="flat" cmpd="sng" w="9525">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3846" name="Google Shape;3846;p57"/>
              <p:cNvGrpSpPr/>
              <p:nvPr/>
            </p:nvGrpSpPr>
            <p:grpSpPr>
              <a:xfrm>
                <a:off x="42" y="1200"/>
                <a:ext cx="681" cy="154"/>
                <a:chOff x="504" y="3523"/>
                <a:chExt cx="681" cy="154"/>
              </a:xfrm>
            </p:grpSpPr>
            <p:grpSp>
              <p:nvGrpSpPr>
                <p:cNvPr id="3847" name="Google Shape;3847;p57"/>
                <p:cNvGrpSpPr/>
                <p:nvPr/>
              </p:nvGrpSpPr>
              <p:grpSpPr>
                <a:xfrm>
                  <a:off x="623" y="3523"/>
                  <a:ext cx="510" cy="154"/>
                  <a:chOff x="723" y="3453"/>
                  <a:chExt cx="510" cy="154"/>
                </a:xfrm>
              </p:grpSpPr>
              <p:grpSp>
                <p:nvGrpSpPr>
                  <p:cNvPr id="3848" name="Google Shape;3848;p57"/>
                  <p:cNvGrpSpPr/>
                  <p:nvPr/>
                </p:nvGrpSpPr>
                <p:grpSpPr>
                  <a:xfrm>
                    <a:off x="836" y="3453"/>
                    <a:ext cx="397" cy="154"/>
                    <a:chOff x="836" y="3305"/>
                    <a:chExt cx="397" cy="154"/>
                  </a:xfrm>
                </p:grpSpPr>
                <p:grpSp>
                  <p:nvGrpSpPr>
                    <p:cNvPr id="3849" name="Google Shape;3849;p57"/>
                    <p:cNvGrpSpPr/>
                    <p:nvPr/>
                  </p:nvGrpSpPr>
                  <p:grpSpPr>
                    <a:xfrm>
                      <a:off x="890" y="3305"/>
                      <a:ext cx="343" cy="154"/>
                      <a:chOff x="844" y="3337"/>
                      <a:chExt cx="343" cy="154"/>
                    </a:xfrm>
                  </p:grpSpPr>
                  <p:sp>
                    <p:nvSpPr>
                      <p:cNvPr id="3850" name="Google Shape;3850;p57"/>
                      <p:cNvSpPr/>
                      <p:nvPr/>
                    </p:nvSpPr>
                    <p:spPr>
                      <a:xfrm>
                        <a:off x="889" y="3370"/>
                        <a:ext cx="245" cy="86"/>
                      </a:xfrm>
                      <a:prstGeom prst="rect">
                        <a:avLst/>
                      </a:prstGeom>
                      <a:solidFill>
                        <a:srgbClr val="FF0000"/>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51" name="Google Shape;3851;p57"/>
                      <p:cNvSpPr txBox="1"/>
                      <p:nvPr/>
                    </p:nvSpPr>
                    <p:spPr>
                      <a:xfrm>
                        <a:off x="844" y="3337"/>
                        <a:ext cx="343" cy="1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00"/>
                          <a:buFont typeface="Arial"/>
                          <a:buNone/>
                        </a:pPr>
                        <a:r>
                          <a:rPr b="0" i="0" lang="en-US" sz="1000" u="none" cap="none" strike="noStrike">
                            <a:solidFill>
                              <a:srgbClr val="FFFFFF"/>
                            </a:solidFill>
                            <a:latin typeface="Arial"/>
                            <a:ea typeface="Arial"/>
                            <a:cs typeface="Arial"/>
                            <a:sym typeface="Arial"/>
                          </a:rPr>
                          <a:t>DHCP</a:t>
                        </a:r>
                        <a:endParaRPr/>
                      </a:p>
                    </p:txBody>
                  </p:sp>
                </p:grpSp>
                <p:grpSp>
                  <p:nvGrpSpPr>
                    <p:cNvPr id="3852" name="Google Shape;3852;p57"/>
                    <p:cNvGrpSpPr/>
                    <p:nvPr/>
                  </p:nvGrpSpPr>
                  <p:grpSpPr>
                    <a:xfrm>
                      <a:off x="836" y="3334"/>
                      <a:ext cx="354" cy="94"/>
                      <a:chOff x="836" y="3334"/>
                      <a:chExt cx="354" cy="94"/>
                    </a:xfrm>
                  </p:grpSpPr>
                  <p:sp>
                    <p:nvSpPr>
                      <p:cNvPr id="3853" name="Google Shape;3853;p57"/>
                      <p:cNvSpPr/>
                      <p:nvPr/>
                    </p:nvSpPr>
                    <p:spPr>
                      <a:xfrm>
                        <a:off x="846" y="3340"/>
                        <a:ext cx="88" cy="82"/>
                      </a:xfrm>
                      <a:prstGeom prst="rect">
                        <a:avLst/>
                      </a:prstGeom>
                      <a:solidFill>
                        <a:srgbClr val="00CC99"/>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54" name="Google Shape;3854;p57"/>
                      <p:cNvSpPr/>
                      <p:nvPr/>
                    </p:nvSpPr>
                    <p:spPr>
                      <a:xfrm>
                        <a:off x="836" y="3334"/>
                        <a:ext cx="354" cy="94"/>
                      </a:xfrm>
                      <a:prstGeom prst="rect">
                        <a:avLst/>
                      </a:prstGeom>
                      <a:noFill/>
                      <a:ln cap="flat" cmpd="sng" w="9525">
                        <a:solidFill>
                          <a:srgbClr val="00CC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sp>
                <p:nvSpPr>
                  <p:cNvPr id="3855" name="Google Shape;3855;p57"/>
                  <p:cNvSpPr/>
                  <p:nvPr/>
                </p:nvSpPr>
                <p:spPr>
                  <a:xfrm>
                    <a:off x="732" y="3484"/>
                    <a:ext cx="96" cy="93"/>
                  </a:xfrm>
                  <a:prstGeom prst="rect">
                    <a:avLst/>
                  </a:prstGeom>
                  <a:solidFill>
                    <a:srgbClr val="3333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56" name="Google Shape;3856;p57"/>
                  <p:cNvSpPr/>
                  <p:nvPr/>
                </p:nvSpPr>
                <p:spPr>
                  <a:xfrm>
                    <a:off x="723" y="3473"/>
                    <a:ext cx="480" cy="112"/>
                  </a:xfrm>
                  <a:prstGeom prst="rect">
                    <a:avLst/>
                  </a:prstGeom>
                  <a:noFill/>
                  <a:ln cap="flat" cmpd="sng" w="9525">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3857" name="Google Shape;3857;p57"/>
                <p:cNvSpPr/>
                <p:nvPr/>
              </p:nvSpPr>
              <p:spPr>
                <a:xfrm>
                  <a:off x="517" y="3545"/>
                  <a:ext cx="94" cy="108"/>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58" name="Google Shape;3858;p57"/>
                <p:cNvSpPr/>
                <p:nvPr/>
              </p:nvSpPr>
              <p:spPr>
                <a:xfrm>
                  <a:off x="1115" y="3544"/>
                  <a:ext cx="60" cy="108"/>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59" name="Google Shape;3859;p57"/>
                <p:cNvSpPr/>
                <p:nvPr/>
              </p:nvSpPr>
              <p:spPr>
                <a:xfrm>
                  <a:off x="504" y="3529"/>
                  <a:ext cx="681" cy="138"/>
                </a:xfrm>
                <a:prstGeom prst="rect">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sp>
          <p:nvSpPr>
            <p:cNvPr id="3860" name="Google Shape;3860;p57"/>
            <p:cNvSpPr/>
            <p:nvPr/>
          </p:nvSpPr>
          <p:spPr>
            <a:xfrm>
              <a:off x="384" y="744"/>
              <a:ext cx="240" cy="735"/>
            </a:xfrm>
            <a:prstGeom prst="downArrow">
              <a:avLst>
                <a:gd fmla="val 54167" name="adj1"/>
                <a:gd fmla="val 49170" name="adj2"/>
              </a:avLst>
            </a:prstGeom>
            <a:gradFill>
              <a:gsLst>
                <a:gs pos="0">
                  <a:srgbClr val="FF0000">
                    <a:alpha val="24705"/>
                  </a:srgbClr>
                </a:gs>
                <a:gs pos="100000">
                  <a:srgbClr val="FF0000">
                    <a:alpha val="24705"/>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3861" name="Google Shape;3861;p57"/>
          <p:cNvGrpSpPr/>
          <p:nvPr/>
        </p:nvGrpSpPr>
        <p:grpSpPr>
          <a:xfrm>
            <a:off x="1543545" y="4795058"/>
            <a:ext cx="1081087" cy="244475"/>
            <a:chOff x="504" y="3523"/>
            <a:chExt cx="681" cy="154"/>
          </a:xfrm>
        </p:grpSpPr>
        <p:grpSp>
          <p:nvGrpSpPr>
            <p:cNvPr id="3862" name="Google Shape;3862;p57"/>
            <p:cNvGrpSpPr/>
            <p:nvPr/>
          </p:nvGrpSpPr>
          <p:grpSpPr>
            <a:xfrm>
              <a:off x="623" y="3523"/>
              <a:ext cx="510" cy="154"/>
              <a:chOff x="723" y="3453"/>
              <a:chExt cx="510" cy="154"/>
            </a:xfrm>
          </p:grpSpPr>
          <p:grpSp>
            <p:nvGrpSpPr>
              <p:cNvPr id="3863" name="Google Shape;3863;p57"/>
              <p:cNvGrpSpPr/>
              <p:nvPr/>
            </p:nvGrpSpPr>
            <p:grpSpPr>
              <a:xfrm>
                <a:off x="836" y="3453"/>
                <a:ext cx="397" cy="154"/>
                <a:chOff x="836" y="3305"/>
                <a:chExt cx="397" cy="154"/>
              </a:xfrm>
            </p:grpSpPr>
            <p:grpSp>
              <p:nvGrpSpPr>
                <p:cNvPr id="3864" name="Google Shape;3864;p57"/>
                <p:cNvGrpSpPr/>
                <p:nvPr/>
              </p:nvGrpSpPr>
              <p:grpSpPr>
                <a:xfrm>
                  <a:off x="890" y="3305"/>
                  <a:ext cx="343" cy="154"/>
                  <a:chOff x="844" y="3337"/>
                  <a:chExt cx="343" cy="154"/>
                </a:xfrm>
              </p:grpSpPr>
              <p:sp>
                <p:nvSpPr>
                  <p:cNvPr id="3865" name="Google Shape;3865;p57"/>
                  <p:cNvSpPr/>
                  <p:nvPr/>
                </p:nvSpPr>
                <p:spPr>
                  <a:xfrm>
                    <a:off x="889" y="3370"/>
                    <a:ext cx="245" cy="86"/>
                  </a:xfrm>
                  <a:prstGeom prst="rect">
                    <a:avLst/>
                  </a:prstGeom>
                  <a:solidFill>
                    <a:srgbClr val="FF0000"/>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66" name="Google Shape;3866;p57"/>
                  <p:cNvSpPr txBox="1"/>
                  <p:nvPr/>
                </p:nvSpPr>
                <p:spPr>
                  <a:xfrm>
                    <a:off x="844" y="3337"/>
                    <a:ext cx="343" cy="1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00"/>
                      <a:buFont typeface="Arial"/>
                      <a:buNone/>
                    </a:pPr>
                    <a:r>
                      <a:rPr b="0" i="0" lang="en-US" sz="1000" u="none" cap="none" strike="noStrike">
                        <a:solidFill>
                          <a:srgbClr val="FFFFFF"/>
                        </a:solidFill>
                        <a:latin typeface="Arial"/>
                        <a:ea typeface="Arial"/>
                        <a:cs typeface="Arial"/>
                        <a:sym typeface="Arial"/>
                      </a:rPr>
                      <a:t>DHCP</a:t>
                    </a:r>
                    <a:endParaRPr/>
                  </a:p>
                </p:txBody>
              </p:sp>
            </p:grpSp>
            <p:grpSp>
              <p:nvGrpSpPr>
                <p:cNvPr id="3867" name="Google Shape;3867;p57"/>
                <p:cNvGrpSpPr/>
                <p:nvPr/>
              </p:nvGrpSpPr>
              <p:grpSpPr>
                <a:xfrm>
                  <a:off x="836" y="3334"/>
                  <a:ext cx="354" cy="94"/>
                  <a:chOff x="836" y="3334"/>
                  <a:chExt cx="354" cy="94"/>
                </a:xfrm>
              </p:grpSpPr>
              <p:sp>
                <p:nvSpPr>
                  <p:cNvPr id="3868" name="Google Shape;3868;p57"/>
                  <p:cNvSpPr/>
                  <p:nvPr/>
                </p:nvSpPr>
                <p:spPr>
                  <a:xfrm>
                    <a:off x="846" y="3340"/>
                    <a:ext cx="88" cy="82"/>
                  </a:xfrm>
                  <a:prstGeom prst="rect">
                    <a:avLst/>
                  </a:prstGeom>
                  <a:solidFill>
                    <a:srgbClr val="00CC99"/>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69" name="Google Shape;3869;p57"/>
                  <p:cNvSpPr/>
                  <p:nvPr/>
                </p:nvSpPr>
                <p:spPr>
                  <a:xfrm>
                    <a:off x="836" y="3334"/>
                    <a:ext cx="354" cy="94"/>
                  </a:xfrm>
                  <a:prstGeom prst="rect">
                    <a:avLst/>
                  </a:prstGeom>
                  <a:noFill/>
                  <a:ln cap="flat" cmpd="sng" w="9525">
                    <a:solidFill>
                      <a:srgbClr val="00CC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sp>
            <p:nvSpPr>
              <p:cNvPr id="3870" name="Google Shape;3870;p57"/>
              <p:cNvSpPr/>
              <p:nvPr/>
            </p:nvSpPr>
            <p:spPr>
              <a:xfrm>
                <a:off x="732" y="3484"/>
                <a:ext cx="96" cy="93"/>
              </a:xfrm>
              <a:prstGeom prst="rect">
                <a:avLst/>
              </a:prstGeom>
              <a:solidFill>
                <a:srgbClr val="3333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71" name="Google Shape;3871;p57"/>
              <p:cNvSpPr/>
              <p:nvPr/>
            </p:nvSpPr>
            <p:spPr>
              <a:xfrm>
                <a:off x="723" y="3473"/>
                <a:ext cx="480" cy="112"/>
              </a:xfrm>
              <a:prstGeom prst="rect">
                <a:avLst/>
              </a:prstGeom>
              <a:noFill/>
              <a:ln cap="flat" cmpd="sng" w="9525">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3872" name="Google Shape;3872;p57"/>
            <p:cNvSpPr/>
            <p:nvPr/>
          </p:nvSpPr>
          <p:spPr>
            <a:xfrm>
              <a:off x="517" y="3545"/>
              <a:ext cx="94" cy="108"/>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73" name="Google Shape;3873;p57"/>
            <p:cNvSpPr/>
            <p:nvPr/>
          </p:nvSpPr>
          <p:spPr>
            <a:xfrm>
              <a:off x="1115" y="3544"/>
              <a:ext cx="60" cy="108"/>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74" name="Google Shape;3874;p57"/>
            <p:cNvSpPr/>
            <p:nvPr/>
          </p:nvSpPr>
          <p:spPr>
            <a:xfrm>
              <a:off x="504" y="3529"/>
              <a:ext cx="681" cy="138"/>
            </a:xfrm>
            <a:prstGeom prst="rect">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3875" name="Google Shape;3875;p57"/>
          <p:cNvGrpSpPr/>
          <p:nvPr/>
        </p:nvGrpSpPr>
        <p:grpSpPr>
          <a:xfrm>
            <a:off x="2572245" y="3626658"/>
            <a:ext cx="1316037" cy="1314450"/>
            <a:chOff x="931" y="1941"/>
            <a:chExt cx="829" cy="828"/>
          </a:xfrm>
        </p:grpSpPr>
        <p:sp>
          <p:nvSpPr>
            <p:cNvPr id="3876" name="Google Shape;3876;p57"/>
            <p:cNvSpPr/>
            <p:nvPr/>
          </p:nvSpPr>
          <p:spPr>
            <a:xfrm>
              <a:off x="1424" y="1965"/>
              <a:ext cx="336" cy="801"/>
            </a:xfrm>
            <a:custGeom>
              <a:rect b="b" l="l" r="r" t="t"/>
              <a:pathLst>
                <a:path extrusionOk="0" h="801" w="551">
                  <a:moveTo>
                    <a:pt x="14" y="0"/>
                  </a:moveTo>
                  <a:lnTo>
                    <a:pt x="551" y="402"/>
                  </a:lnTo>
                  <a:lnTo>
                    <a:pt x="6" y="801"/>
                  </a:lnTo>
                  <a:lnTo>
                    <a:pt x="13" y="535"/>
                  </a:lnTo>
                  <a:lnTo>
                    <a:pt x="0" y="371"/>
                  </a:lnTo>
                  <a:lnTo>
                    <a:pt x="14" y="0"/>
                  </a:lnTo>
                  <a:close/>
                </a:path>
              </a:pathLst>
            </a:custGeom>
            <a:gradFill>
              <a:gsLst>
                <a:gs pos="0">
                  <a:srgbClr val="FFFFFF">
                    <a:alpha val="65882"/>
                  </a:srgbClr>
                </a:gs>
                <a:gs pos="100000">
                  <a:srgbClr val="000099">
                    <a:alpha val="65882"/>
                  </a:srgbClr>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nvGrpSpPr>
            <p:cNvPr id="3877" name="Google Shape;3877;p57"/>
            <p:cNvGrpSpPr/>
            <p:nvPr/>
          </p:nvGrpSpPr>
          <p:grpSpPr>
            <a:xfrm>
              <a:off x="931" y="1941"/>
              <a:ext cx="501" cy="828"/>
              <a:chOff x="569" y="2954"/>
              <a:chExt cx="501" cy="828"/>
            </a:xfrm>
          </p:grpSpPr>
          <p:sp>
            <p:nvSpPr>
              <p:cNvPr id="3878" name="Google Shape;3878;p57"/>
              <p:cNvSpPr/>
              <p:nvPr/>
            </p:nvSpPr>
            <p:spPr>
              <a:xfrm>
                <a:off x="576" y="2973"/>
                <a:ext cx="493" cy="790"/>
              </a:xfrm>
              <a:prstGeom prst="rect">
                <a:avLst/>
              </a:prstGeom>
              <a:solidFill>
                <a:srgbClr val="FFFFFF"/>
              </a:solidFill>
              <a:ln cap="flat" cmpd="sng" w="9525">
                <a:solidFill>
                  <a:srgbClr val="000000"/>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79" name="Google Shape;3879;p57"/>
              <p:cNvSpPr txBox="1"/>
              <p:nvPr/>
            </p:nvSpPr>
            <p:spPr>
              <a:xfrm>
                <a:off x="593" y="2954"/>
                <a:ext cx="477" cy="82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DHCP</a:t>
                </a:r>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UDP</a:t>
                </a:r>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IP</a:t>
                </a:r>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Eth</a:t>
                </a:r>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Phy</a:t>
                </a:r>
                <a:endParaRPr/>
              </a:p>
            </p:txBody>
          </p:sp>
          <p:cxnSp>
            <p:nvCxnSpPr>
              <p:cNvPr id="3880" name="Google Shape;3880;p57"/>
              <p:cNvCxnSpPr/>
              <p:nvPr/>
            </p:nvCxnSpPr>
            <p:spPr>
              <a:xfrm>
                <a:off x="578" y="3130"/>
                <a:ext cx="489" cy="0"/>
              </a:xfrm>
              <a:prstGeom prst="straightConnector1">
                <a:avLst/>
              </a:prstGeom>
              <a:noFill/>
              <a:ln cap="flat" cmpd="sng" w="9525">
                <a:solidFill>
                  <a:srgbClr val="000000"/>
                </a:solidFill>
                <a:prstDash val="solid"/>
                <a:round/>
                <a:headEnd len="med" w="med" type="none"/>
                <a:tailEnd len="med" w="med" type="none"/>
              </a:ln>
            </p:spPr>
          </p:cxnSp>
          <p:cxnSp>
            <p:nvCxnSpPr>
              <p:cNvPr id="3881" name="Google Shape;3881;p57"/>
              <p:cNvCxnSpPr/>
              <p:nvPr/>
            </p:nvCxnSpPr>
            <p:spPr>
              <a:xfrm>
                <a:off x="575" y="3289"/>
                <a:ext cx="489" cy="0"/>
              </a:xfrm>
              <a:prstGeom prst="straightConnector1">
                <a:avLst/>
              </a:prstGeom>
              <a:noFill/>
              <a:ln cap="flat" cmpd="sng" w="9525">
                <a:solidFill>
                  <a:srgbClr val="000000"/>
                </a:solidFill>
                <a:prstDash val="solid"/>
                <a:round/>
                <a:headEnd len="med" w="med" type="none"/>
                <a:tailEnd len="med" w="med" type="none"/>
              </a:ln>
            </p:spPr>
          </p:cxnSp>
          <p:cxnSp>
            <p:nvCxnSpPr>
              <p:cNvPr id="3882" name="Google Shape;3882;p57"/>
              <p:cNvCxnSpPr/>
              <p:nvPr/>
            </p:nvCxnSpPr>
            <p:spPr>
              <a:xfrm>
                <a:off x="572" y="3448"/>
                <a:ext cx="489" cy="0"/>
              </a:xfrm>
              <a:prstGeom prst="straightConnector1">
                <a:avLst/>
              </a:prstGeom>
              <a:noFill/>
              <a:ln cap="flat" cmpd="sng" w="9525">
                <a:solidFill>
                  <a:srgbClr val="000000"/>
                </a:solidFill>
                <a:prstDash val="solid"/>
                <a:round/>
                <a:headEnd len="med" w="med" type="none"/>
                <a:tailEnd len="med" w="med" type="none"/>
              </a:ln>
            </p:spPr>
          </p:cxnSp>
          <p:cxnSp>
            <p:nvCxnSpPr>
              <p:cNvPr id="3883" name="Google Shape;3883;p57"/>
              <p:cNvCxnSpPr/>
              <p:nvPr/>
            </p:nvCxnSpPr>
            <p:spPr>
              <a:xfrm>
                <a:off x="569" y="3607"/>
                <a:ext cx="489" cy="0"/>
              </a:xfrm>
              <a:prstGeom prst="straightConnector1">
                <a:avLst/>
              </a:prstGeom>
              <a:noFill/>
              <a:ln cap="flat" cmpd="sng" w="9525">
                <a:solidFill>
                  <a:srgbClr val="000000"/>
                </a:solidFill>
                <a:prstDash val="solid"/>
                <a:round/>
                <a:headEnd len="med" w="med" type="none"/>
                <a:tailEnd len="med" w="med" type="none"/>
              </a:ln>
            </p:spPr>
          </p:cxnSp>
        </p:grpSp>
      </p:grpSp>
      <p:grpSp>
        <p:nvGrpSpPr>
          <p:cNvPr id="3884" name="Google Shape;3884;p57"/>
          <p:cNvGrpSpPr/>
          <p:nvPr/>
        </p:nvGrpSpPr>
        <p:grpSpPr>
          <a:xfrm>
            <a:off x="1897557" y="3734608"/>
            <a:ext cx="544513" cy="244475"/>
            <a:chOff x="844" y="3337"/>
            <a:chExt cx="343" cy="154"/>
          </a:xfrm>
        </p:grpSpPr>
        <p:sp>
          <p:nvSpPr>
            <p:cNvPr id="3885" name="Google Shape;3885;p57"/>
            <p:cNvSpPr/>
            <p:nvPr/>
          </p:nvSpPr>
          <p:spPr>
            <a:xfrm>
              <a:off x="889" y="3370"/>
              <a:ext cx="245" cy="86"/>
            </a:xfrm>
            <a:prstGeom prst="rect">
              <a:avLst/>
            </a:prstGeom>
            <a:solidFill>
              <a:srgbClr val="FF0000"/>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86" name="Google Shape;3886;p57"/>
            <p:cNvSpPr txBox="1"/>
            <p:nvPr/>
          </p:nvSpPr>
          <p:spPr>
            <a:xfrm>
              <a:off x="844" y="3337"/>
              <a:ext cx="343" cy="1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00"/>
                <a:buFont typeface="Arial"/>
                <a:buNone/>
              </a:pPr>
              <a:r>
                <a:rPr b="0" i="0" lang="en-US" sz="1000" u="none" cap="none" strike="noStrike">
                  <a:solidFill>
                    <a:srgbClr val="FFFFFF"/>
                  </a:solidFill>
                  <a:latin typeface="Arial"/>
                  <a:ea typeface="Arial"/>
                  <a:cs typeface="Arial"/>
                  <a:sym typeface="Arial"/>
                </a:rPr>
                <a:t>DHCP</a:t>
              </a:r>
              <a:endParaRPr/>
            </a:p>
          </p:txBody>
        </p:sp>
      </p:grpSp>
      <p:grpSp>
        <p:nvGrpSpPr>
          <p:cNvPr id="3887" name="Google Shape;3887;p57"/>
          <p:cNvGrpSpPr/>
          <p:nvPr/>
        </p:nvGrpSpPr>
        <p:grpSpPr>
          <a:xfrm>
            <a:off x="2289670" y="1637520"/>
            <a:ext cx="976312" cy="1460500"/>
            <a:chOff x="651" y="681"/>
            <a:chExt cx="615" cy="920"/>
          </a:xfrm>
        </p:grpSpPr>
        <p:sp>
          <p:nvSpPr>
            <p:cNvPr id="3888" name="Google Shape;3888;p57"/>
            <p:cNvSpPr/>
            <p:nvPr/>
          </p:nvSpPr>
          <p:spPr>
            <a:xfrm>
              <a:off x="662" y="698"/>
              <a:ext cx="604" cy="903"/>
            </a:xfrm>
            <a:custGeom>
              <a:rect b="b" l="l" r="r" t="t"/>
              <a:pathLst>
                <a:path extrusionOk="0" h="903" w="604">
                  <a:moveTo>
                    <a:pt x="496" y="0"/>
                  </a:moveTo>
                  <a:lnTo>
                    <a:pt x="604" y="903"/>
                  </a:lnTo>
                  <a:lnTo>
                    <a:pt x="0" y="788"/>
                  </a:lnTo>
                  <a:lnTo>
                    <a:pt x="456" y="750"/>
                  </a:lnTo>
                  <a:lnTo>
                    <a:pt x="496" y="0"/>
                  </a:lnTo>
                  <a:close/>
                </a:path>
              </a:pathLst>
            </a:custGeom>
            <a:gradFill>
              <a:gsLst>
                <a:gs pos="0">
                  <a:srgbClr val="FFFFFF">
                    <a:alpha val="65882"/>
                  </a:srgbClr>
                </a:gs>
                <a:gs pos="100000">
                  <a:srgbClr val="000099">
                    <a:alpha val="65882"/>
                  </a:srgbClr>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nvGrpSpPr>
            <p:cNvPr id="3889" name="Google Shape;3889;p57"/>
            <p:cNvGrpSpPr/>
            <p:nvPr/>
          </p:nvGrpSpPr>
          <p:grpSpPr>
            <a:xfrm>
              <a:off x="651" y="681"/>
              <a:ext cx="501" cy="828"/>
              <a:chOff x="569" y="2954"/>
              <a:chExt cx="501" cy="828"/>
            </a:xfrm>
          </p:grpSpPr>
          <p:sp>
            <p:nvSpPr>
              <p:cNvPr id="3890" name="Google Shape;3890;p57"/>
              <p:cNvSpPr/>
              <p:nvPr/>
            </p:nvSpPr>
            <p:spPr>
              <a:xfrm>
                <a:off x="576" y="2973"/>
                <a:ext cx="493" cy="790"/>
              </a:xfrm>
              <a:prstGeom prst="rect">
                <a:avLst/>
              </a:prstGeom>
              <a:solidFill>
                <a:srgbClr val="FFFFFF"/>
              </a:solidFill>
              <a:ln cap="flat" cmpd="sng" w="9525">
                <a:solidFill>
                  <a:srgbClr val="000000"/>
                </a:solidFill>
                <a:prstDash val="solid"/>
                <a:miter lim="800000"/>
                <a:headEnd len="sm" w="sm" type="none"/>
                <a:tailEnd len="sm" w="sm" type="none"/>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91" name="Google Shape;3891;p57"/>
              <p:cNvSpPr txBox="1"/>
              <p:nvPr/>
            </p:nvSpPr>
            <p:spPr>
              <a:xfrm>
                <a:off x="593" y="2954"/>
                <a:ext cx="477" cy="82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DHCP</a:t>
                </a:r>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UDP</a:t>
                </a:r>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IP</a:t>
                </a:r>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Eth</a:t>
                </a:r>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Phy</a:t>
                </a:r>
                <a:endParaRPr/>
              </a:p>
            </p:txBody>
          </p:sp>
          <p:cxnSp>
            <p:nvCxnSpPr>
              <p:cNvPr id="3892" name="Google Shape;3892;p57"/>
              <p:cNvCxnSpPr/>
              <p:nvPr/>
            </p:nvCxnSpPr>
            <p:spPr>
              <a:xfrm>
                <a:off x="578" y="3130"/>
                <a:ext cx="489" cy="0"/>
              </a:xfrm>
              <a:prstGeom prst="straightConnector1">
                <a:avLst/>
              </a:prstGeom>
              <a:noFill/>
              <a:ln cap="flat" cmpd="sng" w="9525">
                <a:solidFill>
                  <a:srgbClr val="000000"/>
                </a:solidFill>
                <a:prstDash val="solid"/>
                <a:round/>
                <a:headEnd len="med" w="med" type="none"/>
                <a:tailEnd len="med" w="med" type="none"/>
              </a:ln>
            </p:spPr>
          </p:cxnSp>
          <p:cxnSp>
            <p:nvCxnSpPr>
              <p:cNvPr id="3893" name="Google Shape;3893;p57"/>
              <p:cNvCxnSpPr/>
              <p:nvPr/>
            </p:nvCxnSpPr>
            <p:spPr>
              <a:xfrm>
                <a:off x="575" y="3289"/>
                <a:ext cx="489" cy="0"/>
              </a:xfrm>
              <a:prstGeom prst="straightConnector1">
                <a:avLst/>
              </a:prstGeom>
              <a:noFill/>
              <a:ln cap="flat" cmpd="sng" w="9525">
                <a:solidFill>
                  <a:srgbClr val="000000"/>
                </a:solidFill>
                <a:prstDash val="solid"/>
                <a:round/>
                <a:headEnd len="med" w="med" type="none"/>
                <a:tailEnd len="med" w="med" type="none"/>
              </a:ln>
            </p:spPr>
          </p:cxnSp>
          <p:cxnSp>
            <p:nvCxnSpPr>
              <p:cNvPr id="3894" name="Google Shape;3894;p57"/>
              <p:cNvCxnSpPr/>
              <p:nvPr/>
            </p:nvCxnSpPr>
            <p:spPr>
              <a:xfrm>
                <a:off x="572" y="3448"/>
                <a:ext cx="489" cy="0"/>
              </a:xfrm>
              <a:prstGeom prst="straightConnector1">
                <a:avLst/>
              </a:prstGeom>
              <a:noFill/>
              <a:ln cap="flat" cmpd="sng" w="9525">
                <a:solidFill>
                  <a:srgbClr val="000000"/>
                </a:solidFill>
                <a:prstDash val="solid"/>
                <a:round/>
                <a:headEnd len="med" w="med" type="none"/>
                <a:tailEnd len="med" w="med" type="none"/>
              </a:ln>
            </p:spPr>
          </p:cxnSp>
          <p:cxnSp>
            <p:nvCxnSpPr>
              <p:cNvPr id="3895" name="Google Shape;3895;p57"/>
              <p:cNvCxnSpPr/>
              <p:nvPr/>
            </p:nvCxnSpPr>
            <p:spPr>
              <a:xfrm>
                <a:off x="569" y="3607"/>
                <a:ext cx="489" cy="0"/>
              </a:xfrm>
              <a:prstGeom prst="straightConnector1">
                <a:avLst/>
              </a:prstGeom>
              <a:noFill/>
              <a:ln cap="flat" cmpd="sng" w="9525">
                <a:solidFill>
                  <a:srgbClr val="000000"/>
                </a:solidFill>
                <a:prstDash val="solid"/>
                <a:round/>
                <a:headEnd len="med" w="med" type="none"/>
                <a:tailEnd len="med" w="med" type="none"/>
              </a:ln>
            </p:spPr>
          </p:cxnSp>
        </p:grpSp>
      </p:grpSp>
      <p:grpSp>
        <p:nvGrpSpPr>
          <p:cNvPr id="3896" name="Google Shape;3896;p57"/>
          <p:cNvGrpSpPr/>
          <p:nvPr/>
        </p:nvGrpSpPr>
        <p:grpSpPr>
          <a:xfrm>
            <a:off x="1165720" y="1526395"/>
            <a:ext cx="1081087" cy="1217613"/>
            <a:chOff x="1404" y="3105"/>
            <a:chExt cx="681" cy="767"/>
          </a:xfrm>
        </p:grpSpPr>
        <p:grpSp>
          <p:nvGrpSpPr>
            <p:cNvPr id="3897" name="Google Shape;3897;p57"/>
            <p:cNvGrpSpPr/>
            <p:nvPr/>
          </p:nvGrpSpPr>
          <p:grpSpPr>
            <a:xfrm>
              <a:off x="1404" y="3355"/>
              <a:ext cx="681" cy="468"/>
              <a:chOff x="42" y="886"/>
              <a:chExt cx="681" cy="468"/>
            </a:xfrm>
          </p:grpSpPr>
          <p:grpSp>
            <p:nvGrpSpPr>
              <p:cNvPr id="3898" name="Google Shape;3898;p57"/>
              <p:cNvGrpSpPr/>
              <p:nvPr/>
            </p:nvGrpSpPr>
            <p:grpSpPr>
              <a:xfrm>
                <a:off x="278" y="886"/>
                <a:ext cx="397" cy="154"/>
                <a:chOff x="740" y="3209"/>
                <a:chExt cx="397" cy="154"/>
              </a:xfrm>
            </p:grpSpPr>
            <p:grpSp>
              <p:nvGrpSpPr>
                <p:cNvPr id="3899" name="Google Shape;3899;p57"/>
                <p:cNvGrpSpPr/>
                <p:nvPr/>
              </p:nvGrpSpPr>
              <p:grpSpPr>
                <a:xfrm>
                  <a:off x="794" y="3209"/>
                  <a:ext cx="343" cy="154"/>
                  <a:chOff x="844" y="3337"/>
                  <a:chExt cx="343" cy="154"/>
                </a:xfrm>
              </p:grpSpPr>
              <p:sp>
                <p:nvSpPr>
                  <p:cNvPr id="3900" name="Google Shape;3900;p57"/>
                  <p:cNvSpPr/>
                  <p:nvPr/>
                </p:nvSpPr>
                <p:spPr>
                  <a:xfrm>
                    <a:off x="889" y="3370"/>
                    <a:ext cx="245" cy="86"/>
                  </a:xfrm>
                  <a:prstGeom prst="rect">
                    <a:avLst/>
                  </a:prstGeom>
                  <a:solidFill>
                    <a:srgbClr val="FF0000"/>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01" name="Google Shape;3901;p57"/>
                  <p:cNvSpPr txBox="1"/>
                  <p:nvPr/>
                </p:nvSpPr>
                <p:spPr>
                  <a:xfrm>
                    <a:off x="844" y="3337"/>
                    <a:ext cx="343" cy="1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00"/>
                      <a:buFont typeface="Arial"/>
                      <a:buNone/>
                    </a:pPr>
                    <a:r>
                      <a:rPr b="0" i="0" lang="en-US" sz="1000" u="none" cap="none" strike="noStrike">
                        <a:solidFill>
                          <a:srgbClr val="FFFFFF"/>
                        </a:solidFill>
                        <a:latin typeface="Arial"/>
                        <a:ea typeface="Arial"/>
                        <a:cs typeface="Arial"/>
                        <a:sym typeface="Arial"/>
                      </a:rPr>
                      <a:t>DHCP</a:t>
                    </a:r>
                    <a:endParaRPr/>
                  </a:p>
                </p:txBody>
              </p:sp>
            </p:grpSp>
            <p:sp>
              <p:nvSpPr>
                <p:cNvPr id="3902" name="Google Shape;3902;p57"/>
                <p:cNvSpPr/>
                <p:nvPr/>
              </p:nvSpPr>
              <p:spPr>
                <a:xfrm>
                  <a:off x="750" y="3244"/>
                  <a:ext cx="88" cy="82"/>
                </a:xfrm>
                <a:prstGeom prst="rect">
                  <a:avLst/>
                </a:prstGeom>
                <a:solidFill>
                  <a:srgbClr val="00CC99"/>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03" name="Google Shape;3903;p57"/>
                <p:cNvSpPr/>
                <p:nvPr/>
              </p:nvSpPr>
              <p:spPr>
                <a:xfrm>
                  <a:off x="740" y="3238"/>
                  <a:ext cx="354" cy="94"/>
                </a:xfrm>
                <a:prstGeom prst="rect">
                  <a:avLst/>
                </a:prstGeom>
                <a:noFill/>
                <a:ln cap="flat" cmpd="sng" w="9525">
                  <a:solidFill>
                    <a:srgbClr val="00CC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3904" name="Google Shape;3904;p57"/>
              <p:cNvGrpSpPr/>
              <p:nvPr/>
            </p:nvGrpSpPr>
            <p:grpSpPr>
              <a:xfrm>
                <a:off x="278" y="1034"/>
                <a:ext cx="397" cy="154"/>
                <a:chOff x="836" y="3305"/>
                <a:chExt cx="397" cy="154"/>
              </a:xfrm>
            </p:grpSpPr>
            <p:grpSp>
              <p:nvGrpSpPr>
                <p:cNvPr id="3905" name="Google Shape;3905;p57"/>
                <p:cNvGrpSpPr/>
                <p:nvPr/>
              </p:nvGrpSpPr>
              <p:grpSpPr>
                <a:xfrm>
                  <a:off x="890" y="3305"/>
                  <a:ext cx="343" cy="154"/>
                  <a:chOff x="844" y="3337"/>
                  <a:chExt cx="343" cy="154"/>
                </a:xfrm>
              </p:grpSpPr>
              <p:sp>
                <p:nvSpPr>
                  <p:cNvPr id="3906" name="Google Shape;3906;p57"/>
                  <p:cNvSpPr/>
                  <p:nvPr/>
                </p:nvSpPr>
                <p:spPr>
                  <a:xfrm>
                    <a:off x="889" y="3370"/>
                    <a:ext cx="245" cy="86"/>
                  </a:xfrm>
                  <a:prstGeom prst="rect">
                    <a:avLst/>
                  </a:prstGeom>
                  <a:solidFill>
                    <a:srgbClr val="FF0000"/>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07" name="Google Shape;3907;p57"/>
                  <p:cNvSpPr txBox="1"/>
                  <p:nvPr/>
                </p:nvSpPr>
                <p:spPr>
                  <a:xfrm>
                    <a:off x="844" y="3337"/>
                    <a:ext cx="343" cy="1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00"/>
                      <a:buFont typeface="Arial"/>
                      <a:buNone/>
                    </a:pPr>
                    <a:r>
                      <a:rPr b="0" i="0" lang="en-US" sz="1000" u="none" cap="none" strike="noStrike">
                        <a:solidFill>
                          <a:srgbClr val="FFFFFF"/>
                        </a:solidFill>
                        <a:latin typeface="Arial"/>
                        <a:ea typeface="Arial"/>
                        <a:cs typeface="Arial"/>
                        <a:sym typeface="Arial"/>
                      </a:rPr>
                      <a:t>DHCP</a:t>
                    </a:r>
                    <a:endParaRPr/>
                  </a:p>
                </p:txBody>
              </p:sp>
            </p:grpSp>
            <p:grpSp>
              <p:nvGrpSpPr>
                <p:cNvPr id="3908" name="Google Shape;3908;p57"/>
                <p:cNvGrpSpPr/>
                <p:nvPr/>
              </p:nvGrpSpPr>
              <p:grpSpPr>
                <a:xfrm>
                  <a:off x="836" y="3334"/>
                  <a:ext cx="354" cy="94"/>
                  <a:chOff x="836" y="3334"/>
                  <a:chExt cx="354" cy="94"/>
                </a:xfrm>
              </p:grpSpPr>
              <p:sp>
                <p:nvSpPr>
                  <p:cNvPr id="3909" name="Google Shape;3909;p57"/>
                  <p:cNvSpPr/>
                  <p:nvPr/>
                </p:nvSpPr>
                <p:spPr>
                  <a:xfrm>
                    <a:off x="846" y="3340"/>
                    <a:ext cx="88" cy="82"/>
                  </a:xfrm>
                  <a:prstGeom prst="rect">
                    <a:avLst/>
                  </a:prstGeom>
                  <a:solidFill>
                    <a:srgbClr val="00CC99"/>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10" name="Google Shape;3910;p57"/>
                  <p:cNvSpPr/>
                  <p:nvPr/>
                </p:nvSpPr>
                <p:spPr>
                  <a:xfrm>
                    <a:off x="836" y="3334"/>
                    <a:ext cx="354" cy="94"/>
                  </a:xfrm>
                  <a:prstGeom prst="rect">
                    <a:avLst/>
                  </a:prstGeom>
                  <a:noFill/>
                  <a:ln cap="flat" cmpd="sng" w="9525">
                    <a:solidFill>
                      <a:srgbClr val="00CC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grpSp>
            <p:nvGrpSpPr>
              <p:cNvPr id="3911" name="Google Shape;3911;p57"/>
              <p:cNvGrpSpPr/>
              <p:nvPr/>
            </p:nvGrpSpPr>
            <p:grpSpPr>
              <a:xfrm>
                <a:off x="165" y="1054"/>
                <a:ext cx="480" cy="112"/>
                <a:chOff x="627" y="3377"/>
                <a:chExt cx="480" cy="112"/>
              </a:xfrm>
            </p:grpSpPr>
            <p:sp>
              <p:nvSpPr>
                <p:cNvPr id="3912" name="Google Shape;3912;p57"/>
                <p:cNvSpPr/>
                <p:nvPr/>
              </p:nvSpPr>
              <p:spPr>
                <a:xfrm>
                  <a:off x="636" y="3388"/>
                  <a:ext cx="96" cy="93"/>
                </a:xfrm>
                <a:prstGeom prst="rect">
                  <a:avLst/>
                </a:prstGeom>
                <a:solidFill>
                  <a:srgbClr val="3333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13" name="Google Shape;3913;p57"/>
                <p:cNvSpPr/>
                <p:nvPr/>
              </p:nvSpPr>
              <p:spPr>
                <a:xfrm>
                  <a:off x="627" y="3377"/>
                  <a:ext cx="480" cy="112"/>
                </a:xfrm>
                <a:prstGeom prst="rect">
                  <a:avLst/>
                </a:prstGeom>
                <a:noFill/>
                <a:ln cap="flat" cmpd="sng" w="9525">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3914" name="Google Shape;3914;p57"/>
              <p:cNvGrpSpPr/>
              <p:nvPr/>
            </p:nvGrpSpPr>
            <p:grpSpPr>
              <a:xfrm>
                <a:off x="42" y="1200"/>
                <a:ext cx="681" cy="154"/>
                <a:chOff x="504" y="3523"/>
                <a:chExt cx="681" cy="154"/>
              </a:xfrm>
            </p:grpSpPr>
            <p:grpSp>
              <p:nvGrpSpPr>
                <p:cNvPr id="3915" name="Google Shape;3915;p57"/>
                <p:cNvGrpSpPr/>
                <p:nvPr/>
              </p:nvGrpSpPr>
              <p:grpSpPr>
                <a:xfrm>
                  <a:off x="623" y="3523"/>
                  <a:ext cx="510" cy="154"/>
                  <a:chOff x="723" y="3453"/>
                  <a:chExt cx="510" cy="154"/>
                </a:xfrm>
              </p:grpSpPr>
              <p:grpSp>
                <p:nvGrpSpPr>
                  <p:cNvPr id="3916" name="Google Shape;3916;p57"/>
                  <p:cNvGrpSpPr/>
                  <p:nvPr/>
                </p:nvGrpSpPr>
                <p:grpSpPr>
                  <a:xfrm>
                    <a:off x="836" y="3453"/>
                    <a:ext cx="397" cy="154"/>
                    <a:chOff x="836" y="3305"/>
                    <a:chExt cx="397" cy="154"/>
                  </a:xfrm>
                </p:grpSpPr>
                <p:grpSp>
                  <p:nvGrpSpPr>
                    <p:cNvPr id="3917" name="Google Shape;3917;p57"/>
                    <p:cNvGrpSpPr/>
                    <p:nvPr/>
                  </p:nvGrpSpPr>
                  <p:grpSpPr>
                    <a:xfrm>
                      <a:off x="890" y="3305"/>
                      <a:ext cx="343" cy="154"/>
                      <a:chOff x="844" y="3337"/>
                      <a:chExt cx="343" cy="154"/>
                    </a:xfrm>
                  </p:grpSpPr>
                  <p:sp>
                    <p:nvSpPr>
                      <p:cNvPr id="3918" name="Google Shape;3918;p57"/>
                      <p:cNvSpPr/>
                      <p:nvPr/>
                    </p:nvSpPr>
                    <p:spPr>
                      <a:xfrm>
                        <a:off x="889" y="3370"/>
                        <a:ext cx="245" cy="86"/>
                      </a:xfrm>
                      <a:prstGeom prst="rect">
                        <a:avLst/>
                      </a:prstGeom>
                      <a:solidFill>
                        <a:srgbClr val="FF0000"/>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19" name="Google Shape;3919;p57"/>
                      <p:cNvSpPr txBox="1"/>
                      <p:nvPr/>
                    </p:nvSpPr>
                    <p:spPr>
                      <a:xfrm>
                        <a:off x="844" y="3337"/>
                        <a:ext cx="343" cy="1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00"/>
                          <a:buFont typeface="Arial"/>
                          <a:buNone/>
                        </a:pPr>
                        <a:r>
                          <a:rPr b="0" i="0" lang="en-US" sz="1000" u="none" cap="none" strike="noStrike">
                            <a:solidFill>
                              <a:srgbClr val="FFFFFF"/>
                            </a:solidFill>
                            <a:latin typeface="Arial"/>
                            <a:ea typeface="Arial"/>
                            <a:cs typeface="Arial"/>
                            <a:sym typeface="Arial"/>
                          </a:rPr>
                          <a:t>DHCP</a:t>
                        </a:r>
                        <a:endParaRPr/>
                      </a:p>
                    </p:txBody>
                  </p:sp>
                </p:grpSp>
                <p:grpSp>
                  <p:nvGrpSpPr>
                    <p:cNvPr id="3920" name="Google Shape;3920;p57"/>
                    <p:cNvGrpSpPr/>
                    <p:nvPr/>
                  </p:nvGrpSpPr>
                  <p:grpSpPr>
                    <a:xfrm>
                      <a:off x="836" y="3334"/>
                      <a:ext cx="354" cy="94"/>
                      <a:chOff x="836" y="3334"/>
                      <a:chExt cx="354" cy="94"/>
                    </a:xfrm>
                  </p:grpSpPr>
                  <p:sp>
                    <p:nvSpPr>
                      <p:cNvPr id="3921" name="Google Shape;3921;p57"/>
                      <p:cNvSpPr/>
                      <p:nvPr/>
                    </p:nvSpPr>
                    <p:spPr>
                      <a:xfrm>
                        <a:off x="846" y="3340"/>
                        <a:ext cx="88" cy="82"/>
                      </a:xfrm>
                      <a:prstGeom prst="rect">
                        <a:avLst/>
                      </a:prstGeom>
                      <a:solidFill>
                        <a:srgbClr val="00CC99"/>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22" name="Google Shape;3922;p57"/>
                      <p:cNvSpPr/>
                      <p:nvPr/>
                    </p:nvSpPr>
                    <p:spPr>
                      <a:xfrm>
                        <a:off x="836" y="3334"/>
                        <a:ext cx="354" cy="94"/>
                      </a:xfrm>
                      <a:prstGeom prst="rect">
                        <a:avLst/>
                      </a:prstGeom>
                      <a:noFill/>
                      <a:ln cap="flat" cmpd="sng" w="9525">
                        <a:solidFill>
                          <a:srgbClr val="00CC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sp>
                <p:nvSpPr>
                  <p:cNvPr id="3923" name="Google Shape;3923;p57"/>
                  <p:cNvSpPr/>
                  <p:nvPr/>
                </p:nvSpPr>
                <p:spPr>
                  <a:xfrm>
                    <a:off x="732" y="3484"/>
                    <a:ext cx="96" cy="93"/>
                  </a:xfrm>
                  <a:prstGeom prst="rect">
                    <a:avLst/>
                  </a:prstGeom>
                  <a:solidFill>
                    <a:srgbClr val="3333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24" name="Google Shape;3924;p57"/>
                  <p:cNvSpPr/>
                  <p:nvPr/>
                </p:nvSpPr>
                <p:spPr>
                  <a:xfrm>
                    <a:off x="723" y="3473"/>
                    <a:ext cx="480" cy="112"/>
                  </a:xfrm>
                  <a:prstGeom prst="rect">
                    <a:avLst/>
                  </a:prstGeom>
                  <a:noFill/>
                  <a:ln cap="flat" cmpd="sng" w="9525">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3925" name="Google Shape;3925;p57"/>
                <p:cNvSpPr/>
                <p:nvPr/>
              </p:nvSpPr>
              <p:spPr>
                <a:xfrm>
                  <a:off x="517" y="3545"/>
                  <a:ext cx="94" cy="108"/>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26" name="Google Shape;3926;p57"/>
                <p:cNvSpPr/>
                <p:nvPr/>
              </p:nvSpPr>
              <p:spPr>
                <a:xfrm>
                  <a:off x="1115" y="3544"/>
                  <a:ext cx="60" cy="108"/>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27" name="Google Shape;3927;p57"/>
                <p:cNvSpPr/>
                <p:nvPr/>
              </p:nvSpPr>
              <p:spPr>
                <a:xfrm>
                  <a:off x="504" y="3529"/>
                  <a:ext cx="681" cy="138"/>
                </a:xfrm>
                <a:prstGeom prst="rect">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sp>
          <p:nvSpPr>
            <p:cNvPr id="3928" name="Google Shape;3928;p57"/>
            <p:cNvSpPr/>
            <p:nvPr/>
          </p:nvSpPr>
          <p:spPr>
            <a:xfrm rot="10800000">
              <a:off x="1727" y="3105"/>
              <a:ext cx="240" cy="767"/>
            </a:xfrm>
            <a:prstGeom prst="downArrow">
              <a:avLst>
                <a:gd fmla="val 54167" name="adj1"/>
                <a:gd fmla="val 51311" name="adj2"/>
              </a:avLst>
            </a:prstGeom>
            <a:gradFill>
              <a:gsLst>
                <a:gs pos="0">
                  <a:srgbClr val="FF0000">
                    <a:alpha val="24705"/>
                  </a:srgbClr>
                </a:gs>
                <a:gs pos="100000">
                  <a:srgbClr val="FF0000">
                    <a:alpha val="24705"/>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3929" name="Google Shape;3929;p57"/>
            <p:cNvGrpSpPr/>
            <p:nvPr/>
          </p:nvGrpSpPr>
          <p:grpSpPr>
            <a:xfrm>
              <a:off x="1695" y="3227"/>
              <a:ext cx="343" cy="154"/>
              <a:chOff x="844" y="3337"/>
              <a:chExt cx="343" cy="154"/>
            </a:xfrm>
          </p:grpSpPr>
          <p:sp>
            <p:nvSpPr>
              <p:cNvPr id="3930" name="Google Shape;3930;p57"/>
              <p:cNvSpPr/>
              <p:nvPr/>
            </p:nvSpPr>
            <p:spPr>
              <a:xfrm>
                <a:off x="889" y="3370"/>
                <a:ext cx="245" cy="86"/>
              </a:xfrm>
              <a:prstGeom prst="rect">
                <a:avLst/>
              </a:prstGeom>
              <a:solidFill>
                <a:srgbClr val="FF0000"/>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31" name="Google Shape;3931;p57"/>
              <p:cNvSpPr txBox="1"/>
              <p:nvPr/>
            </p:nvSpPr>
            <p:spPr>
              <a:xfrm>
                <a:off x="844" y="3337"/>
                <a:ext cx="343" cy="1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00"/>
                  <a:buFont typeface="Arial"/>
                  <a:buNone/>
                </a:pPr>
                <a:r>
                  <a:rPr b="0" i="0" lang="en-US" sz="1000" u="none" cap="none" strike="noStrike">
                    <a:solidFill>
                      <a:srgbClr val="FFFFFF"/>
                    </a:solidFill>
                    <a:latin typeface="Arial"/>
                    <a:ea typeface="Arial"/>
                    <a:cs typeface="Arial"/>
                    <a:sym typeface="Arial"/>
                  </a:rPr>
                  <a:t>DHCP</a:t>
                </a:r>
                <a:endParaRPr/>
              </a:p>
            </p:txBody>
          </p:sp>
        </p:grpSp>
      </p:grpSp>
      <p:sp>
        <p:nvSpPr>
          <p:cNvPr id="3932" name="Google Shape;3932;p57"/>
          <p:cNvSpPr/>
          <p:nvPr/>
        </p:nvSpPr>
        <p:spPr>
          <a:xfrm>
            <a:off x="6120299" y="4315632"/>
            <a:ext cx="5927400" cy="1362000"/>
          </a:xfrm>
          <a:prstGeom prst="rect">
            <a:avLst/>
          </a:prstGeom>
          <a:noFill/>
          <a:ln>
            <a:noFill/>
          </a:ln>
        </p:spPr>
        <p:txBody>
          <a:bodyPr anchorCtr="0" anchor="t" bIns="45700" lIns="91425" spcFirstLastPara="1" rIns="91425" wrap="square" tIns="45700">
            <a:noAutofit/>
          </a:bodyPr>
          <a:lstStyle/>
          <a:p>
            <a:pPr indent="-246062" lvl="0" marL="233362" marR="0" rtl="0" algn="l">
              <a:lnSpc>
                <a:spcPct val="85000"/>
              </a:lnSpc>
              <a:spcBef>
                <a:spcPts val="0"/>
              </a:spcBef>
              <a:spcAft>
                <a:spcPts val="0"/>
              </a:spcAft>
              <a:buClr>
                <a:srgbClr val="000099"/>
              </a:buClr>
              <a:buSzPts val="2600"/>
              <a:buFont typeface="Noto Sans Symbols"/>
              <a:buChar char="▪"/>
            </a:pPr>
            <a:r>
              <a:rPr lang="en-US" sz="2600">
                <a:latin typeface="Calibri"/>
                <a:ea typeface="Calibri"/>
                <a:cs typeface="Calibri"/>
                <a:sym typeface="Calibri"/>
              </a:rPr>
              <a:t>Ο πελάτης τώρα ξέρει την διεύθυνση</a:t>
            </a:r>
            <a:r>
              <a:rPr b="0" i="0" lang="en-US" sz="2600" u="none" cap="none" strike="noStrike">
                <a:solidFill>
                  <a:srgbClr val="000000"/>
                </a:solidFill>
                <a:latin typeface="Calibri"/>
                <a:ea typeface="Calibri"/>
                <a:cs typeface="Calibri"/>
                <a:sym typeface="Calibri"/>
              </a:rPr>
              <a:t> IP </a:t>
            </a:r>
            <a:r>
              <a:rPr lang="en-US" sz="2600">
                <a:latin typeface="Calibri"/>
                <a:ea typeface="Calibri"/>
                <a:cs typeface="Calibri"/>
                <a:sym typeface="Calibri"/>
              </a:rPr>
              <a:t>του</a:t>
            </a:r>
            <a:r>
              <a:rPr b="0" i="0" lang="en-US" sz="2600" u="none" cap="none" strike="noStrike">
                <a:solidFill>
                  <a:srgbClr val="000000"/>
                </a:solidFill>
                <a:latin typeface="Calibri"/>
                <a:ea typeface="Calibri"/>
                <a:cs typeface="Calibri"/>
                <a:sym typeface="Calibri"/>
              </a:rPr>
              <a:t>, </a:t>
            </a:r>
            <a:r>
              <a:rPr lang="en-US" sz="2600">
                <a:latin typeface="Calibri"/>
                <a:ea typeface="Calibri"/>
                <a:cs typeface="Calibri"/>
                <a:sym typeface="Calibri"/>
              </a:rPr>
              <a:t>το όνομα και την διεύθυνση</a:t>
            </a:r>
            <a:r>
              <a:rPr b="0" i="0" lang="en-US" sz="2600" u="none" cap="none" strike="noStrike">
                <a:solidFill>
                  <a:srgbClr val="000000"/>
                </a:solidFill>
                <a:latin typeface="Calibri"/>
                <a:ea typeface="Calibri"/>
                <a:cs typeface="Calibri"/>
                <a:sym typeface="Calibri"/>
              </a:rPr>
              <a:t> IP </a:t>
            </a:r>
            <a:r>
              <a:rPr lang="en-US" sz="2600">
                <a:latin typeface="Calibri"/>
                <a:ea typeface="Calibri"/>
                <a:cs typeface="Calibri"/>
                <a:sym typeface="Calibri"/>
              </a:rPr>
              <a:t>του εξυπηρέτη</a:t>
            </a:r>
            <a:r>
              <a:rPr b="0" i="0" lang="en-US" sz="2600" u="none" cap="none" strike="noStrike">
                <a:solidFill>
                  <a:srgbClr val="000000"/>
                </a:solidFill>
                <a:latin typeface="Calibri"/>
                <a:ea typeface="Calibri"/>
                <a:cs typeface="Calibri"/>
                <a:sym typeface="Calibri"/>
              </a:rPr>
              <a:t> DNS, </a:t>
            </a:r>
            <a:r>
              <a:rPr lang="en-US" sz="2600">
                <a:latin typeface="Calibri"/>
                <a:ea typeface="Calibri"/>
                <a:cs typeface="Calibri"/>
                <a:sym typeface="Calibri"/>
              </a:rPr>
              <a:t>την διεύθυνση I</a:t>
            </a:r>
            <a:r>
              <a:rPr b="0" i="0" lang="en-US" sz="2600" u="none" cap="none" strike="noStrike">
                <a:solidFill>
                  <a:srgbClr val="000000"/>
                </a:solidFill>
                <a:latin typeface="Calibri"/>
                <a:ea typeface="Calibri"/>
                <a:cs typeface="Calibri"/>
                <a:sym typeface="Calibri"/>
              </a:rPr>
              <a:t>P </a:t>
            </a:r>
            <a:r>
              <a:rPr lang="en-US" sz="2600">
                <a:latin typeface="Calibri"/>
                <a:ea typeface="Calibri"/>
                <a:cs typeface="Calibri"/>
                <a:sym typeface="Calibri"/>
              </a:rPr>
              <a:t>του πρώτου</a:t>
            </a:r>
            <a:r>
              <a:rPr b="0" i="0" lang="en-US" sz="2600" u="none" cap="none" strike="noStrike">
                <a:solidFill>
                  <a:srgbClr val="000000"/>
                </a:solidFill>
                <a:latin typeface="Calibri"/>
                <a:ea typeface="Calibri"/>
                <a:cs typeface="Calibri"/>
                <a:sym typeface="Calibri"/>
              </a:rPr>
              <a:t>-hop </a:t>
            </a:r>
            <a:r>
              <a:rPr lang="en-US" sz="2600">
                <a:latin typeface="Calibri"/>
                <a:ea typeface="Calibri"/>
                <a:cs typeface="Calibri"/>
                <a:sym typeface="Calibri"/>
              </a:rPr>
              <a:t>δρομολογητή του</a:t>
            </a:r>
            <a:endParaRPr b="0" i="0" sz="2600" u="none" cap="none" strike="noStrike">
              <a:solidFill>
                <a:srgbClr val="000000"/>
              </a:solidFill>
              <a:latin typeface="Calibri"/>
              <a:ea typeface="Calibri"/>
              <a:cs typeface="Calibri"/>
              <a:sym typeface="Calibri"/>
            </a:endParaRPr>
          </a:p>
        </p:txBody>
      </p:sp>
      <p:grpSp>
        <p:nvGrpSpPr>
          <p:cNvPr id="3933" name="Google Shape;3933;p57"/>
          <p:cNvGrpSpPr/>
          <p:nvPr/>
        </p:nvGrpSpPr>
        <p:grpSpPr>
          <a:xfrm>
            <a:off x="3800970" y="3720320"/>
            <a:ext cx="423862" cy="647700"/>
            <a:chOff x="4140" y="429"/>
            <a:chExt cx="1425" cy="2396"/>
          </a:xfrm>
        </p:grpSpPr>
        <p:sp>
          <p:nvSpPr>
            <p:cNvPr id="3934" name="Google Shape;3934;p57"/>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935" name="Google Shape;3935;p57"/>
            <p:cNvSpPr/>
            <p:nvPr/>
          </p:nvSpPr>
          <p:spPr>
            <a:xfrm>
              <a:off x="4204" y="429"/>
              <a:ext cx="1051" cy="2284"/>
            </a:xfrm>
            <a:prstGeom prst="rect">
              <a:avLst/>
            </a:prstGeom>
            <a:gradFill>
              <a:gsLst>
                <a:gs pos="0">
                  <a:srgbClr val="292929"/>
                </a:gs>
                <a:gs pos="100000">
                  <a:srgbClr val="80808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36" name="Google Shape;3936;p57"/>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937" name="Google Shape;3937;p57"/>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938" name="Google Shape;3938;p57"/>
            <p:cNvSpPr/>
            <p:nvPr/>
          </p:nvSpPr>
          <p:spPr>
            <a:xfrm>
              <a:off x="4209" y="693"/>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3939" name="Google Shape;3939;p57"/>
            <p:cNvGrpSpPr/>
            <p:nvPr/>
          </p:nvGrpSpPr>
          <p:grpSpPr>
            <a:xfrm>
              <a:off x="4748" y="670"/>
              <a:ext cx="582" cy="141"/>
              <a:chOff x="613" y="2570"/>
              <a:chExt cx="726" cy="135"/>
            </a:xfrm>
          </p:grpSpPr>
          <p:sp>
            <p:nvSpPr>
              <p:cNvPr id="3940" name="Google Shape;3940;p57"/>
              <p:cNvSpPr/>
              <p:nvPr/>
            </p:nvSpPr>
            <p:spPr>
              <a:xfrm>
                <a:off x="613" y="2570"/>
                <a:ext cx="726" cy="135"/>
              </a:xfrm>
              <a:prstGeom prst="roundRect">
                <a:avLst>
                  <a:gd fmla="val 50000" name="adj"/>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41" name="Google Shape;3941;p57"/>
              <p:cNvSpPr/>
              <p:nvPr/>
            </p:nvSpPr>
            <p:spPr>
              <a:xfrm>
                <a:off x="627" y="2587"/>
                <a:ext cx="693" cy="101"/>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3942" name="Google Shape;3942;p57"/>
            <p:cNvSpPr/>
            <p:nvPr/>
          </p:nvSpPr>
          <p:spPr>
            <a:xfrm>
              <a:off x="4225" y="1016"/>
              <a:ext cx="592"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3943" name="Google Shape;3943;p57"/>
            <p:cNvGrpSpPr/>
            <p:nvPr/>
          </p:nvGrpSpPr>
          <p:grpSpPr>
            <a:xfrm>
              <a:off x="4749" y="993"/>
              <a:ext cx="582" cy="135"/>
              <a:chOff x="616" y="2567"/>
              <a:chExt cx="726" cy="140"/>
            </a:xfrm>
          </p:grpSpPr>
          <p:sp>
            <p:nvSpPr>
              <p:cNvPr id="3944" name="Google Shape;3944;p57"/>
              <p:cNvSpPr/>
              <p:nvPr/>
            </p:nvSpPr>
            <p:spPr>
              <a:xfrm>
                <a:off x="616" y="2567"/>
                <a:ext cx="726" cy="140"/>
              </a:xfrm>
              <a:prstGeom prst="roundRect">
                <a:avLst>
                  <a:gd fmla="val 50000" name="adj"/>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45" name="Google Shape;3945;p57"/>
              <p:cNvSpPr/>
              <p:nvPr/>
            </p:nvSpPr>
            <p:spPr>
              <a:xfrm>
                <a:off x="629" y="2585"/>
                <a:ext cx="693" cy="10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3946" name="Google Shape;3946;p57"/>
            <p:cNvSpPr/>
            <p:nvPr/>
          </p:nvSpPr>
          <p:spPr>
            <a:xfrm>
              <a:off x="4215" y="1357"/>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47" name="Google Shape;3947;p57"/>
            <p:cNvSpPr/>
            <p:nvPr/>
          </p:nvSpPr>
          <p:spPr>
            <a:xfrm>
              <a:off x="4225" y="1656"/>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3948" name="Google Shape;3948;p57"/>
            <p:cNvGrpSpPr/>
            <p:nvPr/>
          </p:nvGrpSpPr>
          <p:grpSpPr>
            <a:xfrm>
              <a:off x="4733" y="1627"/>
              <a:ext cx="587" cy="153"/>
              <a:chOff x="611" y="2568"/>
              <a:chExt cx="731" cy="141"/>
            </a:xfrm>
          </p:grpSpPr>
          <p:sp>
            <p:nvSpPr>
              <p:cNvPr id="3949" name="Google Shape;3949;p57"/>
              <p:cNvSpPr/>
              <p:nvPr/>
            </p:nvSpPr>
            <p:spPr>
              <a:xfrm>
                <a:off x="611" y="2568"/>
                <a:ext cx="731" cy="141"/>
              </a:xfrm>
              <a:prstGeom prst="roundRect">
                <a:avLst>
                  <a:gd fmla="val 50000" name="adj"/>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50" name="Google Shape;3950;p57"/>
              <p:cNvSpPr/>
              <p:nvPr/>
            </p:nvSpPr>
            <p:spPr>
              <a:xfrm>
                <a:off x="624" y="2584"/>
                <a:ext cx="698" cy="108"/>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3951" name="Google Shape;3951;p57"/>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nvGrpSpPr>
            <p:cNvPr id="3952" name="Google Shape;3952;p57"/>
            <p:cNvGrpSpPr/>
            <p:nvPr/>
          </p:nvGrpSpPr>
          <p:grpSpPr>
            <a:xfrm>
              <a:off x="4737" y="1328"/>
              <a:ext cx="582" cy="147"/>
              <a:chOff x="612" y="2569"/>
              <a:chExt cx="725" cy="147"/>
            </a:xfrm>
          </p:grpSpPr>
          <p:sp>
            <p:nvSpPr>
              <p:cNvPr id="3953" name="Google Shape;3953;p57"/>
              <p:cNvSpPr/>
              <p:nvPr/>
            </p:nvSpPr>
            <p:spPr>
              <a:xfrm>
                <a:off x="612" y="2569"/>
                <a:ext cx="725" cy="147"/>
              </a:xfrm>
              <a:prstGeom prst="roundRect">
                <a:avLst>
                  <a:gd fmla="val 50000" name="adj"/>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54" name="Google Shape;3954;p57"/>
              <p:cNvSpPr/>
              <p:nvPr/>
            </p:nvSpPr>
            <p:spPr>
              <a:xfrm>
                <a:off x="626" y="2586"/>
                <a:ext cx="691" cy="106"/>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3955" name="Google Shape;3955;p57"/>
            <p:cNvSpPr/>
            <p:nvPr/>
          </p:nvSpPr>
          <p:spPr>
            <a:xfrm>
              <a:off x="5250" y="429"/>
              <a:ext cx="69" cy="2290"/>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56" name="Google Shape;3956;p57"/>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957" name="Google Shape;3957;p57"/>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958" name="Google Shape;3958;p57"/>
            <p:cNvSpPr/>
            <p:nvPr/>
          </p:nvSpPr>
          <p:spPr>
            <a:xfrm>
              <a:off x="5517" y="2614"/>
              <a:ext cx="48" cy="94"/>
            </a:xfrm>
            <a:prstGeom prst="ellipse">
              <a:avLst/>
            </a:prstGeom>
            <a:solidFill>
              <a:srgbClr val="3333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59" name="Google Shape;3959;p57"/>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960" name="Google Shape;3960;p57"/>
            <p:cNvSpPr/>
            <p:nvPr/>
          </p:nvSpPr>
          <p:spPr>
            <a:xfrm>
              <a:off x="4140" y="2678"/>
              <a:ext cx="1201" cy="147"/>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61" name="Google Shape;3961;p57"/>
            <p:cNvSpPr/>
            <p:nvPr/>
          </p:nvSpPr>
          <p:spPr>
            <a:xfrm>
              <a:off x="4204" y="2713"/>
              <a:ext cx="1073" cy="82"/>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62" name="Google Shape;3962;p57"/>
            <p:cNvSpPr/>
            <p:nvPr/>
          </p:nvSpPr>
          <p:spPr>
            <a:xfrm>
              <a:off x="4305" y="2385"/>
              <a:ext cx="160" cy="141"/>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63" name="Google Shape;3963;p57"/>
            <p:cNvSpPr/>
            <p:nvPr/>
          </p:nvSpPr>
          <p:spPr>
            <a:xfrm>
              <a:off x="4487" y="2385"/>
              <a:ext cx="160" cy="141"/>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0000"/>
                </a:solidFill>
                <a:latin typeface="Arial"/>
                <a:ea typeface="Arial"/>
                <a:cs typeface="Arial"/>
                <a:sym typeface="Arial"/>
              </a:endParaRPr>
            </a:p>
          </p:txBody>
        </p:sp>
        <p:sp>
          <p:nvSpPr>
            <p:cNvPr id="3964" name="Google Shape;3964;p57"/>
            <p:cNvSpPr/>
            <p:nvPr/>
          </p:nvSpPr>
          <p:spPr>
            <a:xfrm>
              <a:off x="4663" y="2379"/>
              <a:ext cx="155" cy="141"/>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65" name="Google Shape;3965;p57"/>
            <p:cNvSpPr/>
            <p:nvPr/>
          </p:nvSpPr>
          <p:spPr>
            <a:xfrm>
              <a:off x="5063" y="1833"/>
              <a:ext cx="85" cy="763"/>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3966" name="Google Shape;3966;p57"/>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8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00">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0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8"/>
                                        </p:tgtEl>
                                        <p:attrNameLst>
                                          <p:attrName>style.visibility</p:attrName>
                                        </p:attrNameLst>
                                      </p:cBhvr>
                                      <p:to>
                                        <p:strVal val="visible"/>
                                      </p:to>
                                    </p:set>
                                    <p:animEffect filter="fade" transition="in">
                                      <p:cBhvr>
                                        <p:cTn dur="500"/>
                                        <p:tgtEl>
                                          <p:spTgt spid="3828"/>
                                        </p:tgtEl>
                                      </p:cBhvr>
                                    </p:animEffect>
                                  </p:childTnLst>
                                </p:cTn>
                              </p:par>
                              <p:par>
                                <p:cTn fill="hold" nodeType="withEffect" presetClass="entr" presetID="1" presetSubtype="0">
                                  <p:stCondLst>
                                    <p:cond delay="0"/>
                                  </p:stCondLst>
                                  <p:childTnLst>
                                    <p:set>
                                      <p:cBhvr>
                                        <p:cTn dur="1" fill="hold">
                                          <p:stCondLst>
                                            <p:cond delay="0"/>
                                          </p:stCondLst>
                                        </p:cTn>
                                        <p:tgtEl>
                                          <p:spTgt spid="3803">
                                            <p:txEl>
                                              <p:pRg end="0" st="0"/>
                                            </p:txEl>
                                          </p:spTgt>
                                        </p:tgtEl>
                                        <p:attrNameLst>
                                          <p:attrName>style.visibility</p:attrName>
                                        </p:attrNameLst>
                                      </p:cBhvr>
                                      <p:to>
                                        <p:strVal val="visible"/>
                                      </p:to>
                                    </p:set>
                                  </p:childTnLst>
                                </p:cTn>
                              </p:par>
                            </p:childTnLst>
                          </p:cTn>
                        </p:par>
                        <p:par>
                          <p:cTn fill="hold">
                            <p:stCondLst>
                              <p:cond delay="500"/>
                            </p:stCondLst>
                            <p:childTnLst>
                              <p:par>
                                <p:cTn fill="hold" nodeType="afterEffect" presetClass="entr" presetID="1" presetSubtype="0">
                                  <p:stCondLst>
                                    <p:cond delay="0"/>
                                  </p:stCondLst>
                                  <p:childTnLst>
                                    <p:set>
                                      <p:cBhvr>
                                        <p:cTn dur="1" fill="hold">
                                          <p:stCondLst>
                                            <p:cond delay="0"/>
                                          </p:stCondLst>
                                        </p:cTn>
                                        <p:tgtEl>
                                          <p:spTgt spid="3861"/>
                                        </p:tgtEl>
                                        <p:attrNameLst>
                                          <p:attrName>style.visibility</p:attrName>
                                        </p:attrNameLst>
                                      </p:cBhvr>
                                      <p:to>
                                        <p:strVal val="visible"/>
                                      </p:to>
                                    </p:set>
                                  </p:childTnLst>
                                </p:cTn>
                              </p:par>
                            </p:childTnLst>
                          </p:cTn>
                        </p:par>
                        <p:par>
                          <p:cTn fill="hold">
                            <p:stCondLst>
                              <p:cond delay="501"/>
                            </p:stCondLst>
                            <p:childTnLst>
                              <p:par>
                                <p:cTn fill="hold" nodeType="afterEffect" presetClass="exit" presetID="1" presetSubtype="0">
                                  <p:stCondLst>
                                    <p:cond delay="0"/>
                                  </p:stCondLst>
                                  <p:childTnLst>
                                    <p:set>
                                      <p:cBhvr>
                                        <p:cTn dur="1" fill="hold">
                                          <p:stCondLst>
                                            <p:cond delay="1"/>
                                          </p:stCondLst>
                                        </p:cTn>
                                        <p:tgtEl>
                                          <p:spTgt spid="387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88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828"/>
                                        </p:tgtEl>
                                        <p:attrNameLst>
                                          <p:attrName>style.visibility</p:attrName>
                                        </p:attrNameLst>
                                      </p:cBhvr>
                                      <p:to>
                                        <p:strVal val="hidden"/>
                                      </p:to>
                                    </p:set>
                                  </p:childTnLst>
                                </p:cTn>
                              </p:par>
                            </p:childTnLst>
                          </p:cTn>
                        </p:par>
                        <p:par>
                          <p:cTn fill="hold">
                            <p:stCondLst>
                              <p:cond delay="502"/>
                            </p:stCondLst>
                            <p:childTnLst>
                              <p:par>
                                <p:cTn fill="hold" nodeType="afterEffect" presetClass="entr" presetID="10" presetSubtype="0">
                                  <p:stCondLst>
                                    <p:cond delay="0"/>
                                  </p:stCondLst>
                                  <p:childTnLst>
                                    <p:set>
                                      <p:cBhvr>
                                        <p:cTn dur="1" fill="hold">
                                          <p:stCondLst>
                                            <p:cond delay="0"/>
                                          </p:stCondLst>
                                        </p:cTn>
                                        <p:tgtEl>
                                          <p:spTgt spid="3887"/>
                                        </p:tgtEl>
                                        <p:attrNameLst>
                                          <p:attrName>style.visibility</p:attrName>
                                        </p:attrNameLst>
                                      </p:cBhvr>
                                      <p:to>
                                        <p:strVal val="visible"/>
                                      </p:to>
                                    </p:set>
                                    <p:animEffect filter="fade" transition="in">
                                      <p:cBhvr>
                                        <p:cTn dur="500"/>
                                        <p:tgtEl>
                                          <p:spTgt spid="3887"/>
                                        </p:tgtEl>
                                      </p:cBhvr>
                                    </p:animEffect>
                                  </p:childTnLst>
                                </p:cTn>
                              </p:par>
                            </p:childTnLst>
                          </p:cTn>
                        </p:par>
                        <p:par>
                          <p:cTn fill="hold">
                            <p:stCondLst>
                              <p:cond delay="1002"/>
                            </p:stCondLst>
                            <p:childTnLst>
                              <p:par>
                                <p:cTn fill="hold" nodeType="afterEffect" presetClass="entr" presetID="10" presetSubtype="0">
                                  <p:stCondLst>
                                    <p:cond delay="0"/>
                                  </p:stCondLst>
                                  <p:childTnLst>
                                    <p:set>
                                      <p:cBhvr>
                                        <p:cTn dur="1" fill="hold">
                                          <p:stCondLst>
                                            <p:cond delay="0"/>
                                          </p:stCondLst>
                                        </p:cTn>
                                        <p:tgtEl>
                                          <p:spTgt spid="3896"/>
                                        </p:tgtEl>
                                        <p:attrNameLst>
                                          <p:attrName>style.visibility</p:attrName>
                                        </p:attrNameLst>
                                      </p:cBhvr>
                                      <p:to>
                                        <p:strVal val="visible"/>
                                      </p:to>
                                    </p:set>
                                    <p:animEffect filter="fade" transition="in">
                                      <p:cBhvr>
                                        <p:cTn dur="1000"/>
                                        <p:tgtEl>
                                          <p:spTgt spid="3896"/>
                                        </p:tgtEl>
                                      </p:cBhvr>
                                    </p:animEffect>
                                  </p:childTnLst>
                                </p:cTn>
                              </p:par>
                              <p:par>
                                <p:cTn fill="hold" nodeType="withEffect" presetClass="exit" presetID="1" presetSubtype="0">
                                  <p:stCondLst>
                                    <p:cond delay="0"/>
                                  </p:stCondLst>
                                  <p:childTnLst>
                                    <p:set>
                                      <p:cBhvr>
                                        <p:cTn dur="1" fill="hold">
                                          <p:stCondLst>
                                            <p:cond delay="1"/>
                                          </p:stCondLst>
                                        </p:cTn>
                                        <p:tgtEl>
                                          <p:spTgt spid="386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32">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1" name="Shape 3971"/>
        <p:cNvGrpSpPr/>
        <p:nvPr/>
      </p:nvGrpSpPr>
      <p:grpSpPr>
        <a:xfrm>
          <a:off x="0" y="0"/>
          <a:ext cx="0" cy="0"/>
          <a:chOff x="0" y="0"/>
          <a:chExt cx="0" cy="0"/>
        </a:xfrm>
      </p:grpSpPr>
      <p:sp>
        <p:nvSpPr>
          <p:cNvPr id="3972" name="Google Shape;3972;p58"/>
          <p:cNvSpPr txBox="1"/>
          <p:nvPr>
            <p:ph type="title"/>
          </p:nvPr>
        </p:nvSpPr>
        <p:spPr>
          <a:xfrm>
            <a:off x="0" y="311150"/>
            <a:ext cx="12081000" cy="894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A3"/>
              </a:buClr>
              <a:buSzPts val="4400"/>
              <a:buFont typeface="Calibri"/>
              <a:buNone/>
            </a:pPr>
            <a:r>
              <a:rPr lang="en-US" sz="5000"/>
              <a:t>Διευθύνσεις IP: Πως να αποκτήσουμε μια?</a:t>
            </a:r>
            <a:endParaRPr sz="5000"/>
          </a:p>
        </p:txBody>
      </p:sp>
      <p:sp>
        <p:nvSpPr>
          <p:cNvPr id="3973" name="Google Shape;3973;p58"/>
          <p:cNvSpPr txBox="1"/>
          <p:nvPr/>
        </p:nvSpPr>
        <p:spPr>
          <a:xfrm>
            <a:off x="8" y="1205750"/>
            <a:ext cx="11355000" cy="1809900"/>
          </a:xfrm>
          <a:prstGeom prst="rect">
            <a:avLst/>
          </a:prstGeom>
          <a:noFill/>
          <a:ln>
            <a:noFill/>
          </a:ln>
        </p:spPr>
        <p:txBody>
          <a:bodyPr anchorCtr="0" anchor="t" bIns="45700" lIns="91425" spcFirstLastPara="1" rIns="91425" wrap="square" tIns="45700">
            <a:noAutofit/>
          </a:bodyPr>
          <a:lstStyle/>
          <a:p>
            <a:pPr indent="-222250" lvl="0" marL="352425" marR="0" rtl="0" algn="l">
              <a:lnSpc>
                <a:spcPct val="90000"/>
              </a:lnSpc>
              <a:spcBef>
                <a:spcPts val="0"/>
              </a:spcBef>
              <a:spcAft>
                <a:spcPts val="0"/>
              </a:spcAft>
              <a:buClr>
                <a:srgbClr val="0000A3"/>
              </a:buClr>
              <a:buSzPts val="3200"/>
              <a:buFont typeface="Noto Sans Symbols"/>
              <a:buNone/>
            </a:pPr>
            <a:r>
              <a:rPr b="0" i="1" lang="en-US" sz="3200" u="none" cap="none" strike="noStrike">
                <a:solidFill>
                  <a:srgbClr val="CC0000"/>
                </a:solidFill>
                <a:latin typeface="Calibri"/>
                <a:ea typeface="Calibri"/>
                <a:cs typeface="Calibri"/>
                <a:sym typeface="Calibri"/>
              </a:rPr>
              <a:t>Q:</a:t>
            </a:r>
            <a:r>
              <a:rPr b="0" i="0" lang="en-US" sz="3200" u="none" cap="none" strike="noStrike">
                <a:solidFill>
                  <a:srgbClr val="000000"/>
                </a:solidFill>
                <a:latin typeface="Calibri"/>
                <a:ea typeface="Calibri"/>
                <a:cs typeface="Calibri"/>
                <a:sym typeface="Calibri"/>
              </a:rPr>
              <a:t> </a:t>
            </a:r>
            <a:r>
              <a:rPr lang="en-US" sz="3200">
                <a:latin typeface="Calibri"/>
                <a:ea typeface="Calibri"/>
                <a:cs typeface="Calibri"/>
                <a:sym typeface="Calibri"/>
              </a:rPr>
              <a:t>Πως το </a:t>
            </a:r>
            <a:r>
              <a:rPr lang="en-US" sz="3200">
                <a:latin typeface="Calibri"/>
                <a:ea typeface="Calibri"/>
                <a:cs typeface="Calibri"/>
                <a:sym typeface="Calibri"/>
              </a:rPr>
              <a:t>δίκτυο</a:t>
            </a:r>
            <a:r>
              <a:rPr lang="en-US" sz="3200">
                <a:latin typeface="Calibri"/>
                <a:ea typeface="Calibri"/>
                <a:cs typeface="Calibri"/>
                <a:sym typeface="Calibri"/>
              </a:rPr>
              <a:t> παίρνει το</a:t>
            </a:r>
            <a:r>
              <a:rPr b="0" i="0" lang="en-US" sz="3200" u="none" cap="none" strike="noStrike">
                <a:solidFill>
                  <a:srgbClr val="000000"/>
                </a:solidFill>
                <a:latin typeface="Calibri"/>
                <a:ea typeface="Calibri"/>
                <a:cs typeface="Calibri"/>
                <a:sym typeface="Calibri"/>
              </a:rPr>
              <a:t> </a:t>
            </a:r>
            <a:r>
              <a:rPr lang="en-US" sz="3200">
                <a:latin typeface="Calibri"/>
                <a:ea typeface="Calibri"/>
                <a:cs typeface="Calibri"/>
                <a:sym typeface="Calibri"/>
              </a:rPr>
              <a:t>κομμάτι </a:t>
            </a:r>
            <a:r>
              <a:rPr lang="en-US" sz="3200">
                <a:latin typeface="Calibri"/>
                <a:ea typeface="Calibri"/>
                <a:cs typeface="Calibri"/>
                <a:sym typeface="Calibri"/>
              </a:rPr>
              <a:t>υποδικτύου</a:t>
            </a:r>
            <a:r>
              <a:rPr lang="en-US" sz="3200">
                <a:latin typeface="Calibri"/>
                <a:ea typeface="Calibri"/>
                <a:cs typeface="Calibri"/>
                <a:sym typeface="Calibri"/>
              </a:rPr>
              <a:t> της διεύθυνσης </a:t>
            </a:r>
            <a:r>
              <a:rPr b="0" i="0" lang="en-US" sz="3200" u="none" cap="none" strike="noStrike">
                <a:solidFill>
                  <a:srgbClr val="000000"/>
                </a:solidFill>
                <a:latin typeface="Calibri"/>
                <a:ea typeface="Calibri"/>
                <a:cs typeface="Calibri"/>
                <a:sym typeface="Calibri"/>
              </a:rPr>
              <a:t>IP?</a:t>
            </a:r>
            <a:endParaRPr sz="3200"/>
          </a:p>
          <a:p>
            <a:pPr indent="-222250" lvl="0" marL="352425" marR="0" rtl="0" algn="l">
              <a:lnSpc>
                <a:spcPct val="90000"/>
              </a:lnSpc>
              <a:spcBef>
                <a:spcPts val="1000"/>
              </a:spcBef>
              <a:spcAft>
                <a:spcPts val="0"/>
              </a:spcAft>
              <a:buClr>
                <a:srgbClr val="0000A3"/>
              </a:buClr>
              <a:buSzPts val="3200"/>
              <a:buFont typeface="Noto Sans Symbols"/>
              <a:buNone/>
            </a:pPr>
            <a:r>
              <a:rPr b="0" i="1" lang="en-US" sz="3200" u="none" cap="none" strike="noStrike">
                <a:solidFill>
                  <a:srgbClr val="CC0000"/>
                </a:solidFill>
                <a:latin typeface="Calibri"/>
                <a:ea typeface="Calibri"/>
                <a:cs typeface="Calibri"/>
                <a:sym typeface="Calibri"/>
              </a:rPr>
              <a:t>A:</a:t>
            </a:r>
            <a:r>
              <a:rPr b="0" i="0" lang="en-US" sz="3200" u="none" cap="none" strike="noStrike">
                <a:solidFill>
                  <a:srgbClr val="000000"/>
                </a:solidFill>
                <a:latin typeface="Calibri"/>
                <a:ea typeface="Calibri"/>
                <a:cs typeface="Calibri"/>
                <a:sym typeface="Calibri"/>
              </a:rPr>
              <a:t> </a:t>
            </a:r>
            <a:r>
              <a:rPr lang="en-US" sz="3200">
                <a:latin typeface="Calibri"/>
                <a:ea typeface="Calibri"/>
                <a:cs typeface="Calibri"/>
                <a:sym typeface="Calibri"/>
              </a:rPr>
              <a:t>παίρνει ένας μέρος</a:t>
            </a:r>
            <a:r>
              <a:rPr b="0" i="0" lang="en-US" sz="3200" u="none" cap="none" strike="noStrike">
                <a:solidFill>
                  <a:srgbClr val="000000"/>
                </a:solidFill>
                <a:latin typeface="Calibri"/>
                <a:ea typeface="Calibri"/>
                <a:cs typeface="Calibri"/>
                <a:sym typeface="Calibri"/>
              </a:rPr>
              <a:t> </a:t>
            </a:r>
            <a:r>
              <a:rPr lang="en-US" sz="3200">
                <a:latin typeface="Calibri"/>
                <a:ea typeface="Calibri"/>
                <a:cs typeface="Calibri"/>
                <a:sym typeface="Calibri"/>
              </a:rPr>
              <a:t>του </a:t>
            </a:r>
            <a:r>
              <a:rPr lang="en-US" sz="3200">
                <a:solidFill>
                  <a:schemeClr val="dk1"/>
                </a:solidFill>
                <a:latin typeface="Calibri"/>
                <a:ea typeface="Calibri"/>
                <a:cs typeface="Calibri"/>
                <a:sym typeface="Calibri"/>
              </a:rPr>
              <a:t>χώρου διευθύνσεων που διαθέτει ο πάροχος </a:t>
            </a:r>
            <a:r>
              <a:rPr lang="en-US" sz="3200">
                <a:latin typeface="Calibri"/>
                <a:ea typeface="Calibri"/>
                <a:cs typeface="Calibri"/>
                <a:sym typeface="Calibri"/>
              </a:rPr>
              <a:t>ISP</a:t>
            </a:r>
            <a:endParaRPr b="0" i="0" sz="3200" u="none" cap="none" strike="noStrike">
              <a:solidFill>
                <a:srgbClr val="000000"/>
              </a:solidFill>
              <a:latin typeface="Calibri"/>
              <a:ea typeface="Calibri"/>
              <a:cs typeface="Calibri"/>
              <a:sym typeface="Calibri"/>
            </a:endParaRPr>
          </a:p>
        </p:txBody>
      </p:sp>
      <p:sp>
        <p:nvSpPr>
          <p:cNvPr id="3974" name="Google Shape;3974;p58"/>
          <p:cNvSpPr txBox="1"/>
          <p:nvPr/>
        </p:nvSpPr>
        <p:spPr>
          <a:xfrm>
            <a:off x="1371528" y="3290164"/>
            <a:ext cx="10215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99"/>
              </a:buClr>
              <a:buSzPts val="2000"/>
              <a:buFont typeface="Arial"/>
              <a:buNone/>
            </a:pPr>
            <a:r>
              <a:rPr b="0" i="0" lang="en-US" sz="2000" u="none" cap="none" strike="noStrike">
                <a:solidFill>
                  <a:srgbClr val="000099"/>
                </a:solidFill>
                <a:latin typeface="Arial"/>
                <a:ea typeface="Arial"/>
                <a:cs typeface="Arial"/>
                <a:sym typeface="Arial"/>
              </a:rPr>
              <a:t>ISP's block          </a:t>
            </a:r>
            <a:r>
              <a:rPr b="0" i="0" lang="en-US" sz="2000" u="sng" cap="none" strike="noStrike">
                <a:solidFill>
                  <a:srgbClr val="000099"/>
                </a:solidFill>
                <a:latin typeface="Arial"/>
                <a:ea typeface="Arial"/>
                <a:cs typeface="Arial"/>
                <a:sym typeface="Arial"/>
              </a:rPr>
              <a:t>11001000  00010111  0001</a:t>
            </a:r>
            <a:r>
              <a:rPr b="0" i="0" lang="en-US" sz="2000" u="none" cap="none" strike="noStrike">
                <a:solidFill>
                  <a:srgbClr val="000099"/>
                </a:solidFill>
                <a:latin typeface="Arial"/>
                <a:ea typeface="Arial"/>
                <a:cs typeface="Arial"/>
                <a:sym typeface="Arial"/>
              </a:rPr>
              <a:t>0000  00000000    200.23.16.0/20</a:t>
            </a:r>
            <a:r>
              <a:rPr b="0" i="0" lang="en-US" sz="2000" u="none" cap="none" strike="noStrike">
                <a:solidFill>
                  <a:srgbClr val="ED7D31"/>
                </a:solidFill>
                <a:latin typeface="Arial"/>
                <a:ea typeface="Arial"/>
                <a:cs typeface="Arial"/>
                <a:sym typeface="Arial"/>
              </a:rPr>
              <a:t> </a:t>
            </a:r>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Comic Sans MS"/>
              <a:ea typeface="Comic Sans MS"/>
              <a:cs typeface="Comic Sans MS"/>
              <a:sym typeface="Comic Sans MS"/>
            </a:endParaRPr>
          </a:p>
        </p:txBody>
      </p:sp>
      <p:sp>
        <p:nvSpPr>
          <p:cNvPr id="3975" name="Google Shape;3975;p58"/>
          <p:cNvSpPr txBox="1"/>
          <p:nvPr/>
        </p:nvSpPr>
        <p:spPr>
          <a:xfrm>
            <a:off x="1371600" y="3687667"/>
            <a:ext cx="10215770" cy="280076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ISP can then allocate out its address space in 8 blocks: </a:t>
            </a:r>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Organization 0    </a:t>
            </a:r>
            <a:r>
              <a:rPr b="0" i="0" lang="en-US" sz="2000" u="sng" cap="none" strike="noStrike">
                <a:solidFill>
                  <a:srgbClr val="000000"/>
                </a:solidFill>
                <a:latin typeface="Arial"/>
                <a:ea typeface="Arial"/>
                <a:cs typeface="Arial"/>
                <a:sym typeface="Arial"/>
              </a:rPr>
              <a:t>11001000  00010111  0001000</a:t>
            </a:r>
            <a:r>
              <a:rPr b="0" i="0" lang="en-US" sz="2000" u="none" cap="none" strike="noStrike">
                <a:solidFill>
                  <a:srgbClr val="000000"/>
                </a:solidFill>
                <a:latin typeface="Arial"/>
                <a:ea typeface="Arial"/>
                <a:cs typeface="Arial"/>
                <a:sym typeface="Arial"/>
              </a:rPr>
              <a:t>0  00000000    200.23.16.0/23 </a:t>
            </a:r>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Organization 1    </a:t>
            </a:r>
            <a:r>
              <a:rPr b="0" i="0" lang="en-US" sz="2000" u="sng" cap="none" strike="noStrike">
                <a:solidFill>
                  <a:srgbClr val="000000"/>
                </a:solidFill>
                <a:latin typeface="Arial"/>
                <a:ea typeface="Arial"/>
                <a:cs typeface="Arial"/>
                <a:sym typeface="Arial"/>
              </a:rPr>
              <a:t>11001000  00010111  0001001</a:t>
            </a:r>
            <a:r>
              <a:rPr b="0" i="0" lang="en-US" sz="2000" u="none" cap="none" strike="noStrike">
                <a:solidFill>
                  <a:srgbClr val="000000"/>
                </a:solidFill>
                <a:latin typeface="Arial"/>
                <a:ea typeface="Arial"/>
                <a:cs typeface="Arial"/>
                <a:sym typeface="Arial"/>
              </a:rPr>
              <a:t>0  00000000    200.23.18.0/23 </a:t>
            </a:r>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Organization 2    </a:t>
            </a:r>
            <a:r>
              <a:rPr b="0" i="0" lang="en-US" sz="2000" u="sng" cap="none" strike="noStrike">
                <a:solidFill>
                  <a:srgbClr val="000000"/>
                </a:solidFill>
                <a:latin typeface="Arial"/>
                <a:ea typeface="Arial"/>
                <a:cs typeface="Arial"/>
                <a:sym typeface="Arial"/>
              </a:rPr>
              <a:t>11001000  00010111  0001010</a:t>
            </a:r>
            <a:r>
              <a:rPr b="0" i="0" lang="en-US" sz="2000" u="none" cap="none" strike="noStrike">
                <a:solidFill>
                  <a:srgbClr val="000000"/>
                </a:solidFill>
                <a:latin typeface="Arial"/>
                <a:ea typeface="Arial"/>
                <a:cs typeface="Arial"/>
                <a:sym typeface="Arial"/>
              </a:rPr>
              <a:t>0  00000000    200.23.20.0/23 </a:t>
            </a:r>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   ...                                          …..                                   ….                ….</a:t>
            </a:r>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Organization 7    </a:t>
            </a:r>
            <a:r>
              <a:rPr b="0" i="0" lang="en-US" sz="2000" u="sng" cap="none" strike="noStrike">
                <a:solidFill>
                  <a:srgbClr val="000000"/>
                </a:solidFill>
                <a:latin typeface="Arial"/>
                <a:ea typeface="Arial"/>
                <a:cs typeface="Arial"/>
                <a:sym typeface="Arial"/>
              </a:rPr>
              <a:t>11001000  00010111  0001111</a:t>
            </a:r>
            <a:r>
              <a:rPr b="0" i="0" lang="en-US" sz="2000" u="none" cap="none" strike="noStrike">
                <a:solidFill>
                  <a:srgbClr val="000000"/>
                </a:solidFill>
                <a:latin typeface="Arial"/>
                <a:ea typeface="Arial"/>
                <a:cs typeface="Arial"/>
                <a:sym typeface="Arial"/>
              </a:rPr>
              <a:t>0   00000000    200.23.30.0/23</a:t>
            </a:r>
            <a:r>
              <a:rPr b="0" i="0" lang="en-US" sz="2800" u="none" cap="none" strike="noStrike">
                <a:solidFill>
                  <a:srgbClr val="000000"/>
                </a:solidFill>
                <a:latin typeface="Times New Roman"/>
                <a:ea typeface="Times New Roman"/>
                <a:cs typeface="Times New Roman"/>
                <a:sym typeface="Times New Roman"/>
              </a:rPr>
              <a:t> </a:t>
            </a:r>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Comic Sans MS"/>
              <a:ea typeface="Comic Sans MS"/>
              <a:cs typeface="Comic Sans MS"/>
              <a:sym typeface="Comic Sans MS"/>
            </a:endParaRPr>
          </a:p>
        </p:txBody>
      </p:sp>
      <p:sp>
        <p:nvSpPr>
          <p:cNvPr id="3976" name="Google Shape;3976;p58"/>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75"/>
                                        </p:tgtEl>
                                        <p:attrNameLst>
                                          <p:attrName>style.visibility</p:attrName>
                                        </p:attrNameLst>
                                      </p:cBhvr>
                                      <p:to>
                                        <p:strVal val="visible"/>
                                      </p:to>
                                    </p:set>
                                    <p:animEffect filter="fade" transition="in">
                                      <p:cBhvr>
                                        <p:cTn dur="500"/>
                                        <p:tgtEl>
                                          <p:spTgt spid="39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1" name="Shape 3981"/>
        <p:cNvGrpSpPr/>
        <p:nvPr/>
      </p:nvGrpSpPr>
      <p:grpSpPr>
        <a:xfrm>
          <a:off x="0" y="0"/>
          <a:ext cx="0" cy="0"/>
          <a:chOff x="0" y="0"/>
          <a:chExt cx="0" cy="0"/>
        </a:xfrm>
      </p:grpSpPr>
      <p:sp>
        <p:nvSpPr>
          <p:cNvPr id="3982" name="Google Shape;3982;p59"/>
          <p:cNvSpPr txBox="1"/>
          <p:nvPr>
            <p:ph type="title"/>
          </p:nvPr>
        </p:nvSpPr>
        <p:spPr>
          <a:xfrm>
            <a:off x="1" y="281175"/>
            <a:ext cx="11218800" cy="1068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A3"/>
              </a:buClr>
              <a:buSzPts val="4800"/>
              <a:buFont typeface="Calibri"/>
              <a:buNone/>
            </a:pPr>
            <a:r>
              <a:rPr lang="en-US"/>
              <a:t>Ιεραρχική διευθυνσιοδότηση</a:t>
            </a:r>
            <a:r>
              <a:rPr lang="en-US"/>
              <a:t>: συνάθροιση </a:t>
            </a:r>
            <a:r>
              <a:rPr lang="en-US"/>
              <a:t>δρομολογίων</a:t>
            </a:r>
            <a:endParaRPr/>
          </a:p>
        </p:txBody>
      </p:sp>
      <p:sp>
        <p:nvSpPr>
          <p:cNvPr id="3983" name="Google Shape;3983;p59"/>
          <p:cNvSpPr/>
          <p:nvPr/>
        </p:nvSpPr>
        <p:spPr>
          <a:xfrm>
            <a:off x="6254542" y="4211091"/>
            <a:ext cx="2019300" cy="295275"/>
          </a:xfrm>
          <a:custGeom>
            <a:rect b="b" l="l" r="r" t="t"/>
            <a:pathLst>
              <a:path extrusionOk="0" h="186" w="1272">
                <a:moveTo>
                  <a:pt x="0" y="0"/>
                </a:moveTo>
                <a:lnTo>
                  <a:pt x="1272" y="186"/>
                </a:lnTo>
              </a:path>
            </a:pathLst>
          </a:custGeom>
          <a:noFill/>
          <a:ln cap="flat" cmpd="sng" w="19050">
            <a:solidFill>
              <a:srgbClr val="000000"/>
            </a:solidFill>
            <a:prstDash val="solid"/>
            <a:round/>
            <a:headEnd len="sm" w="sm" type="none"/>
            <a:tailEnd len="med" w="med" type="stealth"/>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cxnSp>
        <p:nvCxnSpPr>
          <p:cNvPr id="3984" name="Google Shape;3984;p59"/>
          <p:cNvCxnSpPr/>
          <p:nvPr/>
        </p:nvCxnSpPr>
        <p:spPr>
          <a:xfrm flipH="1" rot="10800000">
            <a:off x="3911392" y="4487316"/>
            <a:ext cx="895350" cy="457200"/>
          </a:xfrm>
          <a:prstGeom prst="straightConnector1">
            <a:avLst/>
          </a:prstGeom>
          <a:noFill/>
          <a:ln cap="flat" cmpd="sng" w="19050">
            <a:solidFill>
              <a:srgbClr val="000000"/>
            </a:solidFill>
            <a:prstDash val="solid"/>
            <a:round/>
            <a:headEnd len="med" w="med" type="none"/>
            <a:tailEnd len="med" w="med" type="none"/>
          </a:ln>
        </p:spPr>
      </p:cxnSp>
      <p:cxnSp>
        <p:nvCxnSpPr>
          <p:cNvPr id="3985" name="Google Shape;3985;p59"/>
          <p:cNvCxnSpPr/>
          <p:nvPr/>
        </p:nvCxnSpPr>
        <p:spPr>
          <a:xfrm>
            <a:off x="3939967" y="3858666"/>
            <a:ext cx="752475" cy="171450"/>
          </a:xfrm>
          <a:prstGeom prst="straightConnector1">
            <a:avLst/>
          </a:prstGeom>
          <a:noFill/>
          <a:ln cap="flat" cmpd="sng" w="19050">
            <a:solidFill>
              <a:srgbClr val="000000"/>
            </a:solidFill>
            <a:prstDash val="solid"/>
            <a:round/>
            <a:headEnd len="med" w="med" type="none"/>
            <a:tailEnd len="med" w="med" type="none"/>
          </a:ln>
        </p:spPr>
      </p:cxnSp>
      <p:cxnSp>
        <p:nvCxnSpPr>
          <p:cNvPr id="3986" name="Google Shape;3986;p59"/>
          <p:cNvCxnSpPr/>
          <p:nvPr/>
        </p:nvCxnSpPr>
        <p:spPr>
          <a:xfrm>
            <a:off x="4006642" y="3077616"/>
            <a:ext cx="847725" cy="762000"/>
          </a:xfrm>
          <a:prstGeom prst="straightConnector1">
            <a:avLst/>
          </a:prstGeom>
          <a:noFill/>
          <a:ln cap="flat" cmpd="sng" w="19050">
            <a:solidFill>
              <a:srgbClr val="000000"/>
            </a:solidFill>
            <a:prstDash val="solid"/>
            <a:round/>
            <a:headEnd len="med" w="med" type="none"/>
            <a:tailEnd len="med" w="med" type="none"/>
          </a:ln>
        </p:spPr>
      </p:cxnSp>
      <p:sp>
        <p:nvSpPr>
          <p:cNvPr id="3987" name="Google Shape;3987;p59"/>
          <p:cNvSpPr/>
          <p:nvPr/>
        </p:nvSpPr>
        <p:spPr>
          <a:xfrm>
            <a:off x="4652755" y="3657054"/>
            <a:ext cx="1773237" cy="979487"/>
          </a:xfrm>
          <a:custGeom>
            <a:rect b="b" l="l" r="r" t="t"/>
            <a:pathLst>
              <a:path extrusionOk="0" h="617" w="1117">
                <a:moveTo>
                  <a:pt x="439" y="97"/>
                </a:moveTo>
                <a:cubicBezTo>
                  <a:pt x="358" y="85"/>
                  <a:pt x="269" y="23"/>
                  <a:pt x="205" y="19"/>
                </a:cubicBezTo>
                <a:cubicBezTo>
                  <a:pt x="141" y="15"/>
                  <a:pt x="89" y="0"/>
                  <a:pt x="55" y="73"/>
                </a:cubicBezTo>
                <a:cubicBezTo>
                  <a:pt x="21" y="146"/>
                  <a:pt x="0" y="371"/>
                  <a:pt x="4" y="456"/>
                </a:cubicBezTo>
                <a:cubicBezTo>
                  <a:pt x="8" y="541"/>
                  <a:pt x="3" y="560"/>
                  <a:pt x="77" y="582"/>
                </a:cubicBezTo>
                <a:cubicBezTo>
                  <a:pt x="152" y="604"/>
                  <a:pt x="350" y="582"/>
                  <a:pt x="451" y="587"/>
                </a:cubicBezTo>
                <a:cubicBezTo>
                  <a:pt x="552" y="592"/>
                  <a:pt x="606" y="617"/>
                  <a:pt x="685" y="613"/>
                </a:cubicBezTo>
                <a:cubicBezTo>
                  <a:pt x="764" y="609"/>
                  <a:pt x="856" y="612"/>
                  <a:pt x="925" y="565"/>
                </a:cubicBezTo>
                <a:cubicBezTo>
                  <a:pt x="994" y="518"/>
                  <a:pt x="1081" y="401"/>
                  <a:pt x="1099" y="330"/>
                </a:cubicBezTo>
                <a:cubicBezTo>
                  <a:pt x="1117" y="259"/>
                  <a:pt x="1104" y="178"/>
                  <a:pt x="1036" y="138"/>
                </a:cubicBezTo>
                <a:cubicBezTo>
                  <a:pt x="968" y="98"/>
                  <a:pt x="790" y="98"/>
                  <a:pt x="691" y="91"/>
                </a:cubicBezTo>
                <a:cubicBezTo>
                  <a:pt x="592" y="84"/>
                  <a:pt x="520" y="109"/>
                  <a:pt x="439" y="97"/>
                </a:cubicBezTo>
                <a:close/>
              </a:path>
            </a:pathLst>
          </a:custGeom>
          <a:solidFill>
            <a:srgbClr val="9CE0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988" name="Google Shape;3988;p59"/>
          <p:cNvSpPr txBox="1"/>
          <p:nvPr/>
        </p:nvSpPr>
        <p:spPr>
          <a:xfrm>
            <a:off x="6486317" y="3384004"/>
            <a:ext cx="1671638" cy="942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“Send me anything</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with addresses </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beginning </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200.23.16.0/20”</a:t>
            </a:r>
            <a:endParaRPr b="0" i="0" sz="1400" u="none" cap="none" strike="noStrike">
              <a:solidFill>
                <a:srgbClr val="000000"/>
              </a:solidFill>
              <a:latin typeface="Arial"/>
              <a:ea typeface="Arial"/>
              <a:cs typeface="Arial"/>
              <a:sym typeface="Arial"/>
            </a:endParaRPr>
          </a:p>
        </p:txBody>
      </p:sp>
      <p:grpSp>
        <p:nvGrpSpPr>
          <p:cNvPr id="3989" name="Google Shape;3989;p59"/>
          <p:cNvGrpSpPr/>
          <p:nvPr/>
        </p:nvGrpSpPr>
        <p:grpSpPr>
          <a:xfrm>
            <a:off x="1838117" y="2850604"/>
            <a:ext cx="2338388" cy="404812"/>
            <a:chOff x="1004" y="1639"/>
            <a:chExt cx="1473" cy="255"/>
          </a:xfrm>
        </p:grpSpPr>
        <p:sp>
          <p:nvSpPr>
            <p:cNvPr id="3990" name="Google Shape;3990;p59"/>
            <p:cNvSpPr/>
            <p:nvPr/>
          </p:nvSpPr>
          <p:spPr>
            <a:xfrm>
              <a:off x="1004" y="1639"/>
              <a:ext cx="1473" cy="255"/>
            </a:xfrm>
            <a:custGeom>
              <a:rect b="b" l="l" r="r" t="t"/>
              <a:pathLst>
                <a:path extrusionOk="0" h="255" w="1473">
                  <a:moveTo>
                    <a:pt x="172" y="11"/>
                  </a:moveTo>
                  <a:cubicBezTo>
                    <a:pt x="0" y="64"/>
                    <a:pt x="77" y="59"/>
                    <a:pt x="73" y="94"/>
                  </a:cubicBezTo>
                  <a:cubicBezTo>
                    <a:pt x="69" y="129"/>
                    <a:pt x="72" y="198"/>
                    <a:pt x="146" y="220"/>
                  </a:cubicBezTo>
                  <a:cubicBezTo>
                    <a:pt x="221" y="242"/>
                    <a:pt x="419" y="220"/>
                    <a:pt x="520" y="225"/>
                  </a:cubicBezTo>
                  <a:cubicBezTo>
                    <a:pt x="621" y="230"/>
                    <a:pt x="623" y="255"/>
                    <a:pt x="754" y="251"/>
                  </a:cubicBezTo>
                  <a:cubicBezTo>
                    <a:pt x="885" y="247"/>
                    <a:pt x="1205" y="240"/>
                    <a:pt x="1306" y="203"/>
                  </a:cubicBezTo>
                  <a:cubicBezTo>
                    <a:pt x="1407" y="166"/>
                    <a:pt x="1473" y="58"/>
                    <a:pt x="1360" y="29"/>
                  </a:cubicBezTo>
                  <a:cubicBezTo>
                    <a:pt x="1247" y="0"/>
                    <a:pt x="826" y="32"/>
                    <a:pt x="628" y="29"/>
                  </a:cubicBezTo>
                  <a:cubicBezTo>
                    <a:pt x="430" y="26"/>
                    <a:pt x="267" y="15"/>
                    <a:pt x="172" y="11"/>
                  </a:cubicBezTo>
                  <a:close/>
                </a:path>
              </a:pathLst>
            </a:custGeom>
            <a:solidFill>
              <a:srgbClr val="9CE0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991" name="Google Shape;3991;p59"/>
            <p:cNvSpPr txBox="1"/>
            <p:nvPr/>
          </p:nvSpPr>
          <p:spPr>
            <a:xfrm>
              <a:off x="1226" y="1664"/>
              <a:ext cx="970" cy="2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200.23.16.0/23</a:t>
              </a:r>
              <a:endParaRPr b="0" i="0" sz="1800" u="none" cap="none" strike="noStrike">
                <a:solidFill>
                  <a:srgbClr val="000000"/>
                </a:solidFill>
                <a:latin typeface="Arial"/>
                <a:ea typeface="Arial"/>
                <a:cs typeface="Arial"/>
                <a:sym typeface="Arial"/>
              </a:endParaRPr>
            </a:p>
          </p:txBody>
        </p:sp>
      </p:grpSp>
      <p:grpSp>
        <p:nvGrpSpPr>
          <p:cNvPr id="3992" name="Google Shape;3992;p59"/>
          <p:cNvGrpSpPr/>
          <p:nvPr/>
        </p:nvGrpSpPr>
        <p:grpSpPr>
          <a:xfrm>
            <a:off x="1866692" y="3441154"/>
            <a:ext cx="2338388" cy="404812"/>
            <a:chOff x="1004" y="1639"/>
            <a:chExt cx="1473" cy="255"/>
          </a:xfrm>
        </p:grpSpPr>
        <p:sp>
          <p:nvSpPr>
            <p:cNvPr id="3993" name="Google Shape;3993;p59"/>
            <p:cNvSpPr/>
            <p:nvPr/>
          </p:nvSpPr>
          <p:spPr>
            <a:xfrm>
              <a:off x="1004" y="1639"/>
              <a:ext cx="1473" cy="255"/>
            </a:xfrm>
            <a:custGeom>
              <a:rect b="b" l="l" r="r" t="t"/>
              <a:pathLst>
                <a:path extrusionOk="0" h="255" w="1473">
                  <a:moveTo>
                    <a:pt x="172" y="11"/>
                  </a:moveTo>
                  <a:cubicBezTo>
                    <a:pt x="0" y="64"/>
                    <a:pt x="77" y="59"/>
                    <a:pt x="73" y="94"/>
                  </a:cubicBezTo>
                  <a:cubicBezTo>
                    <a:pt x="69" y="129"/>
                    <a:pt x="72" y="198"/>
                    <a:pt x="146" y="220"/>
                  </a:cubicBezTo>
                  <a:cubicBezTo>
                    <a:pt x="221" y="242"/>
                    <a:pt x="419" y="220"/>
                    <a:pt x="520" y="225"/>
                  </a:cubicBezTo>
                  <a:cubicBezTo>
                    <a:pt x="621" y="230"/>
                    <a:pt x="623" y="255"/>
                    <a:pt x="754" y="251"/>
                  </a:cubicBezTo>
                  <a:cubicBezTo>
                    <a:pt x="885" y="247"/>
                    <a:pt x="1205" y="240"/>
                    <a:pt x="1306" y="203"/>
                  </a:cubicBezTo>
                  <a:cubicBezTo>
                    <a:pt x="1407" y="166"/>
                    <a:pt x="1473" y="58"/>
                    <a:pt x="1360" y="29"/>
                  </a:cubicBezTo>
                  <a:cubicBezTo>
                    <a:pt x="1247" y="0"/>
                    <a:pt x="826" y="32"/>
                    <a:pt x="628" y="29"/>
                  </a:cubicBezTo>
                  <a:cubicBezTo>
                    <a:pt x="430" y="26"/>
                    <a:pt x="267" y="15"/>
                    <a:pt x="172" y="11"/>
                  </a:cubicBezTo>
                  <a:close/>
                </a:path>
              </a:pathLst>
            </a:custGeom>
            <a:solidFill>
              <a:srgbClr val="9CE0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994" name="Google Shape;3994;p59"/>
            <p:cNvSpPr txBox="1"/>
            <p:nvPr/>
          </p:nvSpPr>
          <p:spPr>
            <a:xfrm>
              <a:off x="1226" y="1664"/>
              <a:ext cx="970" cy="212"/>
            </a:xfrm>
            <a:prstGeom prst="rect">
              <a:avLst/>
            </a:prstGeom>
            <a:solidFill>
              <a:srgbClr val="9CE0FA"/>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200.23.18.0/23</a:t>
              </a:r>
              <a:endParaRPr b="0" i="0" sz="1800" u="none" cap="none" strike="noStrike">
                <a:solidFill>
                  <a:srgbClr val="000000"/>
                </a:solidFill>
                <a:latin typeface="Arial"/>
                <a:ea typeface="Arial"/>
                <a:cs typeface="Arial"/>
                <a:sym typeface="Arial"/>
              </a:endParaRPr>
            </a:p>
          </p:txBody>
        </p:sp>
      </p:grpSp>
      <p:grpSp>
        <p:nvGrpSpPr>
          <p:cNvPr id="3995" name="Google Shape;3995;p59"/>
          <p:cNvGrpSpPr/>
          <p:nvPr/>
        </p:nvGrpSpPr>
        <p:grpSpPr>
          <a:xfrm>
            <a:off x="1780967" y="4860379"/>
            <a:ext cx="2338388" cy="404812"/>
            <a:chOff x="1004" y="1639"/>
            <a:chExt cx="1473" cy="255"/>
          </a:xfrm>
        </p:grpSpPr>
        <p:sp>
          <p:nvSpPr>
            <p:cNvPr id="3996" name="Google Shape;3996;p59"/>
            <p:cNvSpPr/>
            <p:nvPr/>
          </p:nvSpPr>
          <p:spPr>
            <a:xfrm>
              <a:off x="1004" y="1639"/>
              <a:ext cx="1473" cy="255"/>
            </a:xfrm>
            <a:custGeom>
              <a:rect b="b" l="l" r="r" t="t"/>
              <a:pathLst>
                <a:path extrusionOk="0" h="255" w="1473">
                  <a:moveTo>
                    <a:pt x="172" y="11"/>
                  </a:moveTo>
                  <a:cubicBezTo>
                    <a:pt x="0" y="64"/>
                    <a:pt x="77" y="59"/>
                    <a:pt x="73" y="94"/>
                  </a:cubicBezTo>
                  <a:cubicBezTo>
                    <a:pt x="69" y="129"/>
                    <a:pt x="72" y="198"/>
                    <a:pt x="146" y="220"/>
                  </a:cubicBezTo>
                  <a:cubicBezTo>
                    <a:pt x="221" y="242"/>
                    <a:pt x="419" y="220"/>
                    <a:pt x="520" y="225"/>
                  </a:cubicBezTo>
                  <a:cubicBezTo>
                    <a:pt x="621" y="230"/>
                    <a:pt x="623" y="255"/>
                    <a:pt x="754" y="251"/>
                  </a:cubicBezTo>
                  <a:cubicBezTo>
                    <a:pt x="885" y="247"/>
                    <a:pt x="1205" y="240"/>
                    <a:pt x="1306" y="203"/>
                  </a:cubicBezTo>
                  <a:cubicBezTo>
                    <a:pt x="1407" y="166"/>
                    <a:pt x="1473" y="58"/>
                    <a:pt x="1360" y="29"/>
                  </a:cubicBezTo>
                  <a:cubicBezTo>
                    <a:pt x="1247" y="0"/>
                    <a:pt x="826" y="32"/>
                    <a:pt x="628" y="29"/>
                  </a:cubicBezTo>
                  <a:cubicBezTo>
                    <a:pt x="430" y="26"/>
                    <a:pt x="267" y="15"/>
                    <a:pt x="172" y="11"/>
                  </a:cubicBezTo>
                  <a:close/>
                </a:path>
              </a:pathLst>
            </a:custGeom>
            <a:solidFill>
              <a:srgbClr val="9CE0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997" name="Google Shape;3997;p59"/>
            <p:cNvSpPr txBox="1"/>
            <p:nvPr/>
          </p:nvSpPr>
          <p:spPr>
            <a:xfrm>
              <a:off x="1226" y="1664"/>
              <a:ext cx="970" cy="212"/>
            </a:xfrm>
            <a:prstGeom prst="rect">
              <a:avLst/>
            </a:prstGeom>
            <a:solidFill>
              <a:srgbClr val="9CE0FA"/>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200.23.30.0/23</a:t>
              </a:r>
              <a:endParaRPr b="0" i="0" sz="1800" u="none" cap="none" strike="noStrike">
                <a:solidFill>
                  <a:srgbClr val="000000"/>
                </a:solidFill>
                <a:latin typeface="Arial"/>
                <a:ea typeface="Arial"/>
                <a:cs typeface="Arial"/>
                <a:sym typeface="Arial"/>
              </a:endParaRPr>
            </a:p>
          </p:txBody>
        </p:sp>
      </p:grpSp>
      <p:sp>
        <p:nvSpPr>
          <p:cNvPr id="3998" name="Google Shape;3998;p59"/>
          <p:cNvSpPr txBox="1"/>
          <p:nvPr/>
        </p:nvSpPr>
        <p:spPr>
          <a:xfrm>
            <a:off x="4686092" y="4088854"/>
            <a:ext cx="1506538" cy="304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Fly-By-Night-ISP</a:t>
            </a:r>
            <a:endParaRPr b="0" i="0" sz="1800" u="none" cap="none" strike="noStrike">
              <a:solidFill>
                <a:srgbClr val="000000"/>
              </a:solidFill>
              <a:latin typeface="Arial"/>
              <a:ea typeface="Arial"/>
              <a:cs typeface="Arial"/>
              <a:sym typeface="Arial"/>
            </a:endParaRPr>
          </a:p>
        </p:txBody>
      </p:sp>
      <p:sp>
        <p:nvSpPr>
          <p:cNvPr id="3999" name="Google Shape;3999;p59"/>
          <p:cNvSpPr/>
          <p:nvPr/>
        </p:nvSpPr>
        <p:spPr>
          <a:xfrm>
            <a:off x="8248442" y="3185566"/>
            <a:ext cx="1444625" cy="2714625"/>
          </a:xfrm>
          <a:custGeom>
            <a:rect b="b" l="l" r="r" t="t"/>
            <a:pathLst>
              <a:path extrusionOk="0" h="1710" w="910">
                <a:moveTo>
                  <a:pt x="766" y="38"/>
                </a:moveTo>
                <a:cubicBezTo>
                  <a:pt x="714" y="0"/>
                  <a:pt x="520" y="186"/>
                  <a:pt x="411" y="282"/>
                </a:cubicBezTo>
                <a:cubicBezTo>
                  <a:pt x="302" y="378"/>
                  <a:pt x="180" y="490"/>
                  <a:pt x="115" y="611"/>
                </a:cubicBezTo>
                <a:cubicBezTo>
                  <a:pt x="49" y="732"/>
                  <a:pt x="0" y="907"/>
                  <a:pt x="14" y="1008"/>
                </a:cubicBezTo>
                <a:cubicBezTo>
                  <a:pt x="28" y="1108"/>
                  <a:pt x="127" y="1139"/>
                  <a:pt x="198" y="1214"/>
                </a:cubicBezTo>
                <a:cubicBezTo>
                  <a:pt x="269" y="1288"/>
                  <a:pt x="328" y="1380"/>
                  <a:pt x="435" y="1456"/>
                </a:cubicBezTo>
                <a:cubicBezTo>
                  <a:pt x="542" y="1533"/>
                  <a:pt x="768" y="1710"/>
                  <a:pt x="839" y="1674"/>
                </a:cubicBezTo>
                <a:cubicBezTo>
                  <a:pt x="910" y="1638"/>
                  <a:pt x="863" y="1328"/>
                  <a:pt x="863" y="1239"/>
                </a:cubicBezTo>
                <a:cubicBezTo>
                  <a:pt x="863" y="1150"/>
                  <a:pt x="868" y="1189"/>
                  <a:pt x="839" y="1139"/>
                </a:cubicBezTo>
                <a:cubicBezTo>
                  <a:pt x="809" y="1090"/>
                  <a:pt x="703" y="1045"/>
                  <a:pt x="684" y="940"/>
                </a:cubicBezTo>
                <a:cubicBezTo>
                  <a:pt x="665" y="835"/>
                  <a:pt x="710" y="659"/>
                  <a:pt x="724" y="509"/>
                </a:cubicBezTo>
                <a:cubicBezTo>
                  <a:pt x="738" y="359"/>
                  <a:pt x="818" y="76"/>
                  <a:pt x="766" y="38"/>
                </a:cubicBezTo>
                <a:close/>
              </a:path>
            </a:pathLst>
          </a:custGeom>
          <a:gradFill>
            <a:gsLst>
              <a:gs pos="0">
                <a:srgbClr val="66CCFF"/>
              </a:gs>
              <a:gs pos="100000">
                <a:srgbClr val="FFFF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4000" name="Google Shape;4000;p59"/>
          <p:cNvSpPr txBox="1"/>
          <p:nvPr/>
        </p:nvSpPr>
        <p:spPr>
          <a:xfrm>
            <a:off x="1838117" y="2593429"/>
            <a:ext cx="1336675" cy="304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Organization 0</a:t>
            </a:r>
            <a:endParaRPr/>
          </a:p>
        </p:txBody>
      </p:sp>
      <p:sp>
        <p:nvSpPr>
          <p:cNvPr id="4001" name="Google Shape;4001;p59"/>
          <p:cNvSpPr txBox="1"/>
          <p:nvPr/>
        </p:nvSpPr>
        <p:spPr>
          <a:xfrm>
            <a:off x="1866692" y="4603204"/>
            <a:ext cx="1336675" cy="304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Organization 7</a:t>
            </a:r>
            <a:endParaRPr/>
          </a:p>
        </p:txBody>
      </p:sp>
      <p:sp>
        <p:nvSpPr>
          <p:cNvPr id="4002" name="Google Shape;4002;p59"/>
          <p:cNvSpPr txBox="1"/>
          <p:nvPr/>
        </p:nvSpPr>
        <p:spPr>
          <a:xfrm>
            <a:off x="8486567" y="4412704"/>
            <a:ext cx="784225" cy="304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Internet</a:t>
            </a:r>
            <a:endParaRPr/>
          </a:p>
        </p:txBody>
      </p:sp>
      <p:sp>
        <p:nvSpPr>
          <p:cNvPr id="4003" name="Google Shape;4003;p59"/>
          <p:cNvSpPr txBox="1"/>
          <p:nvPr/>
        </p:nvSpPr>
        <p:spPr>
          <a:xfrm>
            <a:off x="1847642" y="3241129"/>
            <a:ext cx="1336675" cy="304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Organization 1</a:t>
            </a:r>
            <a:endParaRPr/>
          </a:p>
        </p:txBody>
      </p:sp>
      <p:sp>
        <p:nvSpPr>
          <p:cNvPr id="4004" name="Google Shape;4004;p59"/>
          <p:cNvSpPr/>
          <p:nvPr/>
        </p:nvSpPr>
        <p:spPr>
          <a:xfrm>
            <a:off x="4595605" y="4971504"/>
            <a:ext cx="1773237" cy="979487"/>
          </a:xfrm>
          <a:custGeom>
            <a:rect b="b" l="l" r="r" t="t"/>
            <a:pathLst>
              <a:path extrusionOk="0" h="617" w="1117">
                <a:moveTo>
                  <a:pt x="439" y="97"/>
                </a:moveTo>
                <a:cubicBezTo>
                  <a:pt x="358" y="85"/>
                  <a:pt x="269" y="23"/>
                  <a:pt x="205" y="19"/>
                </a:cubicBezTo>
                <a:cubicBezTo>
                  <a:pt x="141" y="15"/>
                  <a:pt x="89" y="0"/>
                  <a:pt x="55" y="73"/>
                </a:cubicBezTo>
                <a:cubicBezTo>
                  <a:pt x="21" y="146"/>
                  <a:pt x="0" y="371"/>
                  <a:pt x="4" y="456"/>
                </a:cubicBezTo>
                <a:cubicBezTo>
                  <a:pt x="8" y="541"/>
                  <a:pt x="3" y="560"/>
                  <a:pt x="77" y="582"/>
                </a:cubicBezTo>
                <a:cubicBezTo>
                  <a:pt x="152" y="604"/>
                  <a:pt x="350" y="582"/>
                  <a:pt x="451" y="587"/>
                </a:cubicBezTo>
                <a:cubicBezTo>
                  <a:pt x="552" y="592"/>
                  <a:pt x="606" y="617"/>
                  <a:pt x="685" y="613"/>
                </a:cubicBezTo>
                <a:cubicBezTo>
                  <a:pt x="764" y="609"/>
                  <a:pt x="856" y="612"/>
                  <a:pt x="925" y="565"/>
                </a:cubicBezTo>
                <a:cubicBezTo>
                  <a:pt x="994" y="518"/>
                  <a:pt x="1081" y="401"/>
                  <a:pt x="1099" y="330"/>
                </a:cubicBezTo>
                <a:cubicBezTo>
                  <a:pt x="1117" y="259"/>
                  <a:pt x="1104" y="178"/>
                  <a:pt x="1036" y="138"/>
                </a:cubicBezTo>
                <a:cubicBezTo>
                  <a:pt x="968" y="98"/>
                  <a:pt x="790" y="98"/>
                  <a:pt x="691" y="91"/>
                </a:cubicBezTo>
                <a:cubicBezTo>
                  <a:pt x="592" y="84"/>
                  <a:pt x="520" y="109"/>
                  <a:pt x="439" y="97"/>
                </a:cubicBezTo>
                <a:close/>
              </a:path>
            </a:pathLst>
          </a:custGeom>
          <a:solidFill>
            <a:srgbClr val="9CE0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4005" name="Google Shape;4005;p59"/>
          <p:cNvSpPr txBox="1"/>
          <p:nvPr/>
        </p:nvSpPr>
        <p:spPr>
          <a:xfrm>
            <a:off x="4895642" y="5346154"/>
            <a:ext cx="1023938" cy="304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ISPs-R-Us</a:t>
            </a:r>
            <a:endParaRPr b="0" i="0" sz="1800" u="none" cap="none" strike="noStrike">
              <a:solidFill>
                <a:srgbClr val="000000"/>
              </a:solidFill>
              <a:latin typeface="Arial"/>
              <a:ea typeface="Arial"/>
              <a:cs typeface="Arial"/>
              <a:sym typeface="Arial"/>
            </a:endParaRPr>
          </a:p>
        </p:txBody>
      </p:sp>
      <p:sp>
        <p:nvSpPr>
          <p:cNvPr id="4006" name="Google Shape;4006;p59"/>
          <p:cNvSpPr/>
          <p:nvPr/>
        </p:nvSpPr>
        <p:spPr>
          <a:xfrm flipH="1" rot="10800000">
            <a:off x="6321217" y="4992141"/>
            <a:ext cx="2019300" cy="295275"/>
          </a:xfrm>
          <a:custGeom>
            <a:rect b="b" l="l" r="r" t="t"/>
            <a:pathLst>
              <a:path extrusionOk="0" h="186" w="1272">
                <a:moveTo>
                  <a:pt x="0" y="0"/>
                </a:moveTo>
                <a:lnTo>
                  <a:pt x="1272" y="186"/>
                </a:lnTo>
              </a:path>
            </a:pathLst>
          </a:custGeom>
          <a:noFill/>
          <a:ln cap="flat" cmpd="sng" w="19050">
            <a:solidFill>
              <a:srgbClr val="000000"/>
            </a:solidFill>
            <a:prstDash val="solid"/>
            <a:round/>
            <a:headEnd len="sm" w="sm" type="none"/>
            <a:tailEnd len="med" w="med" type="stealth"/>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cxnSp>
        <p:nvCxnSpPr>
          <p:cNvPr id="4007" name="Google Shape;4007;p59"/>
          <p:cNvCxnSpPr/>
          <p:nvPr/>
        </p:nvCxnSpPr>
        <p:spPr>
          <a:xfrm>
            <a:off x="4111417" y="5535066"/>
            <a:ext cx="485775" cy="0"/>
          </a:xfrm>
          <a:prstGeom prst="straightConnector1">
            <a:avLst/>
          </a:prstGeom>
          <a:noFill/>
          <a:ln cap="flat" cmpd="sng" w="19050">
            <a:solidFill>
              <a:srgbClr val="000000"/>
            </a:solidFill>
            <a:prstDash val="solid"/>
            <a:round/>
            <a:headEnd len="med" w="med" type="none"/>
            <a:tailEnd len="med" w="med" type="none"/>
          </a:ln>
        </p:spPr>
      </p:cxnSp>
      <p:cxnSp>
        <p:nvCxnSpPr>
          <p:cNvPr id="4008" name="Google Shape;4008;p59"/>
          <p:cNvCxnSpPr/>
          <p:nvPr/>
        </p:nvCxnSpPr>
        <p:spPr>
          <a:xfrm flipH="1" rot="10800000">
            <a:off x="3959017" y="5601741"/>
            <a:ext cx="638175" cy="171450"/>
          </a:xfrm>
          <a:prstGeom prst="straightConnector1">
            <a:avLst/>
          </a:prstGeom>
          <a:noFill/>
          <a:ln cap="flat" cmpd="sng" w="19050">
            <a:solidFill>
              <a:srgbClr val="000000"/>
            </a:solidFill>
            <a:prstDash val="solid"/>
            <a:round/>
            <a:headEnd len="med" w="med" type="none"/>
            <a:tailEnd len="med" w="med" type="none"/>
          </a:ln>
        </p:spPr>
      </p:cxnSp>
      <p:cxnSp>
        <p:nvCxnSpPr>
          <p:cNvPr id="4009" name="Google Shape;4009;p59"/>
          <p:cNvCxnSpPr/>
          <p:nvPr/>
        </p:nvCxnSpPr>
        <p:spPr>
          <a:xfrm flipH="1" rot="10800000">
            <a:off x="4397167" y="5849391"/>
            <a:ext cx="247650" cy="409575"/>
          </a:xfrm>
          <a:prstGeom prst="straightConnector1">
            <a:avLst/>
          </a:prstGeom>
          <a:noFill/>
          <a:ln cap="flat" cmpd="sng" w="19050">
            <a:solidFill>
              <a:srgbClr val="000000"/>
            </a:solidFill>
            <a:prstDash val="solid"/>
            <a:round/>
            <a:headEnd len="med" w="med" type="none"/>
            <a:tailEnd len="med" w="med" type="none"/>
          </a:ln>
        </p:spPr>
      </p:cxnSp>
      <p:sp>
        <p:nvSpPr>
          <p:cNvPr id="4010" name="Google Shape;4010;p59"/>
          <p:cNvSpPr txBox="1"/>
          <p:nvPr/>
        </p:nvSpPr>
        <p:spPr>
          <a:xfrm>
            <a:off x="6610142" y="5241379"/>
            <a:ext cx="1671638" cy="942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“Send me anything</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with addresses </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beginning </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199.31.0.0/16”</a:t>
            </a:r>
            <a:endParaRPr b="0" i="0" sz="1400" u="none" cap="none" strike="noStrike">
              <a:solidFill>
                <a:srgbClr val="000000"/>
              </a:solidFill>
              <a:latin typeface="Arial"/>
              <a:ea typeface="Arial"/>
              <a:cs typeface="Arial"/>
              <a:sym typeface="Arial"/>
            </a:endParaRPr>
          </a:p>
        </p:txBody>
      </p:sp>
      <p:grpSp>
        <p:nvGrpSpPr>
          <p:cNvPr id="4011" name="Google Shape;4011;p59"/>
          <p:cNvGrpSpPr/>
          <p:nvPr/>
        </p:nvGrpSpPr>
        <p:grpSpPr>
          <a:xfrm>
            <a:off x="1885742" y="4031704"/>
            <a:ext cx="2338388" cy="404812"/>
            <a:chOff x="1004" y="1639"/>
            <a:chExt cx="1473" cy="255"/>
          </a:xfrm>
        </p:grpSpPr>
        <p:sp>
          <p:nvSpPr>
            <p:cNvPr id="4012" name="Google Shape;4012;p59"/>
            <p:cNvSpPr/>
            <p:nvPr/>
          </p:nvSpPr>
          <p:spPr>
            <a:xfrm>
              <a:off x="1004" y="1639"/>
              <a:ext cx="1473" cy="255"/>
            </a:xfrm>
            <a:custGeom>
              <a:rect b="b" l="l" r="r" t="t"/>
              <a:pathLst>
                <a:path extrusionOk="0" h="255" w="1473">
                  <a:moveTo>
                    <a:pt x="172" y="11"/>
                  </a:moveTo>
                  <a:cubicBezTo>
                    <a:pt x="0" y="64"/>
                    <a:pt x="77" y="59"/>
                    <a:pt x="73" y="94"/>
                  </a:cubicBezTo>
                  <a:cubicBezTo>
                    <a:pt x="69" y="129"/>
                    <a:pt x="72" y="198"/>
                    <a:pt x="146" y="220"/>
                  </a:cubicBezTo>
                  <a:cubicBezTo>
                    <a:pt x="221" y="242"/>
                    <a:pt x="419" y="220"/>
                    <a:pt x="520" y="225"/>
                  </a:cubicBezTo>
                  <a:cubicBezTo>
                    <a:pt x="621" y="230"/>
                    <a:pt x="623" y="255"/>
                    <a:pt x="754" y="251"/>
                  </a:cubicBezTo>
                  <a:cubicBezTo>
                    <a:pt x="885" y="247"/>
                    <a:pt x="1205" y="240"/>
                    <a:pt x="1306" y="203"/>
                  </a:cubicBezTo>
                  <a:cubicBezTo>
                    <a:pt x="1407" y="166"/>
                    <a:pt x="1473" y="58"/>
                    <a:pt x="1360" y="29"/>
                  </a:cubicBezTo>
                  <a:cubicBezTo>
                    <a:pt x="1247" y="0"/>
                    <a:pt x="826" y="32"/>
                    <a:pt x="628" y="29"/>
                  </a:cubicBezTo>
                  <a:cubicBezTo>
                    <a:pt x="430" y="26"/>
                    <a:pt x="267" y="15"/>
                    <a:pt x="172" y="11"/>
                  </a:cubicBezTo>
                  <a:close/>
                </a:path>
              </a:pathLst>
            </a:custGeom>
            <a:solidFill>
              <a:srgbClr val="9CE0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4013" name="Google Shape;4013;p59"/>
            <p:cNvSpPr txBox="1"/>
            <p:nvPr/>
          </p:nvSpPr>
          <p:spPr>
            <a:xfrm>
              <a:off x="1226" y="1664"/>
              <a:ext cx="970" cy="212"/>
            </a:xfrm>
            <a:prstGeom prst="rect">
              <a:avLst/>
            </a:prstGeom>
            <a:solidFill>
              <a:srgbClr val="9CE0FA"/>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200.23.20.0/23</a:t>
              </a:r>
              <a:endParaRPr b="0" i="0" sz="1800" u="none" cap="none" strike="noStrike">
                <a:solidFill>
                  <a:srgbClr val="000000"/>
                </a:solidFill>
                <a:latin typeface="Arial"/>
                <a:ea typeface="Arial"/>
                <a:cs typeface="Arial"/>
                <a:sym typeface="Arial"/>
              </a:endParaRPr>
            </a:p>
          </p:txBody>
        </p:sp>
      </p:grpSp>
      <p:sp>
        <p:nvSpPr>
          <p:cNvPr id="4014" name="Google Shape;4014;p59"/>
          <p:cNvSpPr txBox="1"/>
          <p:nvPr/>
        </p:nvSpPr>
        <p:spPr>
          <a:xfrm>
            <a:off x="1866692" y="3831679"/>
            <a:ext cx="1336675" cy="304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Organization 2</a:t>
            </a:r>
            <a:endParaRPr/>
          </a:p>
        </p:txBody>
      </p:sp>
      <p:grpSp>
        <p:nvGrpSpPr>
          <p:cNvPr id="4015" name="Google Shape;4015;p59"/>
          <p:cNvGrpSpPr/>
          <p:nvPr/>
        </p:nvGrpSpPr>
        <p:grpSpPr>
          <a:xfrm>
            <a:off x="3235117" y="4288879"/>
            <a:ext cx="257175" cy="663575"/>
            <a:chOff x="870" y="2941"/>
            <a:chExt cx="162" cy="418"/>
          </a:xfrm>
        </p:grpSpPr>
        <p:sp>
          <p:nvSpPr>
            <p:cNvPr id="4016" name="Google Shape;4016;p59"/>
            <p:cNvSpPr txBox="1"/>
            <p:nvPr/>
          </p:nvSpPr>
          <p:spPr>
            <a:xfrm>
              <a:off x="872" y="2941"/>
              <a:ext cx="160"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a:t>
              </a:r>
              <a:endParaRPr b="0" i="0" sz="2000" u="none" cap="none" strike="noStrike">
                <a:solidFill>
                  <a:srgbClr val="000000"/>
                </a:solidFill>
                <a:latin typeface="Arial"/>
                <a:ea typeface="Arial"/>
                <a:cs typeface="Arial"/>
                <a:sym typeface="Arial"/>
              </a:endParaRPr>
            </a:p>
          </p:txBody>
        </p:sp>
        <p:sp>
          <p:nvSpPr>
            <p:cNvPr id="4017" name="Google Shape;4017;p59"/>
            <p:cNvSpPr txBox="1"/>
            <p:nvPr/>
          </p:nvSpPr>
          <p:spPr>
            <a:xfrm>
              <a:off x="870" y="3026"/>
              <a:ext cx="160"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a:t>
              </a:r>
              <a:endParaRPr b="0" i="0" sz="2000" u="none" cap="none" strike="noStrike">
                <a:solidFill>
                  <a:srgbClr val="000000"/>
                </a:solidFill>
                <a:latin typeface="Arial"/>
                <a:ea typeface="Arial"/>
                <a:cs typeface="Arial"/>
                <a:sym typeface="Arial"/>
              </a:endParaRPr>
            </a:p>
          </p:txBody>
        </p:sp>
        <p:sp>
          <p:nvSpPr>
            <p:cNvPr id="4018" name="Google Shape;4018;p59"/>
            <p:cNvSpPr txBox="1"/>
            <p:nvPr/>
          </p:nvSpPr>
          <p:spPr>
            <a:xfrm>
              <a:off x="871" y="3109"/>
              <a:ext cx="160"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a:t>
              </a:r>
              <a:endParaRPr b="0" i="0" sz="2000" u="none" cap="none" strike="noStrike">
                <a:solidFill>
                  <a:srgbClr val="000000"/>
                </a:solidFill>
                <a:latin typeface="Arial"/>
                <a:ea typeface="Arial"/>
                <a:cs typeface="Arial"/>
                <a:sym typeface="Arial"/>
              </a:endParaRPr>
            </a:p>
          </p:txBody>
        </p:sp>
      </p:grpSp>
      <p:grpSp>
        <p:nvGrpSpPr>
          <p:cNvPr id="4019" name="Google Shape;4019;p59"/>
          <p:cNvGrpSpPr/>
          <p:nvPr/>
        </p:nvGrpSpPr>
        <p:grpSpPr>
          <a:xfrm>
            <a:off x="4263817" y="3993604"/>
            <a:ext cx="257175" cy="663575"/>
            <a:chOff x="870" y="2941"/>
            <a:chExt cx="162" cy="418"/>
          </a:xfrm>
        </p:grpSpPr>
        <p:sp>
          <p:nvSpPr>
            <p:cNvPr id="4020" name="Google Shape;4020;p59"/>
            <p:cNvSpPr txBox="1"/>
            <p:nvPr/>
          </p:nvSpPr>
          <p:spPr>
            <a:xfrm>
              <a:off x="872" y="2941"/>
              <a:ext cx="160"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a:t>
              </a:r>
              <a:endParaRPr b="0" i="0" sz="2000" u="none" cap="none" strike="noStrike">
                <a:solidFill>
                  <a:srgbClr val="000000"/>
                </a:solidFill>
                <a:latin typeface="Arial"/>
                <a:ea typeface="Arial"/>
                <a:cs typeface="Arial"/>
                <a:sym typeface="Arial"/>
              </a:endParaRPr>
            </a:p>
          </p:txBody>
        </p:sp>
        <p:sp>
          <p:nvSpPr>
            <p:cNvPr id="4021" name="Google Shape;4021;p59"/>
            <p:cNvSpPr txBox="1"/>
            <p:nvPr/>
          </p:nvSpPr>
          <p:spPr>
            <a:xfrm>
              <a:off x="870" y="3026"/>
              <a:ext cx="160"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a:t>
              </a:r>
              <a:endParaRPr b="0" i="0" sz="2000" u="none" cap="none" strike="noStrike">
                <a:solidFill>
                  <a:srgbClr val="000000"/>
                </a:solidFill>
                <a:latin typeface="Arial"/>
                <a:ea typeface="Arial"/>
                <a:cs typeface="Arial"/>
                <a:sym typeface="Arial"/>
              </a:endParaRPr>
            </a:p>
          </p:txBody>
        </p:sp>
        <p:sp>
          <p:nvSpPr>
            <p:cNvPr id="4022" name="Google Shape;4022;p59"/>
            <p:cNvSpPr txBox="1"/>
            <p:nvPr/>
          </p:nvSpPr>
          <p:spPr>
            <a:xfrm>
              <a:off x="871" y="3109"/>
              <a:ext cx="160"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a:t>
              </a:r>
              <a:endParaRPr b="0" i="0" sz="2000" u="none" cap="none" strike="noStrike">
                <a:solidFill>
                  <a:srgbClr val="000000"/>
                </a:solidFill>
                <a:latin typeface="Arial"/>
                <a:ea typeface="Arial"/>
                <a:cs typeface="Arial"/>
                <a:sym typeface="Arial"/>
              </a:endParaRPr>
            </a:p>
          </p:txBody>
        </p:sp>
      </p:grpSp>
      <p:sp>
        <p:nvSpPr>
          <p:cNvPr id="4023" name="Google Shape;4023;p59"/>
          <p:cNvSpPr txBox="1"/>
          <p:nvPr/>
        </p:nvSpPr>
        <p:spPr>
          <a:xfrm>
            <a:off x="32480" y="1481914"/>
            <a:ext cx="10718100" cy="9789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3200"/>
              <a:buFont typeface="Calibri"/>
              <a:buNone/>
            </a:pPr>
            <a:r>
              <a:rPr lang="en-US" sz="3200">
                <a:latin typeface="Calibri"/>
                <a:ea typeface="Calibri"/>
                <a:cs typeface="Calibri"/>
                <a:sym typeface="Calibri"/>
              </a:rPr>
              <a:t>Η ιεραρχική διευθυνσιοδότηση</a:t>
            </a:r>
            <a:r>
              <a:rPr b="0" i="0" lang="en-US" sz="3200" u="none" cap="none" strike="noStrike">
                <a:solidFill>
                  <a:srgbClr val="000000"/>
                </a:solidFill>
                <a:latin typeface="Calibri"/>
                <a:ea typeface="Calibri"/>
                <a:cs typeface="Calibri"/>
                <a:sym typeface="Calibri"/>
              </a:rPr>
              <a:t> </a:t>
            </a:r>
            <a:r>
              <a:rPr lang="en-US" sz="3200">
                <a:latin typeface="Calibri"/>
                <a:ea typeface="Calibri"/>
                <a:cs typeface="Calibri"/>
                <a:sym typeface="Calibri"/>
              </a:rPr>
              <a:t>επιτρέπει την αποτελεσματική γνωστοποίηση των πληροφοριών δρομολόγησης</a:t>
            </a:r>
            <a:r>
              <a:rPr b="0" i="0" lang="en-US" sz="3200" u="none" cap="none" strike="noStrike">
                <a:solidFill>
                  <a:srgbClr val="000000"/>
                </a:solidFill>
                <a:latin typeface="Calibri"/>
                <a:ea typeface="Calibri"/>
                <a:cs typeface="Calibri"/>
                <a:sym typeface="Calibri"/>
              </a:rPr>
              <a:t>:</a:t>
            </a:r>
            <a:endParaRPr sz="3200"/>
          </a:p>
        </p:txBody>
      </p:sp>
      <p:sp>
        <p:nvSpPr>
          <p:cNvPr id="4024" name="Google Shape;4024;p59"/>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9" name="Shape 4029"/>
        <p:cNvGrpSpPr/>
        <p:nvPr/>
      </p:nvGrpSpPr>
      <p:grpSpPr>
        <a:xfrm>
          <a:off x="0" y="0"/>
          <a:ext cx="0" cy="0"/>
          <a:chOff x="0" y="0"/>
          <a:chExt cx="0" cy="0"/>
        </a:xfrm>
      </p:grpSpPr>
      <p:sp>
        <p:nvSpPr>
          <p:cNvPr id="4030" name="Google Shape;4030;p60"/>
          <p:cNvSpPr txBox="1"/>
          <p:nvPr>
            <p:ph type="title"/>
          </p:nvPr>
        </p:nvSpPr>
        <p:spPr>
          <a:xfrm>
            <a:off x="0" y="281175"/>
            <a:ext cx="11782200" cy="1068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A3"/>
              </a:buClr>
              <a:buSzPts val="4900"/>
              <a:buFont typeface="Calibri"/>
              <a:buNone/>
            </a:pPr>
            <a:r>
              <a:rPr lang="en-US"/>
              <a:t>Ιεραρχική διευθυνσιοδότηση</a:t>
            </a:r>
            <a:r>
              <a:rPr lang="en-US"/>
              <a:t>: πιο συγκεκριμένες διαδρομές</a:t>
            </a:r>
            <a:endParaRPr/>
          </a:p>
        </p:txBody>
      </p:sp>
      <p:sp>
        <p:nvSpPr>
          <p:cNvPr id="4031" name="Google Shape;4031;p60"/>
          <p:cNvSpPr/>
          <p:nvPr/>
        </p:nvSpPr>
        <p:spPr>
          <a:xfrm>
            <a:off x="6254542" y="4211091"/>
            <a:ext cx="2019300" cy="295275"/>
          </a:xfrm>
          <a:custGeom>
            <a:rect b="b" l="l" r="r" t="t"/>
            <a:pathLst>
              <a:path extrusionOk="0" h="186" w="1272">
                <a:moveTo>
                  <a:pt x="0" y="0"/>
                </a:moveTo>
                <a:lnTo>
                  <a:pt x="1272" y="186"/>
                </a:lnTo>
              </a:path>
            </a:pathLst>
          </a:custGeom>
          <a:noFill/>
          <a:ln cap="flat" cmpd="sng" w="19050">
            <a:solidFill>
              <a:srgbClr val="000000"/>
            </a:solidFill>
            <a:prstDash val="solid"/>
            <a:round/>
            <a:headEnd len="sm" w="sm" type="none"/>
            <a:tailEnd len="med" w="med" type="stealth"/>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cxnSp>
        <p:nvCxnSpPr>
          <p:cNvPr id="4032" name="Google Shape;4032;p60"/>
          <p:cNvCxnSpPr/>
          <p:nvPr/>
        </p:nvCxnSpPr>
        <p:spPr>
          <a:xfrm flipH="1" rot="10800000">
            <a:off x="3911392" y="4487316"/>
            <a:ext cx="895350" cy="457200"/>
          </a:xfrm>
          <a:prstGeom prst="straightConnector1">
            <a:avLst/>
          </a:prstGeom>
          <a:noFill/>
          <a:ln cap="flat" cmpd="sng" w="19050">
            <a:solidFill>
              <a:srgbClr val="000000"/>
            </a:solidFill>
            <a:prstDash val="solid"/>
            <a:round/>
            <a:headEnd len="med" w="med" type="none"/>
            <a:tailEnd len="med" w="med" type="none"/>
          </a:ln>
        </p:spPr>
      </p:cxnSp>
      <p:cxnSp>
        <p:nvCxnSpPr>
          <p:cNvPr id="4033" name="Google Shape;4033;p60"/>
          <p:cNvCxnSpPr/>
          <p:nvPr/>
        </p:nvCxnSpPr>
        <p:spPr>
          <a:xfrm>
            <a:off x="4006642" y="3077616"/>
            <a:ext cx="847725" cy="762000"/>
          </a:xfrm>
          <a:prstGeom prst="straightConnector1">
            <a:avLst/>
          </a:prstGeom>
          <a:noFill/>
          <a:ln cap="flat" cmpd="sng" w="19050">
            <a:solidFill>
              <a:srgbClr val="000000"/>
            </a:solidFill>
            <a:prstDash val="solid"/>
            <a:round/>
            <a:headEnd len="med" w="med" type="none"/>
            <a:tailEnd len="med" w="med" type="none"/>
          </a:ln>
        </p:spPr>
      </p:cxnSp>
      <p:sp>
        <p:nvSpPr>
          <p:cNvPr id="4034" name="Google Shape;4034;p60"/>
          <p:cNvSpPr/>
          <p:nvPr/>
        </p:nvSpPr>
        <p:spPr>
          <a:xfrm>
            <a:off x="4652755" y="3657054"/>
            <a:ext cx="1773237" cy="979487"/>
          </a:xfrm>
          <a:custGeom>
            <a:rect b="b" l="l" r="r" t="t"/>
            <a:pathLst>
              <a:path extrusionOk="0" h="617" w="1117">
                <a:moveTo>
                  <a:pt x="439" y="97"/>
                </a:moveTo>
                <a:cubicBezTo>
                  <a:pt x="358" y="85"/>
                  <a:pt x="269" y="23"/>
                  <a:pt x="205" y="19"/>
                </a:cubicBezTo>
                <a:cubicBezTo>
                  <a:pt x="141" y="15"/>
                  <a:pt x="89" y="0"/>
                  <a:pt x="55" y="73"/>
                </a:cubicBezTo>
                <a:cubicBezTo>
                  <a:pt x="21" y="146"/>
                  <a:pt x="0" y="371"/>
                  <a:pt x="4" y="456"/>
                </a:cubicBezTo>
                <a:cubicBezTo>
                  <a:pt x="8" y="541"/>
                  <a:pt x="3" y="560"/>
                  <a:pt x="77" y="582"/>
                </a:cubicBezTo>
                <a:cubicBezTo>
                  <a:pt x="152" y="604"/>
                  <a:pt x="350" y="582"/>
                  <a:pt x="451" y="587"/>
                </a:cubicBezTo>
                <a:cubicBezTo>
                  <a:pt x="552" y="592"/>
                  <a:pt x="606" y="617"/>
                  <a:pt x="685" y="613"/>
                </a:cubicBezTo>
                <a:cubicBezTo>
                  <a:pt x="764" y="609"/>
                  <a:pt x="856" y="612"/>
                  <a:pt x="925" y="565"/>
                </a:cubicBezTo>
                <a:cubicBezTo>
                  <a:pt x="994" y="518"/>
                  <a:pt x="1081" y="401"/>
                  <a:pt x="1099" y="330"/>
                </a:cubicBezTo>
                <a:cubicBezTo>
                  <a:pt x="1117" y="259"/>
                  <a:pt x="1104" y="178"/>
                  <a:pt x="1036" y="138"/>
                </a:cubicBezTo>
                <a:cubicBezTo>
                  <a:pt x="968" y="98"/>
                  <a:pt x="790" y="98"/>
                  <a:pt x="691" y="91"/>
                </a:cubicBezTo>
                <a:cubicBezTo>
                  <a:pt x="592" y="84"/>
                  <a:pt x="520" y="109"/>
                  <a:pt x="439" y="97"/>
                </a:cubicBezTo>
                <a:close/>
              </a:path>
            </a:pathLst>
          </a:custGeom>
          <a:solidFill>
            <a:srgbClr val="9CE0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4035" name="Google Shape;4035;p60"/>
          <p:cNvSpPr txBox="1"/>
          <p:nvPr/>
        </p:nvSpPr>
        <p:spPr>
          <a:xfrm>
            <a:off x="6486317" y="3384004"/>
            <a:ext cx="1671638" cy="942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“Send me anything</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with addresses </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beginning </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200.23.16.0/20”</a:t>
            </a:r>
            <a:endParaRPr b="0" i="0" sz="1400" u="none" cap="none" strike="noStrike">
              <a:solidFill>
                <a:srgbClr val="000000"/>
              </a:solidFill>
              <a:latin typeface="Arial"/>
              <a:ea typeface="Arial"/>
              <a:cs typeface="Arial"/>
              <a:sym typeface="Arial"/>
            </a:endParaRPr>
          </a:p>
        </p:txBody>
      </p:sp>
      <p:grpSp>
        <p:nvGrpSpPr>
          <p:cNvPr id="4036" name="Google Shape;4036;p60"/>
          <p:cNvGrpSpPr/>
          <p:nvPr/>
        </p:nvGrpSpPr>
        <p:grpSpPr>
          <a:xfrm>
            <a:off x="1838117" y="2850604"/>
            <a:ext cx="2338388" cy="404812"/>
            <a:chOff x="1004" y="1639"/>
            <a:chExt cx="1473" cy="255"/>
          </a:xfrm>
        </p:grpSpPr>
        <p:sp>
          <p:nvSpPr>
            <p:cNvPr id="4037" name="Google Shape;4037;p60"/>
            <p:cNvSpPr/>
            <p:nvPr/>
          </p:nvSpPr>
          <p:spPr>
            <a:xfrm>
              <a:off x="1004" y="1639"/>
              <a:ext cx="1473" cy="255"/>
            </a:xfrm>
            <a:custGeom>
              <a:rect b="b" l="l" r="r" t="t"/>
              <a:pathLst>
                <a:path extrusionOk="0" h="255" w="1473">
                  <a:moveTo>
                    <a:pt x="172" y="11"/>
                  </a:moveTo>
                  <a:cubicBezTo>
                    <a:pt x="0" y="64"/>
                    <a:pt x="77" y="59"/>
                    <a:pt x="73" y="94"/>
                  </a:cubicBezTo>
                  <a:cubicBezTo>
                    <a:pt x="69" y="129"/>
                    <a:pt x="72" y="198"/>
                    <a:pt x="146" y="220"/>
                  </a:cubicBezTo>
                  <a:cubicBezTo>
                    <a:pt x="221" y="242"/>
                    <a:pt x="419" y="220"/>
                    <a:pt x="520" y="225"/>
                  </a:cubicBezTo>
                  <a:cubicBezTo>
                    <a:pt x="621" y="230"/>
                    <a:pt x="623" y="255"/>
                    <a:pt x="754" y="251"/>
                  </a:cubicBezTo>
                  <a:cubicBezTo>
                    <a:pt x="885" y="247"/>
                    <a:pt x="1205" y="240"/>
                    <a:pt x="1306" y="203"/>
                  </a:cubicBezTo>
                  <a:cubicBezTo>
                    <a:pt x="1407" y="166"/>
                    <a:pt x="1473" y="58"/>
                    <a:pt x="1360" y="29"/>
                  </a:cubicBezTo>
                  <a:cubicBezTo>
                    <a:pt x="1247" y="0"/>
                    <a:pt x="826" y="32"/>
                    <a:pt x="628" y="29"/>
                  </a:cubicBezTo>
                  <a:cubicBezTo>
                    <a:pt x="430" y="26"/>
                    <a:pt x="267" y="15"/>
                    <a:pt x="172" y="11"/>
                  </a:cubicBezTo>
                  <a:close/>
                </a:path>
              </a:pathLst>
            </a:custGeom>
            <a:solidFill>
              <a:srgbClr val="9CE0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4038" name="Google Shape;4038;p60"/>
            <p:cNvSpPr txBox="1"/>
            <p:nvPr/>
          </p:nvSpPr>
          <p:spPr>
            <a:xfrm>
              <a:off x="1226" y="1664"/>
              <a:ext cx="970" cy="2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200.23.16.0/23</a:t>
              </a:r>
              <a:endParaRPr b="0" i="0" sz="1800" u="none" cap="none" strike="noStrike">
                <a:solidFill>
                  <a:srgbClr val="000000"/>
                </a:solidFill>
                <a:latin typeface="Arial"/>
                <a:ea typeface="Arial"/>
                <a:cs typeface="Arial"/>
                <a:sym typeface="Arial"/>
              </a:endParaRPr>
            </a:p>
          </p:txBody>
        </p:sp>
      </p:grpSp>
      <p:grpSp>
        <p:nvGrpSpPr>
          <p:cNvPr id="4039" name="Google Shape;4039;p60"/>
          <p:cNvGrpSpPr/>
          <p:nvPr/>
        </p:nvGrpSpPr>
        <p:grpSpPr>
          <a:xfrm>
            <a:off x="1780967" y="4860379"/>
            <a:ext cx="2338388" cy="404812"/>
            <a:chOff x="1004" y="1639"/>
            <a:chExt cx="1473" cy="255"/>
          </a:xfrm>
        </p:grpSpPr>
        <p:sp>
          <p:nvSpPr>
            <p:cNvPr id="4040" name="Google Shape;4040;p60"/>
            <p:cNvSpPr/>
            <p:nvPr/>
          </p:nvSpPr>
          <p:spPr>
            <a:xfrm>
              <a:off x="1004" y="1639"/>
              <a:ext cx="1473" cy="255"/>
            </a:xfrm>
            <a:custGeom>
              <a:rect b="b" l="l" r="r" t="t"/>
              <a:pathLst>
                <a:path extrusionOk="0" h="255" w="1473">
                  <a:moveTo>
                    <a:pt x="172" y="11"/>
                  </a:moveTo>
                  <a:cubicBezTo>
                    <a:pt x="0" y="64"/>
                    <a:pt x="77" y="59"/>
                    <a:pt x="73" y="94"/>
                  </a:cubicBezTo>
                  <a:cubicBezTo>
                    <a:pt x="69" y="129"/>
                    <a:pt x="72" y="198"/>
                    <a:pt x="146" y="220"/>
                  </a:cubicBezTo>
                  <a:cubicBezTo>
                    <a:pt x="221" y="242"/>
                    <a:pt x="419" y="220"/>
                    <a:pt x="520" y="225"/>
                  </a:cubicBezTo>
                  <a:cubicBezTo>
                    <a:pt x="621" y="230"/>
                    <a:pt x="623" y="255"/>
                    <a:pt x="754" y="251"/>
                  </a:cubicBezTo>
                  <a:cubicBezTo>
                    <a:pt x="885" y="247"/>
                    <a:pt x="1205" y="240"/>
                    <a:pt x="1306" y="203"/>
                  </a:cubicBezTo>
                  <a:cubicBezTo>
                    <a:pt x="1407" y="166"/>
                    <a:pt x="1473" y="58"/>
                    <a:pt x="1360" y="29"/>
                  </a:cubicBezTo>
                  <a:cubicBezTo>
                    <a:pt x="1247" y="0"/>
                    <a:pt x="826" y="32"/>
                    <a:pt x="628" y="29"/>
                  </a:cubicBezTo>
                  <a:cubicBezTo>
                    <a:pt x="430" y="26"/>
                    <a:pt x="267" y="15"/>
                    <a:pt x="172" y="11"/>
                  </a:cubicBezTo>
                  <a:close/>
                </a:path>
              </a:pathLst>
            </a:custGeom>
            <a:solidFill>
              <a:srgbClr val="9CE0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4041" name="Google Shape;4041;p60"/>
            <p:cNvSpPr txBox="1"/>
            <p:nvPr/>
          </p:nvSpPr>
          <p:spPr>
            <a:xfrm>
              <a:off x="1226" y="1664"/>
              <a:ext cx="970" cy="212"/>
            </a:xfrm>
            <a:prstGeom prst="rect">
              <a:avLst/>
            </a:prstGeom>
            <a:solidFill>
              <a:srgbClr val="9CE0FA"/>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200.23.30.0/23</a:t>
              </a:r>
              <a:endParaRPr b="0" i="0" sz="1800" u="none" cap="none" strike="noStrike">
                <a:solidFill>
                  <a:srgbClr val="000000"/>
                </a:solidFill>
                <a:latin typeface="Arial"/>
                <a:ea typeface="Arial"/>
                <a:cs typeface="Arial"/>
                <a:sym typeface="Arial"/>
              </a:endParaRPr>
            </a:p>
          </p:txBody>
        </p:sp>
      </p:grpSp>
      <p:sp>
        <p:nvSpPr>
          <p:cNvPr id="4042" name="Google Shape;4042;p60"/>
          <p:cNvSpPr txBox="1"/>
          <p:nvPr/>
        </p:nvSpPr>
        <p:spPr>
          <a:xfrm>
            <a:off x="4686092" y="4088854"/>
            <a:ext cx="1506538" cy="304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Fly-By-Night-ISP</a:t>
            </a:r>
            <a:endParaRPr b="0" i="0" sz="1800" u="none" cap="none" strike="noStrike">
              <a:solidFill>
                <a:srgbClr val="000000"/>
              </a:solidFill>
              <a:latin typeface="Arial"/>
              <a:ea typeface="Arial"/>
              <a:cs typeface="Arial"/>
              <a:sym typeface="Arial"/>
            </a:endParaRPr>
          </a:p>
        </p:txBody>
      </p:sp>
      <p:sp>
        <p:nvSpPr>
          <p:cNvPr id="4043" name="Google Shape;4043;p60"/>
          <p:cNvSpPr/>
          <p:nvPr/>
        </p:nvSpPr>
        <p:spPr>
          <a:xfrm>
            <a:off x="8248442" y="3185566"/>
            <a:ext cx="1444625" cy="2714625"/>
          </a:xfrm>
          <a:custGeom>
            <a:rect b="b" l="l" r="r" t="t"/>
            <a:pathLst>
              <a:path extrusionOk="0" h="1710" w="910">
                <a:moveTo>
                  <a:pt x="766" y="38"/>
                </a:moveTo>
                <a:cubicBezTo>
                  <a:pt x="714" y="0"/>
                  <a:pt x="520" y="186"/>
                  <a:pt x="411" y="282"/>
                </a:cubicBezTo>
                <a:cubicBezTo>
                  <a:pt x="302" y="378"/>
                  <a:pt x="180" y="490"/>
                  <a:pt x="115" y="611"/>
                </a:cubicBezTo>
                <a:cubicBezTo>
                  <a:pt x="49" y="732"/>
                  <a:pt x="0" y="907"/>
                  <a:pt x="14" y="1008"/>
                </a:cubicBezTo>
                <a:cubicBezTo>
                  <a:pt x="28" y="1108"/>
                  <a:pt x="127" y="1139"/>
                  <a:pt x="198" y="1214"/>
                </a:cubicBezTo>
                <a:cubicBezTo>
                  <a:pt x="269" y="1288"/>
                  <a:pt x="328" y="1380"/>
                  <a:pt x="435" y="1456"/>
                </a:cubicBezTo>
                <a:cubicBezTo>
                  <a:pt x="542" y="1533"/>
                  <a:pt x="768" y="1710"/>
                  <a:pt x="839" y="1674"/>
                </a:cubicBezTo>
                <a:cubicBezTo>
                  <a:pt x="910" y="1638"/>
                  <a:pt x="863" y="1328"/>
                  <a:pt x="863" y="1239"/>
                </a:cubicBezTo>
                <a:cubicBezTo>
                  <a:pt x="863" y="1150"/>
                  <a:pt x="868" y="1189"/>
                  <a:pt x="839" y="1139"/>
                </a:cubicBezTo>
                <a:cubicBezTo>
                  <a:pt x="809" y="1090"/>
                  <a:pt x="703" y="1045"/>
                  <a:pt x="684" y="940"/>
                </a:cubicBezTo>
                <a:cubicBezTo>
                  <a:pt x="665" y="835"/>
                  <a:pt x="710" y="659"/>
                  <a:pt x="724" y="509"/>
                </a:cubicBezTo>
                <a:cubicBezTo>
                  <a:pt x="738" y="359"/>
                  <a:pt x="818" y="76"/>
                  <a:pt x="766" y="38"/>
                </a:cubicBezTo>
                <a:close/>
              </a:path>
            </a:pathLst>
          </a:custGeom>
          <a:gradFill>
            <a:gsLst>
              <a:gs pos="0">
                <a:srgbClr val="66CCFF"/>
              </a:gs>
              <a:gs pos="100000">
                <a:srgbClr val="FFFF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4044" name="Google Shape;4044;p60"/>
          <p:cNvSpPr txBox="1"/>
          <p:nvPr/>
        </p:nvSpPr>
        <p:spPr>
          <a:xfrm>
            <a:off x="1838117" y="2593429"/>
            <a:ext cx="1336675" cy="304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Organization 0</a:t>
            </a:r>
            <a:endParaRPr/>
          </a:p>
        </p:txBody>
      </p:sp>
      <p:sp>
        <p:nvSpPr>
          <p:cNvPr id="4045" name="Google Shape;4045;p60"/>
          <p:cNvSpPr txBox="1"/>
          <p:nvPr/>
        </p:nvSpPr>
        <p:spPr>
          <a:xfrm>
            <a:off x="1866692" y="4603204"/>
            <a:ext cx="1336675" cy="304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Organization 7</a:t>
            </a:r>
            <a:endParaRPr/>
          </a:p>
        </p:txBody>
      </p:sp>
      <p:sp>
        <p:nvSpPr>
          <p:cNvPr id="4046" name="Google Shape;4046;p60"/>
          <p:cNvSpPr txBox="1"/>
          <p:nvPr/>
        </p:nvSpPr>
        <p:spPr>
          <a:xfrm>
            <a:off x="8486567" y="4412704"/>
            <a:ext cx="784225" cy="304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Internet</a:t>
            </a:r>
            <a:endParaRPr/>
          </a:p>
        </p:txBody>
      </p:sp>
      <p:grpSp>
        <p:nvGrpSpPr>
          <p:cNvPr id="4047" name="Google Shape;4047;p60"/>
          <p:cNvGrpSpPr/>
          <p:nvPr/>
        </p:nvGrpSpPr>
        <p:grpSpPr>
          <a:xfrm>
            <a:off x="1847642" y="3241129"/>
            <a:ext cx="2844800" cy="788987"/>
            <a:chOff x="1847642" y="3241129"/>
            <a:chExt cx="2844800" cy="788987"/>
          </a:xfrm>
        </p:grpSpPr>
        <p:cxnSp>
          <p:nvCxnSpPr>
            <p:cNvPr id="4048" name="Google Shape;4048;p60"/>
            <p:cNvCxnSpPr/>
            <p:nvPr/>
          </p:nvCxnSpPr>
          <p:spPr>
            <a:xfrm>
              <a:off x="3939967" y="3858666"/>
              <a:ext cx="752475" cy="171450"/>
            </a:xfrm>
            <a:prstGeom prst="straightConnector1">
              <a:avLst/>
            </a:prstGeom>
            <a:noFill/>
            <a:ln cap="flat" cmpd="sng" w="19050">
              <a:solidFill>
                <a:srgbClr val="000000"/>
              </a:solidFill>
              <a:prstDash val="solid"/>
              <a:round/>
              <a:headEnd len="med" w="med" type="none"/>
              <a:tailEnd len="med" w="med" type="none"/>
            </a:ln>
          </p:spPr>
        </p:cxnSp>
        <p:grpSp>
          <p:nvGrpSpPr>
            <p:cNvPr id="4049" name="Google Shape;4049;p60"/>
            <p:cNvGrpSpPr/>
            <p:nvPr/>
          </p:nvGrpSpPr>
          <p:grpSpPr>
            <a:xfrm>
              <a:off x="1866692" y="3441154"/>
              <a:ext cx="2338388" cy="404812"/>
              <a:chOff x="1004" y="1639"/>
              <a:chExt cx="1473" cy="255"/>
            </a:xfrm>
          </p:grpSpPr>
          <p:sp>
            <p:nvSpPr>
              <p:cNvPr id="4050" name="Google Shape;4050;p60"/>
              <p:cNvSpPr/>
              <p:nvPr/>
            </p:nvSpPr>
            <p:spPr>
              <a:xfrm>
                <a:off x="1004" y="1639"/>
                <a:ext cx="1473" cy="255"/>
              </a:xfrm>
              <a:custGeom>
                <a:rect b="b" l="l" r="r" t="t"/>
                <a:pathLst>
                  <a:path extrusionOk="0" h="255" w="1473">
                    <a:moveTo>
                      <a:pt x="172" y="11"/>
                    </a:moveTo>
                    <a:cubicBezTo>
                      <a:pt x="0" y="64"/>
                      <a:pt x="77" y="59"/>
                      <a:pt x="73" y="94"/>
                    </a:cubicBezTo>
                    <a:cubicBezTo>
                      <a:pt x="69" y="129"/>
                      <a:pt x="72" y="198"/>
                      <a:pt x="146" y="220"/>
                    </a:cubicBezTo>
                    <a:cubicBezTo>
                      <a:pt x="221" y="242"/>
                      <a:pt x="419" y="220"/>
                      <a:pt x="520" y="225"/>
                    </a:cubicBezTo>
                    <a:cubicBezTo>
                      <a:pt x="621" y="230"/>
                      <a:pt x="623" y="255"/>
                      <a:pt x="754" y="251"/>
                    </a:cubicBezTo>
                    <a:cubicBezTo>
                      <a:pt x="885" y="247"/>
                      <a:pt x="1205" y="240"/>
                      <a:pt x="1306" y="203"/>
                    </a:cubicBezTo>
                    <a:cubicBezTo>
                      <a:pt x="1407" y="166"/>
                      <a:pt x="1473" y="58"/>
                      <a:pt x="1360" y="29"/>
                    </a:cubicBezTo>
                    <a:cubicBezTo>
                      <a:pt x="1247" y="0"/>
                      <a:pt x="826" y="32"/>
                      <a:pt x="628" y="29"/>
                    </a:cubicBezTo>
                    <a:cubicBezTo>
                      <a:pt x="430" y="26"/>
                      <a:pt x="267" y="15"/>
                      <a:pt x="172" y="11"/>
                    </a:cubicBezTo>
                    <a:close/>
                  </a:path>
                </a:pathLst>
              </a:custGeom>
              <a:solidFill>
                <a:srgbClr val="9CE0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4051" name="Google Shape;4051;p60"/>
              <p:cNvSpPr txBox="1"/>
              <p:nvPr/>
            </p:nvSpPr>
            <p:spPr>
              <a:xfrm>
                <a:off x="1226" y="1664"/>
                <a:ext cx="970" cy="212"/>
              </a:xfrm>
              <a:prstGeom prst="rect">
                <a:avLst/>
              </a:prstGeom>
              <a:solidFill>
                <a:srgbClr val="9CE0FA"/>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200.23.18.0/23</a:t>
                </a:r>
                <a:endParaRPr b="0" i="0" sz="1800" u="none" cap="none" strike="noStrike">
                  <a:solidFill>
                    <a:srgbClr val="000000"/>
                  </a:solidFill>
                  <a:latin typeface="Arial"/>
                  <a:ea typeface="Arial"/>
                  <a:cs typeface="Arial"/>
                  <a:sym typeface="Arial"/>
                </a:endParaRPr>
              </a:p>
            </p:txBody>
          </p:sp>
        </p:grpSp>
        <p:sp>
          <p:nvSpPr>
            <p:cNvPr id="4052" name="Google Shape;4052;p60"/>
            <p:cNvSpPr txBox="1"/>
            <p:nvPr/>
          </p:nvSpPr>
          <p:spPr>
            <a:xfrm>
              <a:off x="1847642" y="3241129"/>
              <a:ext cx="1336675" cy="304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Organization 1</a:t>
              </a:r>
              <a:endParaRPr/>
            </a:p>
          </p:txBody>
        </p:sp>
      </p:grpSp>
      <p:sp>
        <p:nvSpPr>
          <p:cNvPr id="4053" name="Google Shape;4053;p60"/>
          <p:cNvSpPr/>
          <p:nvPr/>
        </p:nvSpPr>
        <p:spPr>
          <a:xfrm>
            <a:off x="4595605" y="4971504"/>
            <a:ext cx="1773237" cy="979487"/>
          </a:xfrm>
          <a:custGeom>
            <a:rect b="b" l="l" r="r" t="t"/>
            <a:pathLst>
              <a:path extrusionOk="0" h="617" w="1117">
                <a:moveTo>
                  <a:pt x="439" y="97"/>
                </a:moveTo>
                <a:cubicBezTo>
                  <a:pt x="358" y="85"/>
                  <a:pt x="269" y="23"/>
                  <a:pt x="205" y="19"/>
                </a:cubicBezTo>
                <a:cubicBezTo>
                  <a:pt x="141" y="15"/>
                  <a:pt x="89" y="0"/>
                  <a:pt x="55" y="73"/>
                </a:cubicBezTo>
                <a:cubicBezTo>
                  <a:pt x="21" y="146"/>
                  <a:pt x="0" y="371"/>
                  <a:pt x="4" y="456"/>
                </a:cubicBezTo>
                <a:cubicBezTo>
                  <a:pt x="8" y="541"/>
                  <a:pt x="3" y="560"/>
                  <a:pt x="77" y="582"/>
                </a:cubicBezTo>
                <a:cubicBezTo>
                  <a:pt x="152" y="604"/>
                  <a:pt x="350" y="582"/>
                  <a:pt x="451" y="587"/>
                </a:cubicBezTo>
                <a:cubicBezTo>
                  <a:pt x="552" y="592"/>
                  <a:pt x="606" y="617"/>
                  <a:pt x="685" y="613"/>
                </a:cubicBezTo>
                <a:cubicBezTo>
                  <a:pt x="764" y="609"/>
                  <a:pt x="856" y="612"/>
                  <a:pt x="925" y="565"/>
                </a:cubicBezTo>
                <a:cubicBezTo>
                  <a:pt x="994" y="518"/>
                  <a:pt x="1081" y="401"/>
                  <a:pt x="1099" y="330"/>
                </a:cubicBezTo>
                <a:cubicBezTo>
                  <a:pt x="1117" y="259"/>
                  <a:pt x="1104" y="178"/>
                  <a:pt x="1036" y="138"/>
                </a:cubicBezTo>
                <a:cubicBezTo>
                  <a:pt x="968" y="98"/>
                  <a:pt x="790" y="98"/>
                  <a:pt x="691" y="91"/>
                </a:cubicBezTo>
                <a:cubicBezTo>
                  <a:pt x="592" y="84"/>
                  <a:pt x="520" y="109"/>
                  <a:pt x="439" y="97"/>
                </a:cubicBezTo>
                <a:close/>
              </a:path>
            </a:pathLst>
          </a:custGeom>
          <a:solidFill>
            <a:srgbClr val="9CE0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4054" name="Google Shape;4054;p60"/>
          <p:cNvSpPr txBox="1"/>
          <p:nvPr/>
        </p:nvSpPr>
        <p:spPr>
          <a:xfrm>
            <a:off x="4895642" y="5346154"/>
            <a:ext cx="1023938" cy="304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ISPs-R-Us</a:t>
            </a:r>
            <a:endParaRPr b="0" i="0" sz="1800" u="none" cap="none" strike="noStrike">
              <a:solidFill>
                <a:srgbClr val="000000"/>
              </a:solidFill>
              <a:latin typeface="Arial"/>
              <a:ea typeface="Arial"/>
              <a:cs typeface="Arial"/>
              <a:sym typeface="Arial"/>
            </a:endParaRPr>
          </a:p>
        </p:txBody>
      </p:sp>
      <p:sp>
        <p:nvSpPr>
          <p:cNvPr id="4055" name="Google Shape;4055;p60"/>
          <p:cNvSpPr/>
          <p:nvPr/>
        </p:nvSpPr>
        <p:spPr>
          <a:xfrm flipH="1" rot="10800000">
            <a:off x="6321217" y="4992141"/>
            <a:ext cx="2019300" cy="295275"/>
          </a:xfrm>
          <a:custGeom>
            <a:rect b="b" l="l" r="r" t="t"/>
            <a:pathLst>
              <a:path extrusionOk="0" h="186" w="1272">
                <a:moveTo>
                  <a:pt x="0" y="0"/>
                </a:moveTo>
                <a:lnTo>
                  <a:pt x="1272" y="186"/>
                </a:lnTo>
              </a:path>
            </a:pathLst>
          </a:custGeom>
          <a:noFill/>
          <a:ln cap="flat" cmpd="sng" w="19050">
            <a:solidFill>
              <a:srgbClr val="000000"/>
            </a:solidFill>
            <a:prstDash val="solid"/>
            <a:round/>
            <a:headEnd len="sm" w="sm" type="none"/>
            <a:tailEnd len="med" w="med" type="stealth"/>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cxnSp>
        <p:nvCxnSpPr>
          <p:cNvPr id="4056" name="Google Shape;4056;p60"/>
          <p:cNvCxnSpPr/>
          <p:nvPr/>
        </p:nvCxnSpPr>
        <p:spPr>
          <a:xfrm>
            <a:off x="4111417" y="5535066"/>
            <a:ext cx="485775" cy="0"/>
          </a:xfrm>
          <a:prstGeom prst="straightConnector1">
            <a:avLst/>
          </a:prstGeom>
          <a:noFill/>
          <a:ln cap="flat" cmpd="sng" w="19050">
            <a:solidFill>
              <a:srgbClr val="000000"/>
            </a:solidFill>
            <a:prstDash val="solid"/>
            <a:round/>
            <a:headEnd len="med" w="med" type="none"/>
            <a:tailEnd len="med" w="med" type="none"/>
          </a:ln>
        </p:spPr>
      </p:cxnSp>
      <p:cxnSp>
        <p:nvCxnSpPr>
          <p:cNvPr id="4057" name="Google Shape;4057;p60"/>
          <p:cNvCxnSpPr/>
          <p:nvPr/>
        </p:nvCxnSpPr>
        <p:spPr>
          <a:xfrm flipH="1" rot="10800000">
            <a:off x="3959017" y="5601741"/>
            <a:ext cx="638175" cy="171450"/>
          </a:xfrm>
          <a:prstGeom prst="straightConnector1">
            <a:avLst/>
          </a:prstGeom>
          <a:noFill/>
          <a:ln cap="flat" cmpd="sng" w="19050">
            <a:solidFill>
              <a:srgbClr val="000000"/>
            </a:solidFill>
            <a:prstDash val="solid"/>
            <a:round/>
            <a:headEnd len="med" w="med" type="none"/>
            <a:tailEnd len="med" w="med" type="none"/>
          </a:ln>
        </p:spPr>
      </p:cxnSp>
      <p:cxnSp>
        <p:nvCxnSpPr>
          <p:cNvPr id="4058" name="Google Shape;4058;p60"/>
          <p:cNvCxnSpPr/>
          <p:nvPr/>
        </p:nvCxnSpPr>
        <p:spPr>
          <a:xfrm flipH="1" rot="10800000">
            <a:off x="4397167" y="5849391"/>
            <a:ext cx="247650" cy="409575"/>
          </a:xfrm>
          <a:prstGeom prst="straightConnector1">
            <a:avLst/>
          </a:prstGeom>
          <a:noFill/>
          <a:ln cap="flat" cmpd="sng" w="19050">
            <a:solidFill>
              <a:srgbClr val="000000"/>
            </a:solidFill>
            <a:prstDash val="solid"/>
            <a:round/>
            <a:headEnd len="med" w="med" type="none"/>
            <a:tailEnd len="med" w="med" type="none"/>
          </a:ln>
        </p:spPr>
      </p:cxnSp>
      <p:sp>
        <p:nvSpPr>
          <p:cNvPr id="4059" name="Google Shape;4059;p60"/>
          <p:cNvSpPr txBox="1"/>
          <p:nvPr/>
        </p:nvSpPr>
        <p:spPr>
          <a:xfrm>
            <a:off x="6610142" y="5241379"/>
            <a:ext cx="1671638" cy="942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“Send me anything</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with addresses </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beginning </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199.31.0.0/16”</a:t>
            </a:r>
            <a:endParaRPr b="0" i="0" sz="1400" u="none" cap="none" strike="noStrike">
              <a:solidFill>
                <a:srgbClr val="000000"/>
              </a:solidFill>
              <a:latin typeface="Arial"/>
              <a:ea typeface="Arial"/>
              <a:cs typeface="Arial"/>
              <a:sym typeface="Arial"/>
            </a:endParaRPr>
          </a:p>
        </p:txBody>
      </p:sp>
      <p:grpSp>
        <p:nvGrpSpPr>
          <p:cNvPr id="4060" name="Google Shape;4060;p60"/>
          <p:cNvGrpSpPr/>
          <p:nvPr/>
        </p:nvGrpSpPr>
        <p:grpSpPr>
          <a:xfrm>
            <a:off x="1885742" y="4031704"/>
            <a:ext cx="2338388" cy="404812"/>
            <a:chOff x="1004" y="1639"/>
            <a:chExt cx="1473" cy="255"/>
          </a:xfrm>
        </p:grpSpPr>
        <p:sp>
          <p:nvSpPr>
            <p:cNvPr id="4061" name="Google Shape;4061;p60"/>
            <p:cNvSpPr/>
            <p:nvPr/>
          </p:nvSpPr>
          <p:spPr>
            <a:xfrm>
              <a:off x="1004" y="1639"/>
              <a:ext cx="1473" cy="255"/>
            </a:xfrm>
            <a:custGeom>
              <a:rect b="b" l="l" r="r" t="t"/>
              <a:pathLst>
                <a:path extrusionOk="0" h="255" w="1473">
                  <a:moveTo>
                    <a:pt x="172" y="11"/>
                  </a:moveTo>
                  <a:cubicBezTo>
                    <a:pt x="0" y="64"/>
                    <a:pt x="77" y="59"/>
                    <a:pt x="73" y="94"/>
                  </a:cubicBezTo>
                  <a:cubicBezTo>
                    <a:pt x="69" y="129"/>
                    <a:pt x="72" y="198"/>
                    <a:pt x="146" y="220"/>
                  </a:cubicBezTo>
                  <a:cubicBezTo>
                    <a:pt x="221" y="242"/>
                    <a:pt x="419" y="220"/>
                    <a:pt x="520" y="225"/>
                  </a:cubicBezTo>
                  <a:cubicBezTo>
                    <a:pt x="621" y="230"/>
                    <a:pt x="623" y="255"/>
                    <a:pt x="754" y="251"/>
                  </a:cubicBezTo>
                  <a:cubicBezTo>
                    <a:pt x="885" y="247"/>
                    <a:pt x="1205" y="240"/>
                    <a:pt x="1306" y="203"/>
                  </a:cubicBezTo>
                  <a:cubicBezTo>
                    <a:pt x="1407" y="166"/>
                    <a:pt x="1473" y="58"/>
                    <a:pt x="1360" y="29"/>
                  </a:cubicBezTo>
                  <a:cubicBezTo>
                    <a:pt x="1247" y="0"/>
                    <a:pt x="826" y="32"/>
                    <a:pt x="628" y="29"/>
                  </a:cubicBezTo>
                  <a:cubicBezTo>
                    <a:pt x="430" y="26"/>
                    <a:pt x="267" y="15"/>
                    <a:pt x="172" y="11"/>
                  </a:cubicBezTo>
                  <a:close/>
                </a:path>
              </a:pathLst>
            </a:custGeom>
            <a:solidFill>
              <a:srgbClr val="9CE0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4062" name="Google Shape;4062;p60"/>
            <p:cNvSpPr txBox="1"/>
            <p:nvPr/>
          </p:nvSpPr>
          <p:spPr>
            <a:xfrm>
              <a:off x="1226" y="1664"/>
              <a:ext cx="970" cy="212"/>
            </a:xfrm>
            <a:prstGeom prst="rect">
              <a:avLst/>
            </a:prstGeom>
            <a:solidFill>
              <a:srgbClr val="9CE0FA"/>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200.23.20.0/23</a:t>
              </a:r>
              <a:endParaRPr b="0" i="0" sz="1800" u="none" cap="none" strike="noStrike">
                <a:solidFill>
                  <a:srgbClr val="000000"/>
                </a:solidFill>
                <a:latin typeface="Arial"/>
                <a:ea typeface="Arial"/>
                <a:cs typeface="Arial"/>
                <a:sym typeface="Arial"/>
              </a:endParaRPr>
            </a:p>
          </p:txBody>
        </p:sp>
      </p:grpSp>
      <p:sp>
        <p:nvSpPr>
          <p:cNvPr id="4063" name="Google Shape;4063;p60"/>
          <p:cNvSpPr txBox="1"/>
          <p:nvPr/>
        </p:nvSpPr>
        <p:spPr>
          <a:xfrm>
            <a:off x="1866692" y="3831679"/>
            <a:ext cx="1336675" cy="304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Organization 2</a:t>
            </a:r>
            <a:endParaRPr/>
          </a:p>
        </p:txBody>
      </p:sp>
      <p:grpSp>
        <p:nvGrpSpPr>
          <p:cNvPr id="4064" name="Google Shape;4064;p60"/>
          <p:cNvGrpSpPr/>
          <p:nvPr/>
        </p:nvGrpSpPr>
        <p:grpSpPr>
          <a:xfrm>
            <a:off x="3235117" y="4288879"/>
            <a:ext cx="257175" cy="663575"/>
            <a:chOff x="870" y="2941"/>
            <a:chExt cx="162" cy="418"/>
          </a:xfrm>
        </p:grpSpPr>
        <p:sp>
          <p:nvSpPr>
            <p:cNvPr id="4065" name="Google Shape;4065;p60"/>
            <p:cNvSpPr txBox="1"/>
            <p:nvPr/>
          </p:nvSpPr>
          <p:spPr>
            <a:xfrm>
              <a:off x="872" y="2941"/>
              <a:ext cx="160"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a:t>
              </a:r>
              <a:endParaRPr b="0" i="0" sz="2000" u="none" cap="none" strike="noStrike">
                <a:solidFill>
                  <a:srgbClr val="000000"/>
                </a:solidFill>
                <a:latin typeface="Arial"/>
                <a:ea typeface="Arial"/>
                <a:cs typeface="Arial"/>
                <a:sym typeface="Arial"/>
              </a:endParaRPr>
            </a:p>
          </p:txBody>
        </p:sp>
        <p:sp>
          <p:nvSpPr>
            <p:cNvPr id="4066" name="Google Shape;4066;p60"/>
            <p:cNvSpPr txBox="1"/>
            <p:nvPr/>
          </p:nvSpPr>
          <p:spPr>
            <a:xfrm>
              <a:off x="870" y="3026"/>
              <a:ext cx="160"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a:t>
              </a:r>
              <a:endParaRPr b="0" i="0" sz="2000" u="none" cap="none" strike="noStrike">
                <a:solidFill>
                  <a:srgbClr val="000000"/>
                </a:solidFill>
                <a:latin typeface="Arial"/>
                <a:ea typeface="Arial"/>
                <a:cs typeface="Arial"/>
                <a:sym typeface="Arial"/>
              </a:endParaRPr>
            </a:p>
          </p:txBody>
        </p:sp>
        <p:sp>
          <p:nvSpPr>
            <p:cNvPr id="4067" name="Google Shape;4067;p60"/>
            <p:cNvSpPr txBox="1"/>
            <p:nvPr/>
          </p:nvSpPr>
          <p:spPr>
            <a:xfrm>
              <a:off x="871" y="3109"/>
              <a:ext cx="160"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a:t>
              </a:r>
              <a:endParaRPr b="0" i="0" sz="2000" u="none" cap="none" strike="noStrike">
                <a:solidFill>
                  <a:srgbClr val="000000"/>
                </a:solidFill>
                <a:latin typeface="Arial"/>
                <a:ea typeface="Arial"/>
                <a:cs typeface="Arial"/>
                <a:sym typeface="Arial"/>
              </a:endParaRPr>
            </a:p>
          </p:txBody>
        </p:sp>
      </p:grpSp>
      <p:grpSp>
        <p:nvGrpSpPr>
          <p:cNvPr id="4068" name="Google Shape;4068;p60"/>
          <p:cNvGrpSpPr/>
          <p:nvPr/>
        </p:nvGrpSpPr>
        <p:grpSpPr>
          <a:xfrm>
            <a:off x="4263817" y="3993604"/>
            <a:ext cx="257175" cy="663575"/>
            <a:chOff x="870" y="2941"/>
            <a:chExt cx="162" cy="418"/>
          </a:xfrm>
        </p:grpSpPr>
        <p:sp>
          <p:nvSpPr>
            <p:cNvPr id="4069" name="Google Shape;4069;p60"/>
            <p:cNvSpPr txBox="1"/>
            <p:nvPr/>
          </p:nvSpPr>
          <p:spPr>
            <a:xfrm>
              <a:off x="872" y="2941"/>
              <a:ext cx="160"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a:t>
              </a:r>
              <a:endParaRPr b="0" i="0" sz="2000" u="none" cap="none" strike="noStrike">
                <a:solidFill>
                  <a:srgbClr val="000000"/>
                </a:solidFill>
                <a:latin typeface="Arial"/>
                <a:ea typeface="Arial"/>
                <a:cs typeface="Arial"/>
                <a:sym typeface="Arial"/>
              </a:endParaRPr>
            </a:p>
          </p:txBody>
        </p:sp>
        <p:sp>
          <p:nvSpPr>
            <p:cNvPr id="4070" name="Google Shape;4070;p60"/>
            <p:cNvSpPr txBox="1"/>
            <p:nvPr/>
          </p:nvSpPr>
          <p:spPr>
            <a:xfrm>
              <a:off x="870" y="3026"/>
              <a:ext cx="160"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a:t>
              </a:r>
              <a:endParaRPr b="0" i="0" sz="2000" u="none" cap="none" strike="noStrike">
                <a:solidFill>
                  <a:srgbClr val="000000"/>
                </a:solidFill>
                <a:latin typeface="Arial"/>
                <a:ea typeface="Arial"/>
                <a:cs typeface="Arial"/>
                <a:sym typeface="Arial"/>
              </a:endParaRPr>
            </a:p>
          </p:txBody>
        </p:sp>
        <p:sp>
          <p:nvSpPr>
            <p:cNvPr id="4071" name="Google Shape;4071;p60"/>
            <p:cNvSpPr txBox="1"/>
            <p:nvPr/>
          </p:nvSpPr>
          <p:spPr>
            <a:xfrm>
              <a:off x="871" y="3109"/>
              <a:ext cx="160"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a:t>
              </a:r>
              <a:endParaRPr b="0" i="0" sz="2000" u="none" cap="none" strike="noStrike">
                <a:solidFill>
                  <a:srgbClr val="000000"/>
                </a:solidFill>
                <a:latin typeface="Arial"/>
                <a:ea typeface="Arial"/>
                <a:cs typeface="Arial"/>
                <a:sym typeface="Arial"/>
              </a:endParaRPr>
            </a:p>
          </p:txBody>
        </p:sp>
      </p:grpSp>
      <p:sp>
        <p:nvSpPr>
          <p:cNvPr id="4072" name="Google Shape;4072;p60"/>
          <p:cNvSpPr txBox="1"/>
          <p:nvPr/>
        </p:nvSpPr>
        <p:spPr>
          <a:xfrm>
            <a:off x="74" y="1335000"/>
            <a:ext cx="11782200" cy="13854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A3"/>
              </a:buClr>
              <a:buSzPts val="2800"/>
              <a:buFont typeface="Noto Sans Symbols"/>
              <a:buChar char="▪"/>
            </a:pPr>
            <a:r>
              <a:rPr lang="en-US" sz="2800">
                <a:latin typeface="Calibri"/>
                <a:ea typeface="Calibri"/>
                <a:cs typeface="Calibri"/>
                <a:sym typeface="Calibri"/>
              </a:rPr>
              <a:t>Ο οργανισμός </a:t>
            </a:r>
            <a:r>
              <a:rPr b="0" i="0" lang="en-US" sz="2800" u="none" cap="none" strike="noStrike">
                <a:solidFill>
                  <a:srgbClr val="000000"/>
                </a:solidFill>
                <a:latin typeface="Calibri"/>
                <a:ea typeface="Calibri"/>
                <a:cs typeface="Calibri"/>
                <a:sym typeface="Calibri"/>
              </a:rPr>
              <a:t>1 </a:t>
            </a:r>
            <a:r>
              <a:rPr lang="en-US" sz="2800">
                <a:latin typeface="Calibri"/>
                <a:ea typeface="Calibri"/>
                <a:cs typeface="Calibri"/>
                <a:sym typeface="Calibri"/>
              </a:rPr>
              <a:t>μετακινείται από τον </a:t>
            </a:r>
            <a:r>
              <a:rPr b="0" i="0" lang="en-US" sz="2800" u="none" cap="none" strike="noStrike">
                <a:solidFill>
                  <a:srgbClr val="000000"/>
                </a:solidFill>
                <a:latin typeface="Calibri"/>
                <a:ea typeface="Calibri"/>
                <a:cs typeface="Calibri"/>
                <a:sym typeface="Calibri"/>
              </a:rPr>
              <a:t>Fly-By-Night-ISP </a:t>
            </a:r>
            <a:r>
              <a:rPr lang="en-US" sz="2800">
                <a:latin typeface="Calibri"/>
                <a:ea typeface="Calibri"/>
                <a:cs typeface="Calibri"/>
                <a:sym typeface="Calibri"/>
              </a:rPr>
              <a:t>στον </a:t>
            </a:r>
            <a:r>
              <a:rPr b="0" i="0" lang="en-US" sz="2800" u="none" cap="none" strike="noStrike">
                <a:solidFill>
                  <a:srgbClr val="000000"/>
                </a:solidFill>
                <a:latin typeface="Calibri"/>
                <a:ea typeface="Calibri"/>
                <a:cs typeface="Calibri"/>
                <a:sym typeface="Calibri"/>
              </a:rPr>
              <a:t>ISPs-R-Us</a:t>
            </a:r>
            <a:endParaRPr sz="2800"/>
          </a:p>
          <a:p>
            <a:pPr indent="-317500" lvl="0" marL="342900" marR="0" rtl="0" algn="l">
              <a:lnSpc>
                <a:spcPct val="100000"/>
              </a:lnSpc>
              <a:spcBef>
                <a:spcPts val="0"/>
              </a:spcBef>
              <a:spcAft>
                <a:spcPts val="0"/>
              </a:spcAft>
              <a:buClr>
                <a:srgbClr val="0000A3"/>
              </a:buClr>
              <a:buSzPts val="2800"/>
              <a:buFont typeface="Noto Sans Symbols"/>
              <a:buChar char="▪"/>
            </a:pPr>
            <a:r>
              <a:rPr lang="en-US" sz="2800">
                <a:latin typeface="Calibri"/>
                <a:ea typeface="Calibri"/>
                <a:cs typeface="Calibri"/>
                <a:sym typeface="Calibri"/>
              </a:rPr>
              <a:t>Ο </a:t>
            </a:r>
            <a:r>
              <a:rPr b="0" i="0" lang="en-US" sz="2800" u="none" cap="none" strike="noStrike">
                <a:solidFill>
                  <a:srgbClr val="000000"/>
                </a:solidFill>
                <a:latin typeface="Calibri"/>
                <a:ea typeface="Calibri"/>
                <a:cs typeface="Calibri"/>
                <a:sym typeface="Calibri"/>
              </a:rPr>
              <a:t>ISPs-R-Us </a:t>
            </a:r>
            <a:r>
              <a:rPr lang="en-US" sz="2800">
                <a:latin typeface="Calibri"/>
                <a:ea typeface="Calibri"/>
                <a:cs typeface="Calibri"/>
                <a:sym typeface="Calibri"/>
              </a:rPr>
              <a:t>τώρα γνωστοποιεί μια πιο </a:t>
            </a:r>
            <a:r>
              <a:rPr lang="en-US" sz="2800">
                <a:latin typeface="Calibri"/>
                <a:ea typeface="Calibri"/>
                <a:cs typeface="Calibri"/>
                <a:sym typeface="Calibri"/>
              </a:rPr>
              <a:t>συγκεκριμένη</a:t>
            </a:r>
            <a:r>
              <a:rPr lang="en-US" sz="2800">
                <a:latin typeface="Calibri"/>
                <a:ea typeface="Calibri"/>
                <a:cs typeface="Calibri"/>
                <a:sym typeface="Calibri"/>
              </a:rPr>
              <a:t> διαδρομή προς τον οργανισμό 1</a:t>
            </a:r>
            <a:endParaRPr b="0" i="0" sz="2800" u="none" cap="none" strike="noStrike">
              <a:solidFill>
                <a:srgbClr val="000000"/>
              </a:solidFill>
              <a:latin typeface="Calibri"/>
              <a:ea typeface="Calibri"/>
              <a:cs typeface="Calibri"/>
              <a:sym typeface="Calibri"/>
            </a:endParaRPr>
          </a:p>
        </p:txBody>
      </p:sp>
      <p:cxnSp>
        <p:nvCxnSpPr>
          <p:cNvPr id="4073" name="Google Shape;4073;p60"/>
          <p:cNvCxnSpPr/>
          <p:nvPr/>
        </p:nvCxnSpPr>
        <p:spPr>
          <a:xfrm flipH="1" rot="10800000">
            <a:off x="4303322" y="5787297"/>
            <a:ext cx="333375" cy="247650"/>
          </a:xfrm>
          <a:prstGeom prst="straightConnector1">
            <a:avLst/>
          </a:prstGeom>
          <a:noFill/>
          <a:ln cap="flat" cmpd="sng" w="19050">
            <a:solidFill>
              <a:schemeClr val="dk1"/>
            </a:solidFill>
            <a:prstDash val="solid"/>
            <a:round/>
            <a:headEnd len="med" w="med" type="none"/>
            <a:tailEnd len="med" w="med" type="none"/>
          </a:ln>
        </p:spPr>
      </p:cxnSp>
      <p:grpSp>
        <p:nvGrpSpPr>
          <p:cNvPr id="4074" name="Google Shape;4074;p60"/>
          <p:cNvGrpSpPr/>
          <p:nvPr/>
        </p:nvGrpSpPr>
        <p:grpSpPr>
          <a:xfrm>
            <a:off x="2073587" y="5735794"/>
            <a:ext cx="2342448" cy="619828"/>
            <a:chOff x="2073587" y="5735794"/>
            <a:chExt cx="2342448" cy="619828"/>
          </a:xfrm>
        </p:grpSpPr>
        <p:grpSp>
          <p:nvGrpSpPr>
            <p:cNvPr id="4075" name="Google Shape;4075;p60"/>
            <p:cNvGrpSpPr/>
            <p:nvPr/>
          </p:nvGrpSpPr>
          <p:grpSpPr>
            <a:xfrm>
              <a:off x="2077647" y="5950810"/>
              <a:ext cx="2338388" cy="404812"/>
              <a:chOff x="1004" y="1639"/>
              <a:chExt cx="1473" cy="255"/>
            </a:xfrm>
          </p:grpSpPr>
          <p:sp>
            <p:nvSpPr>
              <p:cNvPr id="4076" name="Google Shape;4076;p60"/>
              <p:cNvSpPr/>
              <p:nvPr/>
            </p:nvSpPr>
            <p:spPr>
              <a:xfrm>
                <a:off x="1004" y="1639"/>
                <a:ext cx="1473" cy="255"/>
              </a:xfrm>
              <a:custGeom>
                <a:rect b="b" l="l" r="r" t="t"/>
                <a:pathLst>
                  <a:path extrusionOk="0" h="255" w="1473">
                    <a:moveTo>
                      <a:pt x="172" y="11"/>
                    </a:moveTo>
                    <a:cubicBezTo>
                      <a:pt x="0" y="64"/>
                      <a:pt x="77" y="59"/>
                      <a:pt x="73" y="94"/>
                    </a:cubicBezTo>
                    <a:cubicBezTo>
                      <a:pt x="69" y="129"/>
                      <a:pt x="72" y="198"/>
                      <a:pt x="146" y="220"/>
                    </a:cubicBezTo>
                    <a:cubicBezTo>
                      <a:pt x="221" y="242"/>
                      <a:pt x="419" y="220"/>
                      <a:pt x="520" y="225"/>
                    </a:cubicBezTo>
                    <a:cubicBezTo>
                      <a:pt x="621" y="230"/>
                      <a:pt x="623" y="255"/>
                      <a:pt x="754" y="251"/>
                    </a:cubicBezTo>
                    <a:cubicBezTo>
                      <a:pt x="885" y="247"/>
                      <a:pt x="1205" y="240"/>
                      <a:pt x="1306" y="203"/>
                    </a:cubicBezTo>
                    <a:cubicBezTo>
                      <a:pt x="1407" y="166"/>
                      <a:pt x="1473" y="58"/>
                      <a:pt x="1360" y="29"/>
                    </a:cubicBezTo>
                    <a:cubicBezTo>
                      <a:pt x="1247" y="0"/>
                      <a:pt x="826" y="32"/>
                      <a:pt x="628" y="29"/>
                    </a:cubicBezTo>
                    <a:cubicBezTo>
                      <a:pt x="430" y="26"/>
                      <a:pt x="267" y="15"/>
                      <a:pt x="172" y="11"/>
                    </a:cubicBezTo>
                    <a:close/>
                  </a:path>
                </a:pathLst>
              </a:custGeom>
              <a:solidFill>
                <a:srgbClr val="9CE0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077" name="Google Shape;4077;p60"/>
              <p:cNvSpPr txBox="1"/>
              <p:nvPr/>
            </p:nvSpPr>
            <p:spPr>
              <a:xfrm>
                <a:off x="1226" y="1664"/>
                <a:ext cx="970" cy="212"/>
              </a:xfrm>
              <a:prstGeom prst="rect">
                <a:avLst/>
              </a:prstGeom>
              <a:solidFill>
                <a:srgbClr val="9CE0FA"/>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200.23.18.0/23</a:t>
                </a:r>
                <a:endParaRPr b="0" i="0" sz="1800" u="none" cap="none" strike="noStrike">
                  <a:solidFill>
                    <a:srgbClr val="000000"/>
                  </a:solidFill>
                  <a:latin typeface="Arial"/>
                  <a:ea typeface="Arial"/>
                  <a:cs typeface="Arial"/>
                  <a:sym typeface="Arial"/>
                </a:endParaRPr>
              </a:p>
            </p:txBody>
          </p:sp>
        </p:grpSp>
        <p:sp>
          <p:nvSpPr>
            <p:cNvPr id="4078" name="Google Shape;4078;p60"/>
            <p:cNvSpPr txBox="1"/>
            <p:nvPr/>
          </p:nvSpPr>
          <p:spPr>
            <a:xfrm>
              <a:off x="2073587" y="5735794"/>
              <a:ext cx="1336675" cy="304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Organization 1</a:t>
              </a:r>
              <a:endParaRPr/>
            </a:p>
          </p:txBody>
        </p:sp>
      </p:grpSp>
      <p:sp>
        <p:nvSpPr>
          <p:cNvPr id="4079" name="Google Shape;4079;p60"/>
          <p:cNvSpPr txBox="1"/>
          <p:nvPr/>
        </p:nvSpPr>
        <p:spPr>
          <a:xfrm>
            <a:off x="6580161" y="6089469"/>
            <a:ext cx="173957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“or </a:t>
            </a:r>
            <a:r>
              <a:rPr b="0" i="0" lang="en-US" sz="1400" u="sng" cap="none" strike="noStrike">
                <a:solidFill>
                  <a:srgbClr val="CC0000"/>
                </a:solidFill>
                <a:latin typeface="Arial"/>
                <a:ea typeface="Arial"/>
                <a:cs typeface="Arial"/>
                <a:sym typeface="Arial"/>
              </a:rPr>
              <a:t>200.23.18.0/23</a:t>
            </a:r>
            <a:r>
              <a:rPr b="0" i="0" lang="en-US"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4080" name="Google Shape;4080;p60"/>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047"/>
                                        </p:tgtEl>
                                      </p:cBhvr>
                                    </p:animEffect>
                                    <p:set>
                                      <p:cBhvr>
                                        <p:cTn dur="1" fill="hold">
                                          <p:stCondLst>
                                            <p:cond delay="500"/>
                                          </p:stCondLst>
                                        </p:cTn>
                                        <p:tgtEl>
                                          <p:spTgt spid="404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4"/>
                                        </p:tgtEl>
                                        <p:attrNameLst>
                                          <p:attrName>style.visibility</p:attrName>
                                        </p:attrNameLst>
                                      </p:cBhvr>
                                      <p:to>
                                        <p:strVal val="visible"/>
                                      </p:to>
                                    </p:set>
                                    <p:animEffect filter="fade" transition="in">
                                      <p:cBhvr>
                                        <p:cTn dur="500"/>
                                        <p:tgtEl>
                                          <p:spTgt spid="40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9"/>
                                        </p:tgtEl>
                                        <p:attrNameLst>
                                          <p:attrName>style.visibility</p:attrName>
                                        </p:attrNameLst>
                                      </p:cBhvr>
                                      <p:to>
                                        <p:strVal val="visible"/>
                                      </p:to>
                                    </p:set>
                                    <p:animEffect filter="fade" transition="in">
                                      <p:cBhvr>
                                        <p:cTn dur="500"/>
                                        <p:tgtEl>
                                          <p:spTgt spid="40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6"/>
          <p:cNvSpPr txBox="1"/>
          <p:nvPr>
            <p:ph type="title"/>
          </p:nvPr>
        </p:nvSpPr>
        <p:spPr>
          <a:xfrm>
            <a:off x="14625" y="299425"/>
            <a:ext cx="11871900" cy="894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A3"/>
              </a:buClr>
              <a:buSzPts val="4800"/>
              <a:buFont typeface="Calibri"/>
              <a:buNone/>
            </a:pPr>
            <a:r>
              <a:rPr lang="en-US"/>
              <a:t>Επίπεδο δικτύου</a:t>
            </a:r>
            <a:r>
              <a:rPr lang="en-US"/>
              <a:t>: επίπεδο </a:t>
            </a:r>
            <a:r>
              <a:rPr lang="en-US"/>
              <a:t>δεδομένων</a:t>
            </a:r>
            <a:r>
              <a:rPr lang="en-US"/>
              <a:t>, ελέγχου</a:t>
            </a:r>
            <a:endParaRPr/>
          </a:p>
        </p:txBody>
      </p:sp>
      <p:sp>
        <p:nvSpPr>
          <p:cNvPr id="627" name="Google Shape;627;p6"/>
          <p:cNvSpPr txBox="1"/>
          <p:nvPr>
            <p:ph idx="1" type="body"/>
          </p:nvPr>
        </p:nvSpPr>
        <p:spPr>
          <a:xfrm>
            <a:off x="90825" y="1229275"/>
            <a:ext cx="5302800" cy="4704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3200"/>
              <a:buFont typeface="Noto Sans Symbols"/>
              <a:buNone/>
            </a:pPr>
            <a:r>
              <a:rPr lang="en-US">
                <a:solidFill>
                  <a:srgbClr val="CC0000"/>
                </a:solidFill>
              </a:rPr>
              <a:t>επίπεδο δεδομένων</a:t>
            </a:r>
            <a:r>
              <a:rPr lang="en-US">
                <a:solidFill>
                  <a:srgbClr val="CC0000"/>
                </a:solidFill>
              </a:rPr>
              <a:t>:</a:t>
            </a:r>
            <a:endParaRPr/>
          </a:p>
          <a:p>
            <a:pPr indent="-292100" lvl="0" marL="292100" rtl="0" algn="l">
              <a:lnSpc>
                <a:spcPct val="90000"/>
              </a:lnSpc>
              <a:spcBef>
                <a:spcPts val="600"/>
              </a:spcBef>
              <a:spcAft>
                <a:spcPts val="0"/>
              </a:spcAft>
              <a:buSzPts val="2800"/>
              <a:buFont typeface="Noto Sans Symbols"/>
              <a:buChar char="▪"/>
            </a:pPr>
            <a:r>
              <a:rPr lang="en-US">
                <a:solidFill>
                  <a:srgbClr val="0000A3"/>
                </a:solidFill>
              </a:rPr>
              <a:t>τοπικό</a:t>
            </a:r>
            <a:r>
              <a:rPr lang="en-US"/>
              <a:t>, λειτουργία ανά δρομολογητή</a:t>
            </a:r>
            <a:endParaRPr/>
          </a:p>
          <a:p>
            <a:pPr indent="-292100" lvl="0" marL="292100" rtl="0" algn="l">
              <a:lnSpc>
                <a:spcPct val="90000"/>
              </a:lnSpc>
              <a:spcBef>
                <a:spcPts val="600"/>
              </a:spcBef>
              <a:spcAft>
                <a:spcPts val="0"/>
              </a:spcAft>
              <a:buSzPts val="2800"/>
              <a:buFont typeface="Noto Sans Symbols"/>
              <a:buChar char="▪"/>
            </a:pPr>
            <a:r>
              <a:rPr lang="en-US"/>
              <a:t>καθορίζει πως το δεδομενόγραμμα που φτάνει στην θύρα </a:t>
            </a:r>
            <a:r>
              <a:rPr lang="en-US"/>
              <a:t>εισόδου</a:t>
            </a:r>
            <a:r>
              <a:rPr lang="en-US"/>
              <a:t> του δρομολογητή προωθείται στην θύρα εξόδου του</a:t>
            </a:r>
            <a:endParaRPr/>
          </a:p>
          <a:p>
            <a:pPr indent="0" lvl="0" marL="130175" rtl="0" algn="l">
              <a:lnSpc>
                <a:spcPct val="90000"/>
              </a:lnSpc>
              <a:spcBef>
                <a:spcPts val="1000"/>
              </a:spcBef>
              <a:spcAft>
                <a:spcPts val="0"/>
              </a:spcAft>
              <a:buSzPts val="2800"/>
              <a:buNone/>
            </a:pPr>
            <a:r>
              <a:t/>
            </a:r>
            <a:endParaRPr/>
          </a:p>
        </p:txBody>
      </p:sp>
      <p:sp>
        <p:nvSpPr>
          <p:cNvPr id="628" name="Google Shape;628;p6"/>
          <p:cNvSpPr txBox="1"/>
          <p:nvPr>
            <p:ph idx="2" type="body"/>
          </p:nvPr>
        </p:nvSpPr>
        <p:spPr>
          <a:xfrm>
            <a:off x="5200850" y="1153075"/>
            <a:ext cx="6991200" cy="5186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3200"/>
              <a:buFont typeface="Noto Sans Symbols"/>
              <a:buNone/>
            </a:pPr>
            <a:r>
              <a:rPr lang="en-US">
                <a:solidFill>
                  <a:srgbClr val="CC0000"/>
                </a:solidFill>
              </a:rPr>
              <a:t>επίπεδο ελέγχου:</a:t>
            </a:r>
            <a:endParaRPr/>
          </a:p>
          <a:p>
            <a:pPr indent="-228600" lvl="0" marL="228600" rtl="0" algn="l">
              <a:lnSpc>
                <a:spcPct val="90000"/>
              </a:lnSpc>
              <a:spcBef>
                <a:spcPts val="600"/>
              </a:spcBef>
              <a:spcAft>
                <a:spcPts val="0"/>
              </a:spcAft>
              <a:buSzPts val="2800"/>
              <a:buChar char="▪"/>
            </a:pPr>
            <a:r>
              <a:rPr lang="en-US">
                <a:solidFill>
                  <a:srgbClr val="0000A3"/>
                </a:solidFill>
              </a:rPr>
              <a:t>network-wide</a:t>
            </a:r>
            <a:r>
              <a:rPr lang="en-US"/>
              <a:t> logic</a:t>
            </a:r>
            <a:endParaRPr/>
          </a:p>
          <a:p>
            <a:pPr indent="-228600" lvl="0" marL="228600" rtl="0" algn="l">
              <a:lnSpc>
                <a:spcPct val="90000"/>
              </a:lnSpc>
              <a:spcBef>
                <a:spcPts val="600"/>
              </a:spcBef>
              <a:spcAft>
                <a:spcPts val="0"/>
              </a:spcAft>
              <a:buSzPts val="2800"/>
              <a:buChar char="▪"/>
            </a:pPr>
            <a:r>
              <a:rPr lang="en-US"/>
              <a:t>καθορίζει πως ένα δεδομενόγραμμα δρομολογείται ανάμεσα στους δρομολογητές κατα μήκος της διαδρομής από τον υπολογιστή προέλευσης στον υπολογιστή προορισμού</a:t>
            </a:r>
            <a:endParaRPr/>
          </a:p>
          <a:p>
            <a:pPr indent="-44450" lvl="0" marL="352425" rtl="0" algn="l">
              <a:lnSpc>
                <a:spcPct val="90000"/>
              </a:lnSpc>
              <a:spcBef>
                <a:spcPts val="1000"/>
              </a:spcBef>
              <a:spcAft>
                <a:spcPts val="0"/>
              </a:spcAft>
              <a:buSzPts val="2800"/>
              <a:buNone/>
            </a:pPr>
            <a:r>
              <a:t/>
            </a:r>
            <a:endParaRPr/>
          </a:p>
        </p:txBody>
      </p:sp>
      <p:grpSp>
        <p:nvGrpSpPr>
          <p:cNvPr id="629" name="Google Shape;629;p6"/>
          <p:cNvGrpSpPr/>
          <p:nvPr/>
        </p:nvGrpSpPr>
        <p:grpSpPr>
          <a:xfrm>
            <a:off x="661354" y="4741918"/>
            <a:ext cx="3643440" cy="1582679"/>
            <a:chOff x="842050" y="4767952"/>
            <a:chExt cx="3644169" cy="1582996"/>
          </a:xfrm>
        </p:grpSpPr>
        <p:sp>
          <p:nvSpPr>
            <p:cNvPr id="630" name="Google Shape;630;p6"/>
            <p:cNvSpPr/>
            <p:nvPr/>
          </p:nvSpPr>
          <p:spPr>
            <a:xfrm>
              <a:off x="2591886" y="5436399"/>
              <a:ext cx="1894333" cy="914549"/>
            </a:xfrm>
            <a:custGeom>
              <a:rect b="b" l="l" r="r" t="t"/>
              <a:pathLst>
                <a:path extrusionOk="0" h="10125" w="10001">
                  <a:moveTo>
                    <a:pt x="4" y="4039"/>
                  </a:moveTo>
                  <a:cubicBezTo>
                    <a:pt x="-29" y="2271"/>
                    <a:pt x="194" y="2100"/>
                    <a:pt x="715" y="1595"/>
                  </a:cubicBezTo>
                  <a:cubicBezTo>
                    <a:pt x="1236" y="1089"/>
                    <a:pt x="2417" y="1272"/>
                    <a:pt x="3130" y="1006"/>
                  </a:cubicBezTo>
                  <a:cubicBezTo>
                    <a:pt x="3843" y="740"/>
                    <a:pt x="4397" y="0"/>
                    <a:pt x="4995" y="0"/>
                  </a:cubicBezTo>
                  <a:cubicBezTo>
                    <a:pt x="5593" y="1"/>
                    <a:pt x="6206" y="926"/>
                    <a:pt x="6720" y="1009"/>
                  </a:cubicBezTo>
                  <a:cubicBezTo>
                    <a:pt x="7234" y="1092"/>
                    <a:pt x="7536" y="241"/>
                    <a:pt x="8082" y="497"/>
                  </a:cubicBezTo>
                  <a:cubicBezTo>
                    <a:pt x="8628" y="756"/>
                    <a:pt x="9854" y="442"/>
                    <a:pt x="9989" y="2989"/>
                  </a:cubicBezTo>
                  <a:cubicBezTo>
                    <a:pt x="10124" y="5536"/>
                    <a:pt x="9098" y="5742"/>
                    <a:pt x="8599" y="6797"/>
                  </a:cubicBezTo>
                  <a:cubicBezTo>
                    <a:pt x="8100" y="7852"/>
                    <a:pt x="7544" y="8981"/>
                    <a:pt x="6995" y="9322"/>
                  </a:cubicBezTo>
                  <a:cubicBezTo>
                    <a:pt x="6446" y="9663"/>
                    <a:pt x="5793" y="8957"/>
                    <a:pt x="5307" y="8843"/>
                  </a:cubicBezTo>
                  <a:cubicBezTo>
                    <a:pt x="4819" y="8726"/>
                    <a:pt x="4628" y="10048"/>
                    <a:pt x="4371" y="9912"/>
                  </a:cubicBezTo>
                  <a:cubicBezTo>
                    <a:pt x="4114" y="9775"/>
                    <a:pt x="3505" y="10355"/>
                    <a:pt x="3140" y="10019"/>
                  </a:cubicBezTo>
                  <a:cubicBezTo>
                    <a:pt x="2774" y="9683"/>
                    <a:pt x="2820" y="8138"/>
                    <a:pt x="2179" y="7895"/>
                  </a:cubicBezTo>
                  <a:cubicBezTo>
                    <a:pt x="1586" y="6800"/>
                    <a:pt x="1549" y="8137"/>
                    <a:pt x="1187" y="7495"/>
                  </a:cubicBezTo>
                  <a:cubicBezTo>
                    <a:pt x="825" y="6852"/>
                    <a:pt x="-7" y="6157"/>
                    <a:pt x="4" y="4039"/>
                  </a:cubicBezTo>
                  <a:close/>
                </a:path>
              </a:pathLst>
            </a:custGeom>
            <a:gradFill>
              <a:gsLst>
                <a:gs pos="0">
                  <a:srgbClr val="66CCFF"/>
                </a:gs>
                <a:gs pos="50000">
                  <a:srgbClr val="FFFFFF"/>
                </a:gs>
                <a:gs pos="100000">
                  <a:srgbClr val="FFFF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cxnSp>
          <p:nvCxnSpPr>
            <p:cNvPr id="631" name="Google Shape;631;p6"/>
            <p:cNvCxnSpPr/>
            <p:nvPr/>
          </p:nvCxnSpPr>
          <p:spPr>
            <a:xfrm flipH="1" rot="10800000">
              <a:off x="3261968" y="5558656"/>
              <a:ext cx="500180" cy="157189"/>
            </a:xfrm>
            <a:prstGeom prst="straightConnector1">
              <a:avLst/>
            </a:prstGeom>
            <a:noFill/>
            <a:ln cap="flat" cmpd="sng" w="12700">
              <a:solidFill>
                <a:srgbClr val="000000"/>
              </a:solidFill>
              <a:prstDash val="solid"/>
              <a:round/>
              <a:headEnd len="sm" w="sm" type="none"/>
              <a:tailEnd len="sm" w="sm" type="none"/>
            </a:ln>
          </p:spPr>
        </p:cxnSp>
        <p:cxnSp>
          <p:nvCxnSpPr>
            <p:cNvPr id="632" name="Google Shape;632;p6"/>
            <p:cNvCxnSpPr/>
            <p:nvPr/>
          </p:nvCxnSpPr>
          <p:spPr>
            <a:xfrm>
              <a:off x="3111121" y="5774591"/>
              <a:ext cx="862215" cy="104792"/>
            </a:xfrm>
            <a:prstGeom prst="straightConnector1">
              <a:avLst/>
            </a:prstGeom>
            <a:noFill/>
            <a:ln cap="flat" cmpd="sng" w="12700">
              <a:solidFill>
                <a:srgbClr val="000000"/>
              </a:solidFill>
              <a:prstDash val="solid"/>
              <a:round/>
              <a:headEnd len="sm" w="sm" type="none"/>
              <a:tailEnd len="sm" w="sm" type="none"/>
            </a:ln>
          </p:spPr>
        </p:cxnSp>
        <p:cxnSp>
          <p:nvCxnSpPr>
            <p:cNvPr id="633" name="Google Shape;633;p6"/>
            <p:cNvCxnSpPr/>
            <p:nvPr/>
          </p:nvCxnSpPr>
          <p:spPr>
            <a:xfrm>
              <a:off x="3123824" y="5880971"/>
              <a:ext cx="714543" cy="274682"/>
            </a:xfrm>
            <a:prstGeom prst="straightConnector1">
              <a:avLst/>
            </a:prstGeom>
            <a:noFill/>
            <a:ln cap="flat" cmpd="sng" w="12700">
              <a:solidFill>
                <a:srgbClr val="000000"/>
              </a:solidFill>
              <a:prstDash val="solid"/>
              <a:round/>
              <a:headEnd len="sm" w="sm" type="none"/>
              <a:tailEnd len="sm" w="sm" type="none"/>
            </a:ln>
          </p:spPr>
        </p:cxnSp>
        <p:cxnSp>
          <p:nvCxnSpPr>
            <p:cNvPr id="634" name="Google Shape;634;p6"/>
            <p:cNvCxnSpPr/>
            <p:nvPr/>
          </p:nvCxnSpPr>
          <p:spPr>
            <a:xfrm flipH="1">
              <a:off x="1283479" y="5801583"/>
              <a:ext cx="1506892" cy="1587"/>
            </a:xfrm>
            <a:prstGeom prst="straightConnector1">
              <a:avLst/>
            </a:prstGeom>
            <a:noFill/>
            <a:ln cap="flat" cmpd="sng" w="9525">
              <a:solidFill>
                <a:srgbClr val="000000"/>
              </a:solidFill>
              <a:prstDash val="solid"/>
              <a:round/>
              <a:headEnd len="sm" w="sm" type="none"/>
              <a:tailEnd len="sm" w="sm" type="none"/>
            </a:ln>
          </p:spPr>
        </p:cxnSp>
        <p:sp>
          <p:nvSpPr>
            <p:cNvPr id="635" name="Google Shape;635;p6"/>
            <p:cNvSpPr txBox="1"/>
            <p:nvPr/>
          </p:nvSpPr>
          <p:spPr>
            <a:xfrm>
              <a:off x="3198813" y="5473700"/>
              <a:ext cx="263400" cy="27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1</a:t>
              </a:r>
              <a:endParaRPr/>
            </a:p>
          </p:txBody>
        </p:sp>
        <p:sp>
          <p:nvSpPr>
            <p:cNvPr id="636" name="Google Shape;636;p6"/>
            <p:cNvSpPr txBox="1"/>
            <p:nvPr/>
          </p:nvSpPr>
          <p:spPr>
            <a:xfrm>
              <a:off x="3373438" y="5761038"/>
              <a:ext cx="263400" cy="27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a:t>
              </a:r>
              <a:endParaRPr/>
            </a:p>
          </p:txBody>
        </p:sp>
        <p:sp>
          <p:nvSpPr>
            <p:cNvPr id="637" name="Google Shape;637;p6"/>
            <p:cNvSpPr txBox="1"/>
            <p:nvPr/>
          </p:nvSpPr>
          <p:spPr>
            <a:xfrm>
              <a:off x="3068638" y="5862638"/>
              <a:ext cx="261900" cy="27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3</a:t>
              </a:r>
              <a:endParaRPr/>
            </a:p>
          </p:txBody>
        </p:sp>
        <p:grpSp>
          <p:nvGrpSpPr>
            <p:cNvPr id="638" name="Google Shape;638;p6"/>
            <p:cNvGrpSpPr/>
            <p:nvPr/>
          </p:nvGrpSpPr>
          <p:grpSpPr>
            <a:xfrm>
              <a:off x="938213" y="5237163"/>
              <a:ext cx="1616075" cy="524319"/>
              <a:chOff x="-4079003" y="2717403"/>
              <a:chExt cx="1616718" cy="525516"/>
            </a:xfrm>
          </p:grpSpPr>
          <p:sp>
            <p:nvSpPr>
              <p:cNvPr id="639" name="Google Shape;639;p6"/>
              <p:cNvSpPr/>
              <p:nvPr/>
            </p:nvSpPr>
            <p:spPr>
              <a:xfrm>
                <a:off x="-4052413" y="2965119"/>
                <a:ext cx="1290538" cy="208750"/>
              </a:xfrm>
              <a:prstGeom prst="rect">
                <a:avLst/>
              </a:prstGeom>
              <a:solidFill>
                <a:srgbClr val="80808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0" name="Google Shape;640;p6"/>
              <p:cNvSpPr/>
              <p:nvPr/>
            </p:nvSpPr>
            <p:spPr>
              <a:xfrm>
                <a:off x="-4079003" y="2985994"/>
                <a:ext cx="1281675" cy="208750"/>
              </a:xfrm>
              <a:prstGeom prst="rect">
                <a:avLst/>
              </a:prstGeom>
              <a:solidFill>
                <a:srgbClr val="3333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641" name="Google Shape;641;p6"/>
              <p:cNvCxnSpPr/>
              <p:nvPr/>
            </p:nvCxnSpPr>
            <p:spPr>
              <a:xfrm>
                <a:off x="-2933828" y="3101502"/>
                <a:ext cx="471543" cy="0"/>
              </a:xfrm>
              <a:prstGeom prst="straightConnector1">
                <a:avLst/>
              </a:prstGeom>
              <a:noFill/>
              <a:ln cap="flat" cmpd="sng" w="9525">
                <a:solidFill>
                  <a:srgbClr val="3333CC"/>
                </a:solidFill>
                <a:prstDash val="solid"/>
                <a:round/>
                <a:headEnd len="med" w="med" type="none"/>
                <a:tailEnd len="med" w="med" type="triangle"/>
              </a:ln>
            </p:spPr>
          </p:cxnSp>
          <p:sp>
            <p:nvSpPr>
              <p:cNvPr id="642" name="Google Shape;642;p6"/>
              <p:cNvSpPr/>
              <p:nvPr/>
            </p:nvSpPr>
            <p:spPr>
              <a:xfrm>
                <a:off x="-3377007" y="2988777"/>
                <a:ext cx="476861" cy="210142"/>
              </a:xfrm>
              <a:prstGeom prst="rect">
                <a:avLst/>
              </a:prstGeom>
              <a:solidFill>
                <a:srgbClr val="00CC99"/>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3" name="Google Shape;643;p6"/>
              <p:cNvSpPr txBox="1"/>
              <p:nvPr/>
            </p:nvSpPr>
            <p:spPr>
              <a:xfrm>
                <a:off x="-3430189" y="2965119"/>
                <a:ext cx="581400" cy="27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0111</a:t>
                </a:r>
                <a:endParaRPr/>
              </a:p>
            </p:txBody>
          </p:sp>
          <p:cxnSp>
            <p:nvCxnSpPr>
              <p:cNvPr id="644" name="Google Shape;644;p6"/>
              <p:cNvCxnSpPr/>
              <p:nvPr/>
            </p:nvCxnSpPr>
            <p:spPr>
              <a:xfrm>
                <a:off x="-3621642" y="2717403"/>
                <a:ext cx="405953" cy="300600"/>
              </a:xfrm>
              <a:prstGeom prst="straightConnector1">
                <a:avLst/>
              </a:prstGeom>
              <a:noFill/>
              <a:ln cap="flat" cmpd="sng" w="9525">
                <a:solidFill>
                  <a:srgbClr val="000000"/>
                </a:solidFill>
                <a:prstDash val="solid"/>
                <a:round/>
                <a:headEnd len="med" w="med" type="none"/>
                <a:tailEnd len="med" w="med" type="triangle"/>
              </a:ln>
            </p:spPr>
          </p:cxnSp>
        </p:grpSp>
        <p:sp>
          <p:nvSpPr>
            <p:cNvPr id="645" name="Google Shape;645;p6"/>
            <p:cNvSpPr txBox="1"/>
            <p:nvPr/>
          </p:nvSpPr>
          <p:spPr>
            <a:xfrm>
              <a:off x="842050" y="4767952"/>
              <a:ext cx="1992300" cy="523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values in arriving </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packet header</a:t>
              </a:r>
              <a:endParaRPr b="0" i="0" sz="1800" u="none" cap="none" strike="noStrike">
                <a:solidFill>
                  <a:srgbClr val="000000"/>
                </a:solidFill>
                <a:latin typeface="Arial"/>
                <a:ea typeface="Arial"/>
                <a:cs typeface="Arial"/>
                <a:sym typeface="Arial"/>
              </a:endParaRPr>
            </a:p>
          </p:txBody>
        </p:sp>
        <p:grpSp>
          <p:nvGrpSpPr>
            <p:cNvPr id="646" name="Google Shape;646;p6"/>
            <p:cNvGrpSpPr/>
            <p:nvPr/>
          </p:nvGrpSpPr>
          <p:grpSpPr>
            <a:xfrm>
              <a:off x="2714153" y="5658685"/>
              <a:ext cx="565283" cy="293735"/>
              <a:chOff x="1870334" y="1575177"/>
              <a:chExt cx="1128637" cy="437933"/>
            </a:xfrm>
          </p:grpSpPr>
          <p:sp>
            <p:nvSpPr>
              <p:cNvPr id="647" name="Google Shape;647;p6"/>
              <p:cNvSpPr/>
              <p:nvPr/>
            </p:nvSpPr>
            <p:spPr>
              <a:xfrm flipH="1" rot="10800000">
                <a:off x="1873504" y="1693538"/>
                <a:ext cx="1125467" cy="319572"/>
              </a:xfrm>
              <a:prstGeom prst="ellipse">
                <a:avLst/>
              </a:prstGeom>
              <a:gradFill>
                <a:gsLst>
                  <a:gs pos="0">
                    <a:srgbClr val="262699"/>
                  </a:gs>
                  <a:gs pos="52999">
                    <a:srgbClr val="8585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648" name="Google Shape;648;p6"/>
              <p:cNvSpPr/>
              <p:nvPr/>
            </p:nvSpPr>
            <p:spPr>
              <a:xfrm>
                <a:off x="1870334" y="1738514"/>
                <a:ext cx="1128637" cy="115994"/>
              </a:xfrm>
              <a:prstGeom prst="rect">
                <a:avLst/>
              </a:prstGeom>
              <a:gradFill>
                <a:gsLst>
                  <a:gs pos="0">
                    <a:srgbClr val="262699"/>
                  </a:gs>
                  <a:gs pos="52999">
                    <a:srgbClr val="8383E0"/>
                  </a:gs>
                  <a:gs pos="100000">
                    <a:srgbClr val="262699"/>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649" name="Google Shape;649;p6"/>
              <p:cNvSpPr/>
              <p:nvPr/>
            </p:nvSpPr>
            <p:spPr>
              <a:xfrm flipH="1" rot="10800000">
                <a:off x="1870334" y="1575177"/>
                <a:ext cx="1125465" cy="319572"/>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650" name="Google Shape;650;p6"/>
              <p:cNvSpPr/>
              <p:nvPr/>
            </p:nvSpPr>
            <p:spPr>
              <a:xfrm>
                <a:off x="2158833" y="1672232"/>
                <a:ext cx="548468" cy="160970"/>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651" name="Google Shape;651;p6"/>
              <p:cNvSpPr/>
              <p:nvPr/>
            </p:nvSpPr>
            <p:spPr>
              <a:xfrm>
                <a:off x="2101767" y="1631990"/>
                <a:ext cx="662599" cy="111258"/>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652" name="Google Shape;652;p6"/>
              <p:cNvSpPr/>
              <p:nvPr/>
            </p:nvSpPr>
            <p:spPr>
              <a:xfrm>
                <a:off x="2536103" y="1726678"/>
                <a:ext cx="244114" cy="97055"/>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653" name="Google Shape;653;p6"/>
              <p:cNvSpPr/>
              <p:nvPr/>
            </p:nvSpPr>
            <p:spPr>
              <a:xfrm>
                <a:off x="2089086" y="1729045"/>
                <a:ext cx="240945" cy="97056"/>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cxnSp>
            <p:nvCxnSpPr>
              <p:cNvPr id="654" name="Google Shape;654;p6"/>
              <p:cNvCxnSpPr>
                <a:endCxn id="649" idx="2"/>
              </p:cNvCxnSpPr>
              <p:nvPr/>
            </p:nvCxnSpPr>
            <p:spPr>
              <a:xfrm rot="10800000">
                <a:off x="1870334" y="1734963"/>
                <a:ext cx="3300" cy="1230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655" name="Google Shape;655;p6"/>
              <p:cNvCxnSpPr/>
              <p:nvPr/>
            </p:nvCxnSpPr>
            <p:spPr>
              <a:xfrm rot="10800000">
                <a:off x="2995800" y="1733779"/>
                <a:ext cx="3171" cy="123095"/>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sp>
          <p:nvSpPr>
            <p:cNvPr id="656" name="Google Shape;656;p6"/>
            <p:cNvSpPr/>
            <p:nvPr/>
          </p:nvSpPr>
          <p:spPr>
            <a:xfrm>
              <a:off x="2493963" y="5668963"/>
              <a:ext cx="982662" cy="233362"/>
            </a:xfrm>
            <a:custGeom>
              <a:rect b="b" l="l" r="r" t="t"/>
              <a:pathLst>
                <a:path extrusionOk="0" h="167" w="554">
                  <a:moveTo>
                    <a:pt x="0" y="10"/>
                  </a:moveTo>
                  <a:cubicBezTo>
                    <a:pt x="102" y="0"/>
                    <a:pt x="240" y="5"/>
                    <a:pt x="324" y="26"/>
                  </a:cubicBezTo>
                  <a:cubicBezTo>
                    <a:pt x="416" y="52"/>
                    <a:pt x="502" y="120"/>
                    <a:pt x="554" y="167"/>
                  </a:cubicBezTo>
                </a:path>
              </a:pathLst>
            </a:custGeom>
            <a:noFill/>
            <a:ln cap="flat" cmpd="sng" w="571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sp>
        <p:nvSpPr>
          <p:cNvPr id="657" name="Google Shape;657;p6"/>
          <p:cNvSpPr txBox="1"/>
          <p:nvPr/>
        </p:nvSpPr>
        <p:spPr>
          <a:xfrm>
            <a:off x="5210875" y="4131200"/>
            <a:ext cx="7438200" cy="20958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0000A3"/>
              </a:buClr>
              <a:buSzPts val="2800"/>
              <a:buFont typeface="Noto Sans Symbols"/>
              <a:buChar char="▪"/>
            </a:pPr>
            <a:r>
              <a:rPr lang="en-US" sz="2800">
                <a:latin typeface="Calibri"/>
                <a:ea typeface="Calibri"/>
                <a:cs typeface="Calibri"/>
                <a:sym typeface="Calibri"/>
              </a:rPr>
              <a:t>δύο προσεγγίσεις</a:t>
            </a:r>
            <a:r>
              <a:rPr b="0" lang="en-US" sz="2800" u="none" cap="none" strike="noStrike">
                <a:solidFill>
                  <a:srgbClr val="000000"/>
                </a:solidFill>
                <a:latin typeface="Calibri"/>
                <a:ea typeface="Calibri"/>
                <a:cs typeface="Calibri"/>
                <a:sym typeface="Calibri"/>
              </a:rPr>
              <a:t>:</a:t>
            </a:r>
            <a:endParaRPr sz="2800"/>
          </a:p>
          <a:p>
            <a:pPr indent="-257175" lvl="1" marL="695325" marR="0" rtl="0" algn="l">
              <a:lnSpc>
                <a:spcPct val="90000"/>
              </a:lnSpc>
              <a:spcBef>
                <a:spcPts val="500"/>
              </a:spcBef>
              <a:spcAft>
                <a:spcPts val="0"/>
              </a:spcAft>
              <a:buClr>
                <a:srgbClr val="0000A8"/>
              </a:buClr>
              <a:buSzPts val="2800"/>
              <a:buFont typeface="Arial"/>
              <a:buChar char="•"/>
            </a:pPr>
            <a:r>
              <a:rPr lang="en-US" sz="2800">
                <a:solidFill>
                  <a:srgbClr val="000090"/>
                </a:solidFill>
                <a:latin typeface="Calibri"/>
                <a:ea typeface="Calibri"/>
                <a:cs typeface="Calibri"/>
                <a:sym typeface="Calibri"/>
              </a:rPr>
              <a:t>παραδοσιακοί</a:t>
            </a:r>
            <a:r>
              <a:rPr lang="en-US" sz="2800">
                <a:solidFill>
                  <a:srgbClr val="000090"/>
                </a:solidFill>
                <a:latin typeface="Calibri"/>
                <a:ea typeface="Calibri"/>
                <a:cs typeface="Calibri"/>
                <a:sym typeface="Calibri"/>
              </a:rPr>
              <a:t> αλγόριθμοι δρομολόγησης</a:t>
            </a:r>
            <a:r>
              <a:rPr b="0" lang="en-US" sz="2800" u="none" cap="none" strike="noStrike">
                <a:solidFill>
                  <a:srgbClr val="000090"/>
                </a:solidFill>
                <a:latin typeface="Calibri"/>
                <a:ea typeface="Calibri"/>
                <a:cs typeface="Calibri"/>
                <a:sym typeface="Calibri"/>
              </a:rPr>
              <a:t>: </a:t>
            </a:r>
            <a:r>
              <a:rPr lang="en-US" sz="2800">
                <a:latin typeface="Calibri"/>
                <a:ea typeface="Calibri"/>
                <a:cs typeface="Calibri"/>
                <a:sym typeface="Calibri"/>
              </a:rPr>
              <a:t>υλοποιημένοι στους δρομολογητές</a:t>
            </a:r>
            <a:endParaRPr sz="2800"/>
          </a:p>
          <a:p>
            <a:pPr indent="-257175" lvl="1" marL="695325" marR="0" rtl="0" algn="l">
              <a:lnSpc>
                <a:spcPct val="90000"/>
              </a:lnSpc>
              <a:spcBef>
                <a:spcPts val="500"/>
              </a:spcBef>
              <a:spcAft>
                <a:spcPts val="0"/>
              </a:spcAft>
              <a:buClr>
                <a:srgbClr val="0000A8"/>
              </a:buClr>
              <a:buSzPts val="2800"/>
              <a:buFont typeface="Arial"/>
              <a:buChar char="•"/>
            </a:pPr>
            <a:r>
              <a:rPr b="0" lang="en-US" sz="2800" u="none" cap="none" strike="noStrike">
                <a:solidFill>
                  <a:srgbClr val="000090"/>
                </a:solidFill>
                <a:latin typeface="Calibri"/>
                <a:ea typeface="Calibri"/>
                <a:cs typeface="Calibri"/>
                <a:sym typeface="Calibri"/>
              </a:rPr>
              <a:t>software-defined networking (SDN)</a:t>
            </a:r>
            <a:r>
              <a:rPr b="0" lang="en-US" sz="2800" u="none" cap="none" strike="noStrike">
                <a:solidFill>
                  <a:srgbClr val="000000"/>
                </a:solidFill>
                <a:latin typeface="Calibri"/>
                <a:ea typeface="Calibri"/>
                <a:cs typeface="Calibri"/>
                <a:sym typeface="Calibri"/>
              </a:rPr>
              <a:t>: </a:t>
            </a:r>
            <a:r>
              <a:rPr lang="en-US" sz="2800">
                <a:latin typeface="Calibri"/>
                <a:ea typeface="Calibri"/>
                <a:cs typeface="Calibri"/>
                <a:sym typeface="Calibri"/>
              </a:rPr>
              <a:t>υλοποιημένο σε </a:t>
            </a:r>
            <a:r>
              <a:rPr b="0" lang="en-US" sz="2800" u="none" cap="none" strike="noStrike">
                <a:solidFill>
                  <a:srgbClr val="000000"/>
                </a:solidFill>
                <a:latin typeface="Calibri"/>
                <a:ea typeface="Calibri"/>
                <a:cs typeface="Calibri"/>
                <a:sym typeface="Calibri"/>
              </a:rPr>
              <a:t>(</a:t>
            </a:r>
            <a:r>
              <a:rPr lang="en-US" sz="2800">
                <a:latin typeface="Calibri"/>
                <a:ea typeface="Calibri"/>
                <a:cs typeface="Calibri"/>
                <a:sym typeface="Calibri"/>
              </a:rPr>
              <a:t>απομακρυσμένους</a:t>
            </a:r>
            <a:r>
              <a:rPr b="0" lang="en-US" sz="2800" u="none" cap="none" strike="noStrike">
                <a:solidFill>
                  <a:srgbClr val="000000"/>
                </a:solidFill>
                <a:latin typeface="Calibri"/>
                <a:ea typeface="Calibri"/>
                <a:cs typeface="Calibri"/>
                <a:sym typeface="Calibri"/>
              </a:rPr>
              <a:t>) </a:t>
            </a:r>
            <a:r>
              <a:rPr lang="en-US" sz="2800">
                <a:latin typeface="Calibri"/>
                <a:ea typeface="Calibri"/>
                <a:cs typeface="Calibri"/>
                <a:sym typeface="Calibri"/>
              </a:rPr>
              <a:t>εξυπηρέτες</a:t>
            </a:r>
            <a:endParaRPr sz="2800"/>
          </a:p>
          <a:p>
            <a:pPr indent="-44450" lvl="0" marL="352425" marR="0" rtl="0" algn="l">
              <a:lnSpc>
                <a:spcPct val="90000"/>
              </a:lnSpc>
              <a:spcBef>
                <a:spcPts val="1000"/>
              </a:spcBef>
              <a:spcAft>
                <a:spcPts val="0"/>
              </a:spcAft>
              <a:buClr>
                <a:srgbClr val="0000A3"/>
              </a:buClr>
              <a:buSzPts val="2800"/>
              <a:buFont typeface="Noto Sans Symbols"/>
              <a:buNone/>
            </a:pPr>
            <a:r>
              <a:t/>
            </a:r>
            <a:endParaRPr b="0" sz="2800" u="none" cap="none" strike="noStrike">
              <a:solidFill>
                <a:srgbClr val="000000"/>
              </a:solidFill>
              <a:latin typeface="Calibri"/>
              <a:ea typeface="Calibri"/>
              <a:cs typeface="Calibri"/>
              <a:sym typeface="Calibri"/>
            </a:endParaRPr>
          </a:p>
        </p:txBody>
      </p:sp>
      <p:sp>
        <p:nvSpPr>
          <p:cNvPr id="658" name="Google Shape;658;p6"/>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8"/>
                                        </p:tgtEl>
                                        <p:attrNameLst>
                                          <p:attrName>style.visibility</p:attrName>
                                        </p:attrNameLst>
                                      </p:cBhvr>
                                      <p:to>
                                        <p:strVal val="visible"/>
                                      </p:to>
                                    </p:set>
                                    <p:animEffect filter="fade" transition="in">
                                      <p:cBhvr>
                                        <p:cTn dur="500"/>
                                        <p:tgtEl>
                                          <p:spTgt spid="6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7"/>
                                        </p:tgtEl>
                                        <p:attrNameLst>
                                          <p:attrName>style.visibility</p:attrName>
                                        </p:attrNameLst>
                                      </p:cBhvr>
                                      <p:to>
                                        <p:strVal val="visible"/>
                                      </p:to>
                                    </p:set>
                                    <p:animEffect filter="fade" transition="in">
                                      <p:cBhvr>
                                        <p:cTn dur="500"/>
                                        <p:tgtEl>
                                          <p:spTgt spid="6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5" name="Shape 4085"/>
        <p:cNvGrpSpPr/>
        <p:nvPr/>
      </p:nvGrpSpPr>
      <p:grpSpPr>
        <a:xfrm>
          <a:off x="0" y="0"/>
          <a:ext cx="0" cy="0"/>
          <a:chOff x="0" y="0"/>
          <a:chExt cx="0" cy="0"/>
        </a:xfrm>
      </p:grpSpPr>
      <p:sp>
        <p:nvSpPr>
          <p:cNvPr id="4086" name="Google Shape;4086;p61"/>
          <p:cNvSpPr txBox="1"/>
          <p:nvPr>
            <p:ph type="title"/>
          </p:nvPr>
        </p:nvSpPr>
        <p:spPr>
          <a:xfrm>
            <a:off x="0" y="281175"/>
            <a:ext cx="11782200" cy="1068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A3"/>
              </a:buClr>
              <a:buSzPts val="4410"/>
              <a:buFont typeface="Calibri"/>
              <a:buNone/>
            </a:pPr>
            <a:r>
              <a:rPr lang="en-US" sz="4420"/>
              <a:t>Ιεραρχική διευθυνσιοδότηση: πιο συγκεκριμένες διαδρομές</a:t>
            </a:r>
            <a:endParaRPr sz="4510"/>
          </a:p>
        </p:txBody>
      </p:sp>
      <p:sp>
        <p:nvSpPr>
          <p:cNvPr id="4087" name="Google Shape;4087;p61"/>
          <p:cNvSpPr/>
          <p:nvPr/>
        </p:nvSpPr>
        <p:spPr>
          <a:xfrm>
            <a:off x="6254542" y="4211091"/>
            <a:ext cx="2019300" cy="295275"/>
          </a:xfrm>
          <a:custGeom>
            <a:rect b="b" l="l" r="r" t="t"/>
            <a:pathLst>
              <a:path extrusionOk="0" h="186" w="1272">
                <a:moveTo>
                  <a:pt x="0" y="0"/>
                </a:moveTo>
                <a:lnTo>
                  <a:pt x="1272" y="186"/>
                </a:lnTo>
              </a:path>
            </a:pathLst>
          </a:custGeom>
          <a:noFill/>
          <a:ln cap="flat" cmpd="sng" w="19050">
            <a:solidFill>
              <a:srgbClr val="000000"/>
            </a:solidFill>
            <a:prstDash val="solid"/>
            <a:round/>
            <a:headEnd len="sm" w="sm" type="none"/>
            <a:tailEnd len="med" w="med" type="stealth"/>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cxnSp>
        <p:nvCxnSpPr>
          <p:cNvPr id="4088" name="Google Shape;4088;p61"/>
          <p:cNvCxnSpPr/>
          <p:nvPr/>
        </p:nvCxnSpPr>
        <p:spPr>
          <a:xfrm flipH="1" rot="10800000">
            <a:off x="3911392" y="4487316"/>
            <a:ext cx="895350" cy="457200"/>
          </a:xfrm>
          <a:prstGeom prst="straightConnector1">
            <a:avLst/>
          </a:prstGeom>
          <a:noFill/>
          <a:ln cap="flat" cmpd="sng" w="19050">
            <a:solidFill>
              <a:srgbClr val="000000"/>
            </a:solidFill>
            <a:prstDash val="solid"/>
            <a:round/>
            <a:headEnd len="med" w="med" type="none"/>
            <a:tailEnd len="med" w="med" type="none"/>
          </a:ln>
        </p:spPr>
      </p:cxnSp>
      <p:cxnSp>
        <p:nvCxnSpPr>
          <p:cNvPr id="4089" name="Google Shape;4089;p61"/>
          <p:cNvCxnSpPr/>
          <p:nvPr/>
        </p:nvCxnSpPr>
        <p:spPr>
          <a:xfrm>
            <a:off x="4006642" y="3077616"/>
            <a:ext cx="847725" cy="762000"/>
          </a:xfrm>
          <a:prstGeom prst="straightConnector1">
            <a:avLst/>
          </a:prstGeom>
          <a:noFill/>
          <a:ln cap="flat" cmpd="sng" w="19050">
            <a:solidFill>
              <a:srgbClr val="000000"/>
            </a:solidFill>
            <a:prstDash val="solid"/>
            <a:round/>
            <a:headEnd len="med" w="med" type="none"/>
            <a:tailEnd len="med" w="med" type="none"/>
          </a:ln>
        </p:spPr>
      </p:cxnSp>
      <p:sp>
        <p:nvSpPr>
          <p:cNvPr id="4090" name="Google Shape;4090;p61"/>
          <p:cNvSpPr/>
          <p:nvPr/>
        </p:nvSpPr>
        <p:spPr>
          <a:xfrm>
            <a:off x="4652755" y="3657054"/>
            <a:ext cx="1773237" cy="979487"/>
          </a:xfrm>
          <a:custGeom>
            <a:rect b="b" l="l" r="r" t="t"/>
            <a:pathLst>
              <a:path extrusionOk="0" h="617" w="1117">
                <a:moveTo>
                  <a:pt x="439" y="97"/>
                </a:moveTo>
                <a:cubicBezTo>
                  <a:pt x="358" y="85"/>
                  <a:pt x="269" y="23"/>
                  <a:pt x="205" y="19"/>
                </a:cubicBezTo>
                <a:cubicBezTo>
                  <a:pt x="141" y="15"/>
                  <a:pt x="89" y="0"/>
                  <a:pt x="55" y="73"/>
                </a:cubicBezTo>
                <a:cubicBezTo>
                  <a:pt x="21" y="146"/>
                  <a:pt x="0" y="371"/>
                  <a:pt x="4" y="456"/>
                </a:cubicBezTo>
                <a:cubicBezTo>
                  <a:pt x="8" y="541"/>
                  <a:pt x="3" y="560"/>
                  <a:pt x="77" y="582"/>
                </a:cubicBezTo>
                <a:cubicBezTo>
                  <a:pt x="152" y="604"/>
                  <a:pt x="350" y="582"/>
                  <a:pt x="451" y="587"/>
                </a:cubicBezTo>
                <a:cubicBezTo>
                  <a:pt x="552" y="592"/>
                  <a:pt x="606" y="617"/>
                  <a:pt x="685" y="613"/>
                </a:cubicBezTo>
                <a:cubicBezTo>
                  <a:pt x="764" y="609"/>
                  <a:pt x="856" y="612"/>
                  <a:pt x="925" y="565"/>
                </a:cubicBezTo>
                <a:cubicBezTo>
                  <a:pt x="994" y="518"/>
                  <a:pt x="1081" y="401"/>
                  <a:pt x="1099" y="330"/>
                </a:cubicBezTo>
                <a:cubicBezTo>
                  <a:pt x="1117" y="259"/>
                  <a:pt x="1104" y="178"/>
                  <a:pt x="1036" y="138"/>
                </a:cubicBezTo>
                <a:cubicBezTo>
                  <a:pt x="968" y="98"/>
                  <a:pt x="790" y="98"/>
                  <a:pt x="691" y="91"/>
                </a:cubicBezTo>
                <a:cubicBezTo>
                  <a:pt x="592" y="84"/>
                  <a:pt x="520" y="109"/>
                  <a:pt x="439" y="97"/>
                </a:cubicBezTo>
                <a:close/>
              </a:path>
            </a:pathLst>
          </a:custGeom>
          <a:solidFill>
            <a:srgbClr val="9CE0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4091" name="Google Shape;4091;p61"/>
          <p:cNvSpPr txBox="1"/>
          <p:nvPr/>
        </p:nvSpPr>
        <p:spPr>
          <a:xfrm>
            <a:off x="6486317" y="3384004"/>
            <a:ext cx="1671638" cy="942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“Send me anything</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with addresses </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beginning </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200.23.16.0/20”</a:t>
            </a:r>
            <a:endParaRPr b="0" i="0" sz="1400" u="none" cap="none" strike="noStrike">
              <a:solidFill>
                <a:srgbClr val="000000"/>
              </a:solidFill>
              <a:latin typeface="Arial"/>
              <a:ea typeface="Arial"/>
              <a:cs typeface="Arial"/>
              <a:sym typeface="Arial"/>
            </a:endParaRPr>
          </a:p>
        </p:txBody>
      </p:sp>
      <p:grpSp>
        <p:nvGrpSpPr>
          <p:cNvPr id="4092" name="Google Shape;4092;p61"/>
          <p:cNvGrpSpPr/>
          <p:nvPr/>
        </p:nvGrpSpPr>
        <p:grpSpPr>
          <a:xfrm>
            <a:off x="1838117" y="2850604"/>
            <a:ext cx="2338388" cy="404812"/>
            <a:chOff x="1004" y="1639"/>
            <a:chExt cx="1473" cy="255"/>
          </a:xfrm>
        </p:grpSpPr>
        <p:sp>
          <p:nvSpPr>
            <p:cNvPr id="4093" name="Google Shape;4093;p61"/>
            <p:cNvSpPr/>
            <p:nvPr/>
          </p:nvSpPr>
          <p:spPr>
            <a:xfrm>
              <a:off x="1004" y="1639"/>
              <a:ext cx="1473" cy="255"/>
            </a:xfrm>
            <a:custGeom>
              <a:rect b="b" l="l" r="r" t="t"/>
              <a:pathLst>
                <a:path extrusionOk="0" h="255" w="1473">
                  <a:moveTo>
                    <a:pt x="172" y="11"/>
                  </a:moveTo>
                  <a:cubicBezTo>
                    <a:pt x="0" y="64"/>
                    <a:pt x="77" y="59"/>
                    <a:pt x="73" y="94"/>
                  </a:cubicBezTo>
                  <a:cubicBezTo>
                    <a:pt x="69" y="129"/>
                    <a:pt x="72" y="198"/>
                    <a:pt x="146" y="220"/>
                  </a:cubicBezTo>
                  <a:cubicBezTo>
                    <a:pt x="221" y="242"/>
                    <a:pt x="419" y="220"/>
                    <a:pt x="520" y="225"/>
                  </a:cubicBezTo>
                  <a:cubicBezTo>
                    <a:pt x="621" y="230"/>
                    <a:pt x="623" y="255"/>
                    <a:pt x="754" y="251"/>
                  </a:cubicBezTo>
                  <a:cubicBezTo>
                    <a:pt x="885" y="247"/>
                    <a:pt x="1205" y="240"/>
                    <a:pt x="1306" y="203"/>
                  </a:cubicBezTo>
                  <a:cubicBezTo>
                    <a:pt x="1407" y="166"/>
                    <a:pt x="1473" y="58"/>
                    <a:pt x="1360" y="29"/>
                  </a:cubicBezTo>
                  <a:cubicBezTo>
                    <a:pt x="1247" y="0"/>
                    <a:pt x="826" y="32"/>
                    <a:pt x="628" y="29"/>
                  </a:cubicBezTo>
                  <a:cubicBezTo>
                    <a:pt x="430" y="26"/>
                    <a:pt x="267" y="15"/>
                    <a:pt x="172" y="11"/>
                  </a:cubicBezTo>
                  <a:close/>
                </a:path>
              </a:pathLst>
            </a:custGeom>
            <a:solidFill>
              <a:srgbClr val="9CE0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4094" name="Google Shape;4094;p61"/>
            <p:cNvSpPr txBox="1"/>
            <p:nvPr/>
          </p:nvSpPr>
          <p:spPr>
            <a:xfrm>
              <a:off x="1226" y="1664"/>
              <a:ext cx="970" cy="2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200.23.16.0/23</a:t>
              </a:r>
              <a:endParaRPr b="0" i="0" sz="1800" u="none" cap="none" strike="noStrike">
                <a:solidFill>
                  <a:srgbClr val="000000"/>
                </a:solidFill>
                <a:latin typeface="Arial"/>
                <a:ea typeface="Arial"/>
                <a:cs typeface="Arial"/>
                <a:sym typeface="Arial"/>
              </a:endParaRPr>
            </a:p>
          </p:txBody>
        </p:sp>
      </p:grpSp>
      <p:grpSp>
        <p:nvGrpSpPr>
          <p:cNvPr id="4095" name="Google Shape;4095;p61"/>
          <p:cNvGrpSpPr/>
          <p:nvPr/>
        </p:nvGrpSpPr>
        <p:grpSpPr>
          <a:xfrm>
            <a:off x="1780967" y="4860379"/>
            <a:ext cx="2338388" cy="404812"/>
            <a:chOff x="1004" y="1639"/>
            <a:chExt cx="1473" cy="255"/>
          </a:xfrm>
        </p:grpSpPr>
        <p:sp>
          <p:nvSpPr>
            <p:cNvPr id="4096" name="Google Shape;4096;p61"/>
            <p:cNvSpPr/>
            <p:nvPr/>
          </p:nvSpPr>
          <p:spPr>
            <a:xfrm>
              <a:off x="1004" y="1639"/>
              <a:ext cx="1473" cy="255"/>
            </a:xfrm>
            <a:custGeom>
              <a:rect b="b" l="l" r="r" t="t"/>
              <a:pathLst>
                <a:path extrusionOk="0" h="255" w="1473">
                  <a:moveTo>
                    <a:pt x="172" y="11"/>
                  </a:moveTo>
                  <a:cubicBezTo>
                    <a:pt x="0" y="64"/>
                    <a:pt x="77" y="59"/>
                    <a:pt x="73" y="94"/>
                  </a:cubicBezTo>
                  <a:cubicBezTo>
                    <a:pt x="69" y="129"/>
                    <a:pt x="72" y="198"/>
                    <a:pt x="146" y="220"/>
                  </a:cubicBezTo>
                  <a:cubicBezTo>
                    <a:pt x="221" y="242"/>
                    <a:pt x="419" y="220"/>
                    <a:pt x="520" y="225"/>
                  </a:cubicBezTo>
                  <a:cubicBezTo>
                    <a:pt x="621" y="230"/>
                    <a:pt x="623" y="255"/>
                    <a:pt x="754" y="251"/>
                  </a:cubicBezTo>
                  <a:cubicBezTo>
                    <a:pt x="885" y="247"/>
                    <a:pt x="1205" y="240"/>
                    <a:pt x="1306" y="203"/>
                  </a:cubicBezTo>
                  <a:cubicBezTo>
                    <a:pt x="1407" y="166"/>
                    <a:pt x="1473" y="58"/>
                    <a:pt x="1360" y="29"/>
                  </a:cubicBezTo>
                  <a:cubicBezTo>
                    <a:pt x="1247" y="0"/>
                    <a:pt x="826" y="32"/>
                    <a:pt x="628" y="29"/>
                  </a:cubicBezTo>
                  <a:cubicBezTo>
                    <a:pt x="430" y="26"/>
                    <a:pt x="267" y="15"/>
                    <a:pt x="172" y="11"/>
                  </a:cubicBezTo>
                  <a:close/>
                </a:path>
              </a:pathLst>
            </a:custGeom>
            <a:solidFill>
              <a:srgbClr val="9CE0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4097" name="Google Shape;4097;p61"/>
            <p:cNvSpPr txBox="1"/>
            <p:nvPr/>
          </p:nvSpPr>
          <p:spPr>
            <a:xfrm>
              <a:off x="1226" y="1664"/>
              <a:ext cx="970" cy="212"/>
            </a:xfrm>
            <a:prstGeom prst="rect">
              <a:avLst/>
            </a:prstGeom>
            <a:solidFill>
              <a:srgbClr val="9CE0FA"/>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200.23.30.0/23</a:t>
              </a:r>
              <a:endParaRPr b="0" i="0" sz="1800" u="none" cap="none" strike="noStrike">
                <a:solidFill>
                  <a:srgbClr val="000000"/>
                </a:solidFill>
                <a:latin typeface="Arial"/>
                <a:ea typeface="Arial"/>
                <a:cs typeface="Arial"/>
                <a:sym typeface="Arial"/>
              </a:endParaRPr>
            </a:p>
          </p:txBody>
        </p:sp>
      </p:grpSp>
      <p:sp>
        <p:nvSpPr>
          <p:cNvPr id="4098" name="Google Shape;4098;p61"/>
          <p:cNvSpPr txBox="1"/>
          <p:nvPr/>
        </p:nvSpPr>
        <p:spPr>
          <a:xfrm>
            <a:off x="4686092" y="4088854"/>
            <a:ext cx="1506538" cy="304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Fly-By-Night-ISP</a:t>
            </a:r>
            <a:endParaRPr b="0" i="0" sz="1800" u="none" cap="none" strike="noStrike">
              <a:solidFill>
                <a:srgbClr val="000000"/>
              </a:solidFill>
              <a:latin typeface="Arial"/>
              <a:ea typeface="Arial"/>
              <a:cs typeface="Arial"/>
              <a:sym typeface="Arial"/>
            </a:endParaRPr>
          </a:p>
        </p:txBody>
      </p:sp>
      <p:sp>
        <p:nvSpPr>
          <p:cNvPr id="4099" name="Google Shape;4099;p61"/>
          <p:cNvSpPr/>
          <p:nvPr/>
        </p:nvSpPr>
        <p:spPr>
          <a:xfrm>
            <a:off x="8248442" y="3185566"/>
            <a:ext cx="1444625" cy="2714625"/>
          </a:xfrm>
          <a:custGeom>
            <a:rect b="b" l="l" r="r" t="t"/>
            <a:pathLst>
              <a:path extrusionOk="0" h="1710" w="910">
                <a:moveTo>
                  <a:pt x="766" y="38"/>
                </a:moveTo>
                <a:cubicBezTo>
                  <a:pt x="714" y="0"/>
                  <a:pt x="520" y="186"/>
                  <a:pt x="411" y="282"/>
                </a:cubicBezTo>
                <a:cubicBezTo>
                  <a:pt x="302" y="378"/>
                  <a:pt x="180" y="490"/>
                  <a:pt x="115" y="611"/>
                </a:cubicBezTo>
                <a:cubicBezTo>
                  <a:pt x="49" y="732"/>
                  <a:pt x="0" y="907"/>
                  <a:pt x="14" y="1008"/>
                </a:cubicBezTo>
                <a:cubicBezTo>
                  <a:pt x="28" y="1108"/>
                  <a:pt x="127" y="1139"/>
                  <a:pt x="198" y="1214"/>
                </a:cubicBezTo>
                <a:cubicBezTo>
                  <a:pt x="269" y="1288"/>
                  <a:pt x="328" y="1380"/>
                  <a:pt x="435" y="1456"/>
                </a:cubicBezTo>
                <a:cubicBezTo>
                  <a:pt x="542" y="1533"/>
                  <a:pt x="768" y="1710"/>
                  <a:pt x="839" y="1674"/>
                </a:cubicBezTo>
                <a:cubicBezTo>
                  <a:pt x="910" y="1638"/>
                  <a:pt x="863" y="1328"/>
                  <a:pt x="863" y="1239"/>
                </a:cubicBezTo>
                <a:cubicBezTo>
                  <a:pt x="863" y="1150"/>
                  <a:pt x="868" y="1189"/>
                  <a:pt x="839" y="1139"/>
                </a:cubicBezTo>
                <a:cubicBezTo>
                  <a:pt x="809" y="1090"/>
                  <a:pt x="703" y="1045"/>
                  <a:pt x="684" y="940"/>
                </a:cubicBezTo>
                <a:cubicBezTo>
                  <a:pt x="665" y="835"/>
                  <a:pt x="710" y="659"/>
                  <a:pt x="724" y="509"/>
                </a:cubicBezTo>
                <a:cubicBezTo>
                  <a:pt x="738" y="359"/>
                  <a:pt x="818" y="76"/>
                  <a:pt x="766" y="38"/>
                </a:cubicBezTo>
                <a:close/>
              </a:path>
            </a:pathLst>
          </a:custGeom>
          <a:gradFill>
            <a:gsLst>
              <a:gs pos="0">
                <a:srgbClr val="66CCFF"/>
              </a:gs>
              <a:gs pos="100000">
                <a:srgbClr val="FFFF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4100" name="Google Shape;4100;p61"/>
          <p:cNvSpPr txBox="1"/>
          <p:nvPr/>
        </p:nvSpPr>
        <p:spPr>
          <a:xfrm>
            <a:off x="1838117" y="2593429"/>
            <a:ext cx="1336675" cy="304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Organization 0</a:t>
            </a:r>
            <a:endParaRPr/>
          </a:p>
        </p:txBody>
      </p:sp>
      <p:sp>
        <p:nvSpPr>
          <p:cNvPr id="4101" name="Google Shape;4101;p61"/>
          <p:cNvSpPr txBox="1"/>
          <p:nvPr/>
        </p:nvSpPr>
        <p:spPr>
          <a:xfrm>
            <a:off x="1866692" y="4603204"/>
            <a:ext cx="1336675" cy="304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Organization 7</a:t>
            </a:r>
            <a:endParaRPr/>
          </a:p>
        </p:txBody>
      </p:sp>
      <p:sp>
        <p:nvSpPr>
          <p:cNvPr id="4102" name="Google Shape;4102;p61"/>
          <p:cNvSpPr txBox="1"/>
          <p:nvPr/>
        </p:nvSpPr>
        <p:spPr>
          <a:xfrm>
            <a:off x="8486567" y="4412704"/>
            <a:ext cx="784225" cy="304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Internet</a:t>
            </a:r>
            <a:endParaRPr/>
          </a:p>
        </p:txBody>
      </p:sp>
      <p:sp>
        <p:nvSpPr>
          <p:cNvPr id="4103" name="Google Shape;4103;p61"/>
          <p:cNvSpPr/>
          <p:nvPr/>
        </p:nvSpPr>
        <p:spPr>
          <a:xfrm>
            <a:off x="4595605" y="4971504"/>
            <a:ext cx="1773237" cy="979487"/>
          </a:xfrm>
          <a:custGeom>
            <a:rect b="b" l="l" r="r" t="t"/>
            <a:pathLst>
              <a:path extrusionOk="0" h="617" w="1117">
                <a:moveTo>
                  <a:pt x="439" y="97"/>
                </a:moveTo>
                <a:cubicBezTo>
                  <a:pt x="358" y="85"/>
                  <a:pt x="269" y="23"/>
                  <a:pt x="205" y="19"/>
                </a:cubicBezTo>
                <a:cubicBezTo>
                  <a:pt x="141" y="15"/>
                  <a:pt x="89" y="0"/>
                  <a:pt x="55" y="73"/>
                </a:cubicBezTo>
                <a:cubicBezTo>
                  <a:pt x="21" y="146"/>
                  <a:pt x="0" y="371"/>
                  <a:pt x="4" y="456"/>
                </a:cubicBezTo>
                <a:cubicBezTo>
                  <a:pt x="8" y="541"/>
                  <a:pt x="3" y="560"/>
                  <a:pt x="77" y="582"/>
                </a:cubicBezTo>
                <a:cubicBezTo>
                  <a:pt x="152" y="604"/>
                  <a:pt x="350" y="582"/>
                  <a:pt x="451" y="587"/>
                </a:cubicBezTo>
                <a:cubicBezTo>
                  <a:pt x="552" y="592"/>
                  <a:pt x="606" y="617"/>
                  <a:pt x="685" y="613"/>
                </a:cubicBezTo>
                <a:cubicBezTo>
                  <a:pt x="764" y="609"/>
                  <a:pt x="856" y="612"/>
                  <a:pt x="925" y="565"/>
                </a:cubicBezTo>
                <a:cubicBezTo>
                  <a:pt x="994" y="518"/>
                  <a:pt x="1081" y="401"/>
                  <a:pt x="1099" y="330"/>
                </a:cubicBezTo>
                <a:cubicBezTo>
                  <a:pt x="1117" y="259"/>
                  <a:pt x="1104" y="178"/>
                  <a:pt x="1036" y="138"/>
                </a:cubicBezTo>
                <a:cubicBezTo>
                  <a:pt x="968" y="98"/>
                  <a:pt x="790" y="98"/>
                  <a:pt x="691" y="91"/>
                </a:cubicBezTo>
                <a:cubicBezTo>
                  <a:pt x="592" y="84"/>
                  <a:pt x="520" y="109"/>
                  <a:pt x="439" y="97"/>
                </a:cubicBezTo>
                <a:close/>
              </a:path>
            </a:pathLst>
          </a:custGeom>
          <a:solidFill>
            <a:srgbClr val="9CE0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4104" name="Google Shape;4104;p61"/>
          <p:cNvSpPr txBox="1"/>
          <p:nvPr/>
        </p:nvSpPr>
        <p:spPr>
          <a:xfrm>
            <a:off x="4895642" y="5346154"/>
            <a:ext cx="1023938" cy="304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ISPs-R-Us</a:t>
            </a:r>
            <a:endParaRPr b="0" i="0" sz="1800" u="none" cap="none" strike="noStrike">
              <a:solidFill>
                <a:srgbClr val="000000"/>
              </a:solidFill>
              <a:latin typeface="Arial"/>
              <a:ea typeface="Arial"/>
              <a:cs typeface="Arial"/>
              <a:sym typeface="Arial"/>
            </a:endParaRPr>
          </a:p>
        </p:txBody>
      </p:sp>
      <p:sp>
        <p:nvSpPr>
          <p:cNvPr id="4105" name="Google Shape;4105;p61"/>
          <p:cNvSpPr/>
          <p:nvPr/>
        </p:nvSpPr>
        <p:spPr>
          <a:xfrm flipH="1" rot="10800000">
            <a:off x="6321217" y="4992141"/>
            <a:ext cx="2019300" cy="295275"/>
          </a:xfrm>
          <a:custGeom>
            <a:rect b="b" l="l" r="r" t="t"/>
            <a:pathLst>
              <a:path extrusionOk="0" h="186" w="1272">
                <a:moveTo>
                  <a:pt x="0" y="0"/>
                </a:moveTo>
                <a:lnTo>
                  <a:pt x="1272" y="186"/>
                </a:lnTo>
              </a:path>
            </a:pathLst>
          </a:custGeom>
          <a:noFill/>
          <a:ln cap="flat" cmpd="sng" w="19050">
            <a:solidFill>
              <a:srgbClr val="000000"/>
            </a:solidFill>
            <a:prstDash val="solid"/>
            <a:round/>
            <a:headEnd len="sm" w="sm" type="none"/>
            <a:tailEnd len="med" w="med" type="stealth"/>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cxnSp>
        <p:nvCxnSpPr>
          <p:cNvPr id="4106" name="Google Shape;4106;p61"/>
          <p:cNvCxnSpPr/>
          <p:nvPr/>
        </p:nvCxnSpPr>
        <p:spPr>
          <a:xfrm>
            <a:off x="4111417" y="5535066"/>
            <a:ext cx="485775" cy="0"/>
          </a:xfrm>
          <a:prstGeom prst="straightConnector1">
            <a:avLst/>
          </a:prstGeom>
          <a:noFill/>
          <a:ln cap="flat" cmpd="sng" w="19050">
            <a:solidFill>
              <a:srgbClr val="000000"/>
            </a:solidFill>
            <a:prstDash val="solid"/>
            <a:round/>
            <a:headEnd len="med" w="med" type="none"/>
            <a:tailEnd len="med" w="med" type="none"/>
          </a:ln>
        </p:spPr>
      </p:cxnSp>
      <p:cxnSp>
        <p:nvCxnSpPr>
          <p:cNvPr id="4107" name="Google Shape;4107;p61"/>
          <p:cNvCxnSpPr/>
          <p:nvPr/>
        </p:nvCxnSpPr>
        <p:spPr>
          <a:xfrm flipH="1" rot="10800000">
            <a:off x="3959017" y="5601741"/>
            <a:ext cx="638175" cy="171450"/>
          </a:xfrm>
          <a:prstGeom prst="straightConnector1">
            <a:avLst/>
          </a:prstGeom>
          <a:noFill/>
          <a:ln cap="flat" cmpd="sng" w="19050">
            <a:solidFill>
              <a:srgbClr val="000000"/>
            </a:solidFill>
            <a:prstDash val="solid"/>
            <a:round/>
            <a:headEnd len="med" w="med" type="none"/>
            <a:tailEnd len="med" w="med" type="none"/>
          </a:ln>
        </p:spPr>
      </p:cxnSp>
      <p:cxnSp>
        <p:nvCxnSpPr>
          <p:cNvPr id="4108" name="Google Shape;4108;p61"/>
          <p:cNvCxnSpPr/>
          <p:nvPr/>
        </p:nvCxnSpPr>
        <p:spPr>
          <a:xfrm flipH="1" rot="10800000">
            <a:off x="4397167" y="5849391"/>
            <a:ext cx="247650" cy="409575"/>
          </a:xfrm>
          <a:prstGeom prst="straightConnector1">
            <a:avLst/>
          </a:prstGeom>
          <a:noFill/>
          <a:ln cap="flat" cmpd="sng" w="19050">
            <a:solidFill>
              <a:srgbClr val="000000"/>
            </a:solidFill>
            <a:prstDash val="solid"/>
            <a:round/>
            <a:headEnd len="med" w="med" type="none"/>
            <a:tailEnd len="med" w="med" type="none"/>
          </a:ln>
        </p:spPr>
      </p:cxnSp>
      <p:sp>
        <p:nvSpPr>
          <p:cNvPr id="4109" name="Google Shape;4109;p61"/>
          <p:cNvSpPr txBox="1"/>
          <p:nvPr/>
        </p:nvSpPr>
        <p:spPr>
          <a:xfrm>
            <a:off x="6610142" y="5241379"/>
            <a:ext cx="1671638" cy="942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“Send me anything</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with addresses </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beginning </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199.31.0.0/16”</a:t>
            </a:r>
            <a:endParaRPr b="0" i="0" sz="1400" u="none" cap="none" strike="noStrike">
              <a:solidFill>
                <a:srgbClr val="000000"/>
              </a:solidFill>
              <a:latin typeface="Arial"/>
              <a:ea typeface="Arial"/>
              <a:cs typeface="Arial"/>
              <a:sym typeface="Arial"/>
            </a:endParaRPr>
          </a:p>
        </p:txBody>
      </p:sp>
      <p:grpSp>
        <p:nvGrpSpPr>
          <p:cNvPr id="4110" name="Google Shape;4110;p61"/>
          <p:cNvGrpSpPr/>
          <p:nvPr/>
        </p:nvGrpSpPr>
        <p:grpSpPr>
          <a:xfrm>
            <a:off x="1885742" y="4031704"/>
            <a:ext cx="2338388" cy="404812"/>
            <a:chOff x="1004" y="1639"/>
            <a:chExt cx="1473" cy="255"/>
          </a:xfrm>
        </p:grpSpPr>
        <p:sp>
          <p:nvSpPr>
            <p:cNvPr id="4111" name="Google Shape;4111;p61"/>
            <p:cNvSpPr/>
            <p:nvPr/>
          </p:nvSpPr>
          <p:spPr>
            <a:xfrm>
              <a:off x="1004" y="1639"/>
              <a:ext cx="1473" cy="255"/>
            </a:xfrm>
            <a:custGeom>
              <a:rect b="b" l="l" r="r" t="t"/>
              <a:pathLst>
                <a:path extrusionOk="0" h="255" w="1473">
                  <a:moveTo>
                    <a:pt x="172" y="11"/>
                  </a:moveTo>
                  <a:cubicBezTo>
                    <a:pt x="0" y="64"/>
                    <a:pt x="77" y="59"/>
                    <a:pt x="73" y="94"/>
                  </a:cubicBezTo>
                  <a:cubicBezTo>
                    <a:pt x="69" y="129"/>
                    <a:pt x="72" y="198"/>
                    <a:pt x="146" y="220"/>
                  </a:cubicBezTo>
                  <a:cubicBezTo>
                    <a:pt x="221" y="242"/>
                    <a:pt x="419" y="220"/>
                    <a:pt x="520" y="225"/>
                  </a:cubicBezTo>
                  <a:cubicBezTo>
                    <a:pt x="621" y="230"/>
                    <a:pt x="623" y="255"/>
                    <a:pt x="754" y="251"/>
                  </a:cubicBezTo>
                  <a:cubicBezTo>
                    <a:pt x="885" y="247"/>
                    <a:pt x="1205" y="240"/>
                    <a:pt x="1306" y="203"/>
                  </a:cubicBezTo>
                  <a:cubicBezTo>
                    <a:pt x="1407" y="166"/>
                    <a:pt x="1473" y="58"/>
                    <a:pt x="1360" y="29"/>
                  </a:cubicBezTo>
                  <a:cubicBezTo>
                    <a:pt x="1247" y="0"/>
                    <a:pt x="826" y="32"/>
                    <a:pt x="628" y="29"/>
                  </a:cubicBezTo>
                  <a:cubicBezTo>
                    <a:pt x="430" y="26"/>
                    <a:pt x="267" y="15"/>
                    <a:pt x="172" y="11"/>
                  </a:cubicBezTo>
                  <a:close/>
                </a:path>
              </a:pathLst>
            </a:custGeom>
            <a:solidFill>
              <a:srgbClr val="9CE0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4112" name="Google Shape;4112;p61"/>
            <p:cNvSpPr txBox="1"/>
            <p:nvPr/>
          </p:nvSpPr>
          <p:spPr>
            <a:xfrm>
              <a:off x="1226" y="1664"/>
              <a:ext cx="970" cy="212"/>
            </a:xfrm>
            <a:prstGeom prst="rect">
              <a:avLst/>
            </a:prstGeom>
            <a:solidFill>
              <a:srgbClr val="9CE0FA"/>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200.23.20.0/23</a:t>
              </a:r>
              <a:endParaRPr b="0" i="0" sz="1800" u="none" cap="none" strike="noStrike">
                <a:solidFill>
                  <a:srgbClr val="000000"/>
                </a:solidFill>
                <a:latin typeface="Arial"/>
                <a:ea typeface="Arial"/>
                <a:cs typeface="Arial"/>
                <a:sym typeface="Arial"/>
              </a:endParaRPr>
            </a:p>
          </p:txBody>
        </p:sp>
      </p:grpSp>
      <p:sp>
        <p:nvSpPr>
          <p:cNvPr id="4113" name="Google Shape;4113;p61"/>
          <p:cNvSpPr txBox="1"/>
          <p:nvPr/>
        </p:nvSpPr>
        <p:spPr>
          <a:xfrm>
            <a:off x="1866692" y="3831679"/>
            <a:ext cx="1336675" cy="304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Organization 2</a:t>
            </a:r>
            <a:endParaRPr/>
          </a:p>
        </p:txBody>
      </p:sp>
      <p:grpSp>
        <p:nvGrpSpPr>
          <p:cNvPr id="4114" name="Google Shape;4114;p61"/>
          <p:cNvGrpSpPr/>
          <p:nvPr/>
        </p:nvGrpSpPr>
        <p:grpSpPr>
          <a:xfrm>
            <a:off x="3235117" y="4288879"/>
            <a:ext cx="257175" cy="663575"/>
            <a:chOff x="870" y="2941"/>
            <a:chExt cx="162" cy="418"/>
          </a:xfrm>
        </p:grpSpPr>
        <p:sp>
          <p:nvSpPr>
            <p:cNvPr id="4115" name="Google Shape;4115;p61"/>
            <p:cNvSpPr txBox="1"/>
            <p:nvPr/>
          </p:nvSpPr>
          <p:spPr>
            <a:xfrm>
              <a:off x="872" y="2941"/>
              <a:ext cx="160"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a:t>
              </a:r>
              <a:endParaRPr b="0" i="0" sz="2000" u="none" cap="none" strike="noStrike">
                <a:solidFill>
                  <a:srgbClr val="000000"/>
                </a:solidFill>
                <a:latin typeface="Arial"/>
                <a:ea typeface="Arial"/>
                <a:cs typeface="Arial"/>
                <a:sym typeface="Arial"/>
              </a:endParaRPr>
            </a:p>
          </p:txBody>
        </p:sp>
        <p:sp>
          <p:nvSpPr>
            <p:cNvPr id="4116" name="Google Shape;4116;p61"/>
            <p:cNvSpPr txBox="1"/>
            <p:nvPr/>
          </p:nvSpPr>
          <p:spPr>
            <a:xfrm>
              <a:off x="870" y="3026"/>
              <a:ext cx="160"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a:t>
              </a:r>
              <a:endParaRPr b="0" i="0" sz="2000" u="none" cap="none" strike="noStrike">
                <a:solidFill>
                  <a:srgbClr val="000000"/>
                </a:solidFill>
                <a:latin typeface="Arial"/>
                <a:ea typeface="Arial"/>
                <a:cs typeface="Arial"/>
                <a:sym typeface="Arial"/>
              </a:endParaRPr>
            </a:p>
          </p:txBody>
        </p:sp>
        <p:sp>
          <p:nvSpPr>
            <p:cNvPr id="4117" name="Google Shape;4117;p61"/>
            <p:cNvSpPr txBox="1"/>
            <p:nvPr/>
          </p:nvSpPr>
          <p:spPr>
            <a:xfrm>
              <a:off x="871" y="3109"/>
              <a:ext cx="160"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a:t>
              </a:r>
              <a:endParaRPr b="0" i="0" sz="2000" u="none" cap="none" strike="noStrike">
                <a:solidFill>
                  <a:srgbClr val="000000"/>
                </a:solidFill>
                <a:latin typeface="Arial"/>
                <a:ea typeface="Arial"/>
                <a:cs typeface="Arial"/>
                <a:sym typeface="Arial"/>
              </a:endParaRPr>
            </a:p>
          </p:txBody>
        </p:sp>
      </p:grpSp>
      <p:grpSp>
        <p:nvGrpSpPr>
          <p:cNvPr id="4118" name="Google Shape;4118;p61"/>
          <p:cNvGrpSpPr/>
          <p:nvPr/>
        </p:nvGrpSpPr>
        <p:grpSpPr>
          <a:xfrm>
            <a:off x="4263817" y="3993604"/>
            <a:ext cx="257175" cy="663575"/>
            <a:chOff x="870" y="2941"/>
            <a:chExt cx="162" cy="418"/>
          </a:xfrm>
        </p:grpSpPr>
        <p:sp>
          <p:nvSpPr>
            <p:cNvPr id="4119" name="Google Shape;4119;p61"/>
            <p:cNvSpPr txBox="1"/>
            <p:nvPr/>
          </p:nvSpPr>
          <p:spPr>
            <a:xfrm>
              <a:off x="872" y="2941"/>
              <a:ext cx="160"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a:t>
              </a:r>
              <a:endParaRPr b="0" i="0" sz="2000" u="none" cap="none" strike="noStrike">
                <a:solidFill>
                  <a:srgbClr val="000000"/>
                </a:solidFill>
                <a:latin typeface="Arial"/>
                <a:ea typeface="Arial"/>
                <a:cs typeface="Arial"/>
                <a:sym typeface="Arial"/>
              </a:endParaRPr>
            </a:p>
          </p:txBody>
        </p:sp>
        <p:sp>
          <p:nvSpPr>
            <p:cNvPr id="4120" name="Google Shape;4120;p61"/>
            <p:cNvSpPr txBox="1"/>
            <p:nvPr/>
          </p:nvSpPr>
          <p:spPr>
            <a:xfrm>
              <a:off x="870" y="3026"/>
              <a:ext cx="160"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a:t>
              </a:r>
              <a:endParaRPr b="0" i="0" sz="2000" u="none" cap="none" strike="noStrike">
                <a:solidFill>
                  <a:srgbClr val="000000"/>
                </a:solidFill>
                <a:latin typeface="Arial"/>
                <a:ea typeface="Arial"/>
                <a:cs typeface="Arial"/>
                <a:sym typeface="Arial"/>
              </a:endParaRPr>
            </a:p>
          </p:txBody>
        </p:sp>
        <p:sp>
          <p:nvSpPr>
            <p:cNvPr id="4121" name="Google Shape;4121;p61"/>
            <p:cNvSpPr txBox="1"/>
            <p:nvPr/>
          </p:nvSpPr>
          <p:spPr>
            <a:xfrm>
              <a:off x="871" y="3109"/>
              <a:ext cx="160"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a:t>
              </a:r>
              <a:endParaRPr b="0" i="0" sz="2000" u="none" cap="none" strike="noStrike">
                <a:solidFill>
                  <a:srgbClr val="000000"/>
                </a:solidFill>
                <a:latin typeface="Arial"/>
                <a:ea typeface="Arial"/>
                <a:cs typeface="Arial"/>
                <a:sym typeface="Arial"/>
              </a:endParaRPr>
            </a:p>
          </p:txBody>
        </p:sp>
      </p:grpSp>
      <p:cxnSp>
        <p:nvCxnSpPr>
          <p:cNvPr id="4122" name="Google Shape;4122;p61"/>
          <p:cNvCxnSpPr/>
          <p:nvPr/>
        </p:nvCxnSpPr>
        <p:spPr>
          <a:xfrm flipH="1" rot="10800000">
            <a:off x="4303322" y="5787297"/>
            <a:ext cx="333375" cy="247650"/>
          </a:xfrm>
          <a:prstGeom prst="straightConnector1">
            <a:avLst/>
          </a:prstGeom>
          <a:noFill/>
          <a:ln cap="flat" cmpd="sng" w="19050">
            <a:solidFill>
              <a:schemeClr val="dk1"/>
            </a:solidFill>
            <a:prstDash val="solid"/>
            <a:round/>
            <a:headEnd len="med" w="med" type="none"/>
            <a:tailEnd len="med" w="med" type="none"/>
          </a:ln>
        </p:spPr>
      </p:cxnSp>
      <p:grpSp>
        <p:nvGrpSpPr>
          <p:cNvPr id="4123" name="Google Shape;4123;p61"/>
          <p:cNvGrpSpPr/>
          <p:nvPr/>
        </p:nvGrpSpPr>
        <p:grpSpPr>
          <a:xfrm>
            <a:off x="2073587" y="5735794"/>
            <a:ext cx="2342448" cy="619828"/>
            <a:chOff x="2073587" y="5735794"/>
            <a:chExt cx="2342448" cy="619828"/>
          </a:xfrm>
        </p:grpSpPr>
        <p:grpSp>
          <p:nvGrpSpPr>
            <p:cNvPr id="4124" name="Google Shape;4124;p61"/>
            <p:cNvGrpSpPr/>
            <p:nvPr/>
          </p:nvGrpSpPr>
          <p:grpSpPr>
            <a:xfrm>
              <a:off x="2077647" y="5950810"/>
              <a:ext cx="2338388" cy="404812"/>
              <a:chOff x="1004" y="1639"/>
              <a:chExt cx="1473" cy="255"/>
            </a:xfrm>
          </p:grpSpPr>
          <p:sp>
            <p:nvSpPr>
              <p:cNvPr id="4125" name="Google Shape;4125;p61"/>
              <p:cNvSpPr/>
              <p:nvPr/>
            </p:nvSpPr>
            <p:spPr>
              <a:xfrm>
                <a:off x="1004" y="1639"/>
                <a:ext cx="1473" cy="255"/>
              </a:xfrm>
              <a:custGeom>
                <a:rect b="b" l="l" r="r" t="t"/>
                <a:pathLst>
                  <a:path extrusionOk="0" h="255" w="1473">
                    <a:moveTo>
                      <a:pt x="172" y="11"/>
                    </a:moveTo>
                    <a:cubicBezTo>
                      <a:pt x="0" y="64"/>
                      <a:pt x="77" y="59"/>
                      <a:pt x="73" y="94"/>
                    </a:cubicBezTo>
                    <a:cubicBezTo>
                      <a:pt x="69" y="129"/>
                      <a:pt x="72" y="198"/>
                      <a:pt x="146" y="220"/>
                    </a:cubicBezTo>
                    <a:cubicBezTo>
                      <a:pt x="221" y="242"/>
                      <a:pt x="419" y="220"/>
                      <a:pt x="520" y="225"/>
                    </a:cubicBezTo>
                    <a:cubicBezTo>
                      <a:pt x="621" y="230"/>
                      <a:pt x="623" y="255"/>
                      <a:pt x="754" y="251"/>
                    </a:cubicBezTo>
                    <a:cubicBezTo>
                      <a:pt x="885" y="247"/>
                      <a:pt x="1205" y="240"/>
                      <a:pt x="1306" y="203"/>
                    </a:cubicBezTo>
                    <a:cubicBezTo>
                      <a:pt x="1407" y="166"/>
                      <a:pt x="1473" y="58"/>
                      <a:pt x="1360" y="29"/>
                    </a:cubicBezTo>
                    <a:cubicBezTo>
                      <a:pt x="1247" y="0"/>
                      <a:pt x="826" y="32"/>
                      <a:pt x="628" y="29"/>
                    </a:cubicBezTo>
                    <a:cubicBezTo>
                      <a:pt x="430" y="26"/>
                      <a:pt x="267" y="15"/>
                      <a:pt x="172" y="11"/>
                    </a:cubicBezTo>
                    <a:close/>
                  </a:path>
                </a:pathLst>
              </a:custGeom>
              <a:solidFill>
                <a:srgbClr val="9CE0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26" name="Google Shape;4126;p61"/>
              <p:cNvSpPr txBox="1"/>
              <p:nvPr/>
            </p:nvSpPr>
            <p:spPr>
              <a:xfrm>
                <a:off x="1226" y="1664"/>
                <a:ext cx="970" cy="212"/>
              </a:xfrm>
              <a:prstGeom prst="rect">
                <a:avLst/>
              </a:prstGeom>
              <a:solidFill>
                <a:srgbClr val="9CE0FA"/>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200.23.18.0/23</a:t>
                </a:r>
                <a:endParaRPr b="0" i="0" sz="1800" u="none" cap="none" strike="noStrike">
                  <a:solidFill>
                    <a:srgbClr val="000000"/>
                  </a:solidFill>
                  <a:latin typeface="Arial"/>
                  <a:ea typeface="Arial"/>
                  <a:cs typeface="Arial"/>
                  <a:sym typeface="Arial"/>
                </a:endParaRPr>
              </a:p>
            </p:txBody>
          </p:sp>
        </p:grpSp>
        <p:sp>
          <p:nvSpPr>
            <p:cNvPr id="4127" name="Google Shape;4127;p61"/>
            <p:cNvSpPr txBox="1"/>
            <p:nvPr/>
          </p:nvSpPr>
          <p:spPr>
            <a:xfrm>
              <a:off x="2073587" y="5735794"/>
              <a:ext cx="1336675" cy="304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Organization 1</a:t>
              </a:r>
              <a:endParaRPr/>
            </a:p>
          </p:txBody>
        </p:sp>
      </p:grpSp>
      <p:sp>
        <p:nvSpPr>
          <p:cNvPr id="4128" name="Google Shape;4128;p61"/>
          <p:cNvSpPr txBox="1"/>
          <p:nvPr/>
        </p:nvSpPr>
        <p:spPr>
          <a:xfrm>
            <a:off x="6580161" y="6089469"/>
            <a:ext cx="173957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“or </a:t>
            </a:r>
            <a:r>
              <a:rPr b="0" i="0" lang="en-US" sz="1400" u="sng" cap="none" strike="noStrike">
                <a:solidFill>
                  <a:srgbClr val="CC0000"/>
                </a:solidFill>
                <a:latin typeface="Arial"/>
                <a:ea typeface="Arial"/>
                <a:cs typeface="Arial"/>
                <a:sym typeface="Arial"/>
              </a:rPr>
              <a:t>200.23.18.0/23</a:t>
            </a:r>
            <a:r>
              <a:rPr b="0" i="0" lang="en-US"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4129" name="Google Shape;4129;p61"/>
          <p:cNvSpPr/>
          <p:nvPr/>
        </p:nvSpPr>
        <p:spPr>
          <a:xfrm>
            <a:off x="4049486" y="4865915"/>
            <a:ext cx="5274129" cy="1257299"/>
          </a:xfrm>
          <a:custGeom>
            <a:rect b="b" l="l" r="r" t="t"/>
            <a:pathLst>
              <a:path extrusionOk="0" h="1257299" w="5274129">
                <a:moveTo>
                  <a:pt x="5274129" y="0"/>
                </a:moveTo>
                <a:lnTo>
                  <a:pt x="849085" y="718457"/>
                </a:lnTo>
                <a:lnTo>
                  <a:pt x="0" y="1257299"/>
                </a:lnTo>
              </a:path>
            </a:pathLst>
          </a:custGeom>
          <a:noFill/>
          <a:ln cap="flat" cmpd="sng" w="76200">
            <a:solidFill>
              <a:srgbClr val="3333CC"/>
            </a:solidFill>
            <a:prstDash val="solid"/>
            <a:miter lim="800000"/>
            <a:headEnd len="sm" w="sm" type="none"/>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130" name="Google Shape;4130;p61"/>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
        <p:nvSpPr>
          <p:cNvPr id="4131" name="Google Shape;4131;p61"/>
          <p:cNvSpPr txBox="1"/>
          <p:nvPr/>
        </p:nvSpPr>
        <p:spPr>
          <a:xfrm>
            <a:off x="-1" y="1335000"/>
            <a:ext cx="11782200" cy="13854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A3"/>
              </a:buClr>
              <a:buSzPts val="2800"/>
              <a:buFont typeface="Noto Sans Symbols"/>
              <a:buChar char="▪"/>
            </a:pPr>
            <a:r>
              <a:rPr lang="en-US" sz="2800">
                <a:latin typeface="Calibri"/>
                <a:ea typeface="Calibri"/>
                <a:cs typeface="Calibri"/>
                <a:sym typeface="Calibri"/>
              </a:rPr>
              <a:t>Ο οργανισμός </a:t>
            </a:r>
            <a:r>
              <a:rPr b="0" i="0" lang="en-US" sz="2800" u="none" cap="none" strike="noStrike">
                <a:solidFill>
                  <a:srgbClr val="000000"/>
                </a:solidFill>
                <a:latin typeface="Calibri"/>
                <a:ea typeface="Calibri"/>
                <a:cs typeface="Calibri"/>
                <a:sym typeface="Calibri"/>
              </a:rPr>
              <a:t>1 </a:t>
            </a:r>
            <a:r>
              <a:rPr lang="en-US" sz="2800">
                <a:latin typeface="Calibri"/>
                <a:ea typeface="Calibri"/>
                <a:cs typeface="Calibri"/>
                <a:sym typeface="Calibri"/>
              </a:rPr>
              <a:t>μετακινείται από τον </a:t>
            </a:r>
            <a:r>
              <a:rPr b="0" i="0" lang="en-US" sz="2800" u="none" cap="none" strike="noStrike">
                <a:solidFill>
                  <a:srgbClr val="000000"/>
                </a:solidFill>
                <a:latin typeface="Calibri"/>
                <a:ea typeface="Calibri"/>
                <a:cs typeface="Calibri"/>
                <a:sym typeface="Calibri"/>
              </a:rPr>
              <a:t>Fly-By-Night-ISP </a:t>
            </a:r>
            <a:r>
              <a:rPr lang="en-US" sz="2800">
                <a:latin typeface="Calibri"/>
                <a:ea typeface="Calibri"/>
                <a:cs typeface="Calibri"/>
                <a:sym typeface="Calibri"/>
              </a:rPr>
              <a:t>στον </a:t>
            </a:r>
            <a:r>
              <a:rPr b="0" i="0" lang="en-US" sz="2800" u="none" cap="none" strike="noStrike">
                <a:solidFill>
                  <a:srgbClr val="000000"/>
                </a:solidFill>
                <a:latin typeface="Calibri"/>
                <a:ea typeface="Calibri"/>
                <a:cs typeface="Calibri"/>
                <a:sym typeface="Calibri"/>
              </a:rPr>
              <a:t>ISPs-R-Us</a:t>
            </a:r>
            <a:endParaRPr sz="2800"/>
          </a:p>
          <a:p>
            <a:pPr indent="-317500" lvl="0" marL="342900" marR="0" rtl="0" algn="l">
              <a:lnSpc>
                <a:spcPct val="100000"/>
              </a:lnSpc>
              <a:spcBef>
                <a:spcPts val="0"/>
              </a:spcBef>
              <a:spcAft>
                <a:spcPts val="0"/>
              </a:spcAft>
              <a:buClr>
                <a:srgbClr val="0000A3"/>
              </a:buClr>
              <a:buSzPts val="2800"/>
              <a:buFont typeface="Noto Sans Symbols"/>
              <a:buChar char="▪"/>
            </a:pPr>
            <a:r>
              <a:rPr lang="en-US" sz="2800">
                <a:latin typeface="Calibri"/>
                <a:ea typeface="Calibri"/>
                <a:cs typeface="Calibri"/>
                <a:sym typeface="Calibri"/>
              </a:rPr>
              <a:t>Ο </a:t>
            </a:r>
            <a:r>
              <a:rPr b="0" i="0" lang="en-US" sz="2800" u="none" cap="none" strike="noStrike">
                <a:solidFill>
                  <a:srgbClr val="000000"/>
                </a:solidFill>
                <a:latin typeface="Calibri"/>
                <a:ea typeface="Calibri"/>
                <a:cs typeface="Calibri"/>
                <a:sym typeface="Calibri"/>
              </a:rPr>
              <a:t>ISPs-R-Us </a:t>
            </a:r>
            <a:r>
              <a:rPr lang="en-US" sz="2800">
                <a:latin typeface="Calibri"/>
                <a:ea typeface="Calibri"/>
                <a:cs typeface="Calibri"/>
                <a:sym typeface="Calibri"/>
              </a:rPr>
              <a:t>τώρα γνωστοποιεί μια πιο συγκεκριμένη διαδρομή προς τον οργανισμό 1</a:t>
            </a:r>
            <a:endParaRPr b="0" i="0" sz="28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9"/>
                                        </p:tgtEl>
                                        <p:attrNameLst>
                                          <p:attrName>style.visibility</p:attrName>
                                        </p:attrNameLst>
                                      </p:cBhvr>
                                      <p:to>
                                        <p:strVal val="visible"/>
                                      </p:to>
                                    </p:set>
                                    <p:animEffect filter="fade" transition="in">
                                      <p:cBhvr>
                                        <p:cTn dur="1000"/>
                                        <p:tgtEl>
                                          <p:spTgt spid="4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6" name="Shape 4136"/>
        <p:cNvGrpSpPr/>
        <p:nvPr/>
      </p:nvGrpSpPr>
      <p:grpSpPr>
        <a:xfrm>
          <a:off x="0" y="0"/>
          <a:ext cx="0" cy="0"/>
          <a:chOff x="0" y="0"/>
          <a:chExt cx="0" cy="0"/>
        </a:xfrm>
      </p:grpSpPr>
      <p:sp>
        <p:nvSpPr>
          <p:cNvPr id="4137" name="Google Shape;4137;p62"/>
          <p:cNvSpPr txBox="1"/>
          <p:nvPr>
            <p:ph type="title"/>
          </p:nvPr>
        </p:nvSpPr>
        <p:spPr>
          <a:xfrm>
            <a:off x="1" y="281175"/>
            <a:ext cx="11218800" cy="1068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800"/>
              <a:buFont typeface="Calibri"/>
              <a:buNone/>
            </a:pPr>
            <a:r>
              <a:rPr lang="en-US" sz="5000"/>
              <a:t>Διευθυνσιοδότηση</a:t>
            </a:r>
            <a:r>
              <a:rPr lang="en-US" sz="5000"/>
              <a:t> </a:t>
            </a:r>
            <a:r>
              <a:rPr lang="en-US" sz="5000"/>
              <a:t>IP: last words ...</a:t>
            </a:r>
            <a:endParaRPr sz="5000"/>
          </a:p>
        </p:txBody>
      </p:sp>
      <p:sp>
        <p:nvSpPr>
          <p:cNvPr id="4138" name="Google Shape;4138;p62"/>
          <p:cNvSpPr txBox="1"/>
          <p:nvPr/>
        </p:nvSpPr>
        <p:spPr>
          <a:xfrm>
            <a:off x="3" y="1349179"/>
            <a:ext cx="5815200" cy="5099100"/>
          </a:xfrm>
          <a:prstGeom prst="rect">
            <a:avLst/>
          </a:prstGeom>
          <a:noFill/>
          <a:ln>
            <a:noFill/>
          </a:ln>
        </p:spPr>
        <p:txBody>
          <a:bodyPr anchorCtr="0" anchor="t" bIns="45700" lIns="91425" spcFirstLastPara="1" rIns="91425" wrap="square" tIns="45700">
            <a:noAutofit/>
          </a:bodyPr>
          <a:lstStyle/>
          <a:p>
            <a:pPr indent="-222250" lvl="0" marL="352425" marR="0" rtl="0" algn="l">
              <a:lnSpc>
                <a:spcPct val="90000"/>
              </a:lnSpc>
              <a:spcBef>
                <a:spcPts val="0"/>
              </a:spcBef>
              <a:spcAft>
                <a:spcPts val="0"/>
              </a:spcAft>
              <a:buClr>
                <a:srgbClr val="0000A3"/>
              </a:buClr>
              <a:buSzPts val="2800"/>
              <a:buFont typeface="Noto Sans Symbols"/>
              <a:buNone/>
            </a:pPr>
            <a:r>
              <a:rPr b="0" i="1" lang="en-US" sz="2800" u="none" cap="none" strike="noStrike">
                <a:solidFill>
                  <a:srgbClr val="CC0000"/>
                </a:solidFill>
                <a:latin typeface="Calibri"/>
                <a:ea typeface="Calibri"/>
                <a:cs typeface="Calibri"/>
                <a:sym typeface="Calibri"/>
              </a:rPr>
              <a:t>Q:</a:t>
            </a:r>
            <a:r>
              <a:rPr b="0" i="0" lang="en-US" sz="2800" u="none" cap="none" strike="noStrike">
                <a:solidFill>
                  <a:srgbClr val="000000"/>
                </a:solidFill>
                <a:latin typeface="Calibri"/>
                <a:ea typeface="Calibri"/>
                <a:cs typeface="Calibri"/>
                <a:sym typeface="Calibri"/>
              </a:rPr>
              <a:t> </a:t>
            </a:r>
            <a:r>
              <a:rPr lang="en-US" sz="2800">
                <a:latin typeface="Calibri"/>
                <a:ea typeface="Calibri"/>
                <a:cs typeface="Calibri"/>
                <a:sym typeface="Calibri"/>
              </a:rPr>
              <a:t>Πώς ένας</a:t>
            </a:r>
            <a:r>
              <a:rPr b="0" i="0" lang="en-US" sz="2800" u="none" cap="none" strike="noStrike">
                <a:solidFill>
                  <a:srgbClr val="000000"/>
                </a:solidFill>
                <a:latin typeface="Calibri"/>
                <a:ea typeface="Calibri"/>
                <a:cs typeface="Calibri"/>
                <a:sym typeface="Calibri"/>
              </a:rPr>
              <a:t> ISP</a:t>
            </a:r>
            <a:r>
              <a:rPr lang="en-US" sz="2800">
                <a:latin typeface="Calibri"/>
                <a:ea typeface="Calibri"/>
                <a:cs typeface="Calibri"/>
                <a:sym typeface="Calibri"/>
              </a:rPr>
              <a:t> </a:t>
            </a:r>
            <a:r>
              <a:rPr lang="en-US" sz="2800">
                <a:latin typeface="Calibri"/>
                <a:ea typeface="Calibri"/>
                <a:cs typeface="Calibri"/>
                <a:sym typeface="Calibri"/>
              </a:rPr>
              <a:t>παιρνει</a:t>
            </a:r>
            <a:r>
              <a:rPr lang="en-US" sz="2800">
                <a:latin typeface="Calibri"/>
                <a:ea typeface="Calibri"/>
                <a:cs typeface="Calibri"/>
                <a:sym typeface="Calibri"/>
              </a:rPr>
              <a:t> ενα </a:t>
            </a:r>
            <a:r>
              <a:rPr lang="en-US" sz="2800">
                <a:latin typeface="Calibri"/>
                <a:ea typeface="Calibri"/>
                <a:cs typeface="Calibri"/>
                <a:sym typeface="Calibri"/>
              </a:rPr>
              <a:t>μπλοκ</a:t>
            </a:r>
            <a:r>
              <a:rPr lang="en-US" sz="2800">
                <a:latin typeface="Calibri"/>
                <a:ea typeface="Calibri"/>
                <a:cs typeface="Calibri"/>
                <a:sym typeface="Calibri"/>
              </a:rPr>
              <a:t> απο διευθύνσεις</a:t>
            </a:r>
            <a:r>
              <a:rPr b="0" i="0" lang="en-US" sz="2800" u="none" cap="none" strike="noStrike">
                <a:solidFill>
                  <a:srgbClr val="000000"/>
                </a:solidFill>
                <a:latin typeface="Calibri"/>
                <a:ea typeface="Calibri"/>
                <a:cs typeface="Calibri"/>
                <a:sym typeface="Calibri"/>
              </a:rPr>
              <a:t>?</a:t>
            </a:r>
            <a:endParaRPr sz="2800"/>
          </a:p>
          <a:p>
            <a:pPr indent="-222250" lvl="0" marL="352425" marR="0" rtl="0" algn="l">
              <a:lnSpc>
                <a:spcPct val="90000"/>
              </a:lnSpc>
              <a:spcBef>
                <a:spcPts val="1000"/>
              </a:spcBef>
              <a:spcAft>
                <a:spcPts val="0"/>
              </a:spcAft>
              <a:buClr>
                <a:srgbClr val="0000A3"/>
              </a:buClr>
              <a:buSzPts val="2800"/>
              <a:buFont typeface="Noto Sans Symbols"/>
              <a:buNone/>
            </a:pPr>
            <a:r>
              <a:rPr b="0" i="1" lang="en-US" sz="2800" u="none" cap="none" strike="noStrike">
                <a:solidFill>
                  <a:srgbClr val="CC0000"/>
                </a:solidFill>
                <a:latin typeface="Calibri"/>
                <a:ea typeface="Calibri"/>
                <a:cs typeface="Calibri"/>
                <a:sym typeface="Calibri"/>
              </a:rPr>
              <a:t>A:</a:t>
            </a:r>
            <a:r>
              <a:rPr b="0" i="0" lang="en-US" sz="2800" u="none" cap="none" strike="noStrike">
                <a:solidFill>
                  <a:srgbClr val="FF0000"/>
                </a:solidFill>
                <a:latin typeface="Calibri"/>
                <a:ea typeface="Calibri"/>
                <a:cs typeface="Calibri"/>
                <a:sym typeface="Calibri"/>
              </a:rPr>
              <a:t> </a:t>
            </a:r>
            <a:r>
              <a:rPr b="0" i="0" lang="en-US" sz="2800" u="none" cap="none" strike="noStrike">
                <a:solidFill>
                  <a:srgbClr val="000099"/>
                </a:solidFill>
                <a:latin typeface="Calibri"/>
                <a:ea typeface="Calibri"/>
                <a:cs typeface="Calibri"/>
                <a:sym typeface="Calibri"/>
              </a:rPr>
              <a:t>ICANN</a:t>
            </a:r>
            <a:r>
              <a:rPr b="0" i="0" lang="en-US" sz="2800" u="none" cap="none" strike="noStrike">
                <a:solidFill>
                  <a:srgbClr val="000000"/>
                </a:solidFill>
                <a:latin typeface="Calibri"/>
                <a:ea typeface="Calibri"/>
                <a:cs typeface="Calibri"/>
                <a:sym typeface="Calibri"/>
              </a:rPr>
              <a:t>: </a:t>
            </a:r>
            <a:r>
              <a:rPr b="0" i="0" lang="en-US" sz="2800" u="none" cap="none" strike="noStrike">
                <a:solidFill>
                  <a:srgbClr val="000099"/>
                </a:solidFill>
                <a:latin typeface="Calibri"/>
                <a:ea typeface="Calibri"/>
                <a:cs typeface="Calibri"/>
                <a:sym typeface="Calibri"/>
              </a:rPr>
              <a:t>I</a:t>
            </a:r>
            <a:r>
              <a:rPr b="0" i="0" lang="en-US" sz="2800" u="none" cap="none" strike="noStrike">
                <a:solidFill>
                  <a:srgbClr val="000000"/>
                </a:solidFill>
                <a:latin typeface="Calibri"/>
                <a:ea typeface="Calibri"/>
                <a:cs typeface="Calibri"/>
                <a:sym typeface="Calibri"/>
              </a:rPr>
              <a:t>nternet </a:t>
            </a:r>
            <a:r>
              <a:rPr b="0" i="0" lang="en-US" sz="2800" u="none" cap="none" strike="noStrike">
                <a:solidFill>
                  <a:srgbClr val="000099"/>
                </a:solidFill>
                <a:latin typeface="Calibri"/>
                <a:ea typeface="Calibri"/>
                <a:cs typeface="Calibri"/>
                <a:sym typeface="Calibri"/>
              </a:rPr>
              <a:t>C</a:t>
            </a:r>
            <a:r>
              <a:rPr b="0" i="0" lang="en-US" sz="2800" u="none" cap="none" strike="noStrike">
                <a:solidFill>
                  <a:srgbClr val="000000"/>
                </a:solidFill>
                <a:latin typeface="Calibri"/>
                <a:ea typeface="Calibri"/>
                <a:cs typeface="Calibri"/>
                <a:sym typeface="Calibri"/>
              </a:rPr>
              <a:t>orporation for </a:t>
            </a:r>
            <a:r>
              <a:rPr b="0" i="0" lang="en-US" sz="2800" u="none" cap="none" strike="noStrike">
                <a:solidFill>
                  <a:srgbClr val="000099"/>
                </a:solidFill>
                <a:latin typeface="Calibri"/>
                <a:ea typeface="Calibri"/>
                <a:cs typeface="Calibri"/>
                <a:sym typeface="Calibri"/>
              </a:rPr>
              <a:t>A</a:t>
            </a:r>
            <a:r>
              <a:rPr b="0" i="0" lang="en-US" sz="2800" u="none" cap="none" strike="noStrike">
                <a:solidFill>
                  <a:srgbClr val="000000"/>
                </a:solidFill>
                <a:latin typeface="Calibri"/>
                <a:ea typeface="Calibri"/>
                <a:cs typeface="Calibri"/>
                <a:sym typeface="Calibri"/>
              </a:rPr>
              <a:t>ssigned  </a:t>
            </a:r>
            <a:r>
              <a:rPr b="0" i="0" lang="en-US" sz="2800" u="none" cap="none" strike="noStrike">
                <a:solidFill>
                  <a:srgbClr val="000099"/>
                </a:solidFill>
                <a:latin typeface="Calibri"/>
                <a:ea typeface="Calibri"/>
                <a:cs typeface="Calibri"/>
                <a:sym typeface="Calibri"/>
              </a:rPr>
              <a:t>N</a:t>
            </a:r>
            <a:r>
              <a:rPr b="0" i="0" lang="en-US" sz="2800" u="none" cap="none" strike="noStrike">
                <a:solidFill>
                  <a:srgbClr val="000000"/>
                </a:solidFill>
                <a:latin typeface="Calibri"/>
                <a:ea typeface="Calibri"/>
                <a:cs typeface="Calibri"/>
                <a:sym typeface="Calibri"/>
              </a:rPr>
              <a:t>ames and </a:t>
            </a:r>
            <a:r>
              <a:rPr b="0" i="0" lang="en-US" sz="2800" u="none" cap="none" strike="noStrike">
                <a:solidFill>
                  <a:srgbClr val="000099"/>
                </a:solidFill>
                <a:latin typeface="Calibri"/>
                <a:ea typeface="Calibri"/>
                <a:cs typeface="Calibri"/>
                <a:sym typeface="Calibri"/>
              </a:rPr>
              <a:t>N</a:t>
            </a:r>
            <a:r>
              <a:rPr b="0" i="0" lang="en-US" sz="2800" u="none" cap="none" strike="noStrike">
                <a:solidFill>
                  <a:srgbClr val="000000"/>
                </a:solidFill>
                <a:latin typeface="Calibri"/>
                <a:ea typeface="Calibri"/>
                <a:cs typeface="Calibri"/>
                <a:sym typeface="Calibri"/>
              </a:rPr>
              <a:t>umbers http://www.icann.org/</a:t>
            </a:r>
            <a:endParaRPr sz="2800"/>
          </a:p>
          <a:p>
            <a:pPr indent="-234950" lvl="1" marL="574675" marR="0" rtl="0" algn="l">
              <a:lnSpc>
                <a:spcPct val="90000"/>
              </a:lnSpc>
              <a:spcBef>
                <a:spcPts val="500"/>
              </a:spcBef>
              <a:spcAft>
                <a:spcPts val="0"/>
              </a:spcAft>
              <a:buClr>
                <a:srgbClr val="0000A8"/>
              </a:buClr>
              <a:buSzPts val="2800"/>
              <a:buFont typeface="Arial"/>
              <a:buChar char="•"/>
            </a:pPr>
            <a:r>
              <a:rPr lang="en-US" sz="2800">
                <a:latin typeface="Calibri"/>
                <a:ea typeface="Calibri"/>
                <a:cs typeface="Calibri"/>
                <a:sym typeface="Calibri"/>
              </a:rPr>
              <a:t>δεσμεύει </a:t>
            </a:r>
            <a:r>
              <a:rPr b="0" i="0" lang="en-US" sz="2800" u="none" cap="none" strike="noStrike">
                <a:solidFill>
                  <a:srgbClr val="000000"/>
                </a:solidFill>
                <a:latin typeface="Calibri"/>
                <a:ea typeface="Calibri"/>
                <a:cs typeface="Calibri"/>
                <a:sym typeface="Calibri"/>
              </a:rPr>
              <a:t>IP </a:t>
            </a:r>
            <a:r>
              <a:rPr lang="en-US" sz="2800">
                <a:latin typeface="Calibri"/>
                <a:ea typeface="Calibri"/>
                <a:cs typeface="Calibri"/>
                <a:sym typeface="Calibri"/>
              </a:rPr>
              <a:t>διευθύνσεις</a:t>
            </a:r>
            <a:r>
              <a:rPr b="0" i="0" lang="en-US" sz="2800" u="none" cap="none" strike="noStrike">
                <a:solidFill>
                  <a:srgbClr val="000000"/>
                </a:solidFill>
                <a:latin typeface="Calibri"/>
                <a:ea typeface="Calibri"/>
                <a:cs typeface="Calibri"/>
                <a:sym typeface="Calibri"/>
              </a:rPr>
              <a:t>, </a:t>
            </a:r>
            <a:r>
              <a:rPr lang="en-US" sz="2800">
                <a:latin typeface="Calibri"/>
                <a:ea typeface="Calibri"/>
                <a:cs typeface="Calibri"/>
                <a:sym typeface="Calibri"/>
              </a:rPr>
              <a:t>μεσω </a:t>
            </a:r>
            <a:r>
              <a:rPr b="0" i="0" lang="en-US" sz="2800" u="none" cap="none" strike="noStrike">
                <a:solidFill>
                  <a:srgbClr val="0000A3"/>
                </a:solidFill>
                <a:latin typeface="Calibri"/>
                <a:ea typeface="Calibri"/>
                <a:cs typeface="Calibri"/>
                <a:sym typeface="Calibri"/>
              </a:rPr>
              <a:t>5 regional registries (RRs) </a:t>
            </a:r>
            <a:r>
              <a:rPr b="0" i="0" lang="en-US" sz="2800" u="none" cap="none" strike="noStrike">
                <a:solidFill>
                  <a:srgbClr val="000000"/>
                </a:solidFill>
                <a:latin typeface="Calibri"/>
                <a:ea typeface="Calibri"/>
                <a:cs typeface="Calibri"/>
                <a:sym typeface="Calibri"/>
              </a:rPr>
              <a:t>(who may then allocate to local registries)</a:t>
            </a:r>
            <a:endParaRPr sz="2800"/>
          </a:p>
          <a:p>
            <a:pPr indent="-234950" lvl="1" marL="574675" marR="0" rtl="0" algn="l">
              <a:lnSpc>
                <a:spcPct val="90000"/>
              </a:lnSpc>
              <a:spcBef>
                <a:spcPts val="500"/>
              </a:spcBef>
              <a:spcAft>
                <a:spcPts val="0"/>
              </a:spcAft>
              <a:buClr>
                <a:srgbClr val="0000A8"/>
              </a:buClr>
              <a:buSzPts val="2800"/>
              <a:buFont typeface="Arial"/>
              <a:buChar char="•"/>
            </a:pPr>
            <a:r>
              <a:rPr lang="en-US" sz="2800">
                <a:latin typeface="Calibri"/>
                <a:ea typeface="Calibri"/>
                <a:cs typeface="Calibri"/>
                <a:sym typeface="Calibri"/>
              </a:rPr>
              <a:t>διαχειρίζεται την </a:t>
            </a:r>
            <a:r>
              <a:rPr b="0" i="0" lang="en-US" sz="2800" u="none" cap="none" strike="noStrike">
                <a:solidFill>
                  <a:srgbClr val="000000"/>
                </a:solidFill>
                <a:latin typeface="Calibri"/>
                <a:ea typeface="Calibri"/>
                <a:cs typeface="Calibri"/>
                <a:sym typeface="Calibri"/>
              </a:rPr>
              <a:t>DNS root </a:t>
            </a:r>
            <a:r>
              <a:rPr lang="en-US" sz="2800">
                <a:latin typeface="Calibri"/>
                <a:ea typeface="Calibri"/>
                <a:cs typeface="Calibri"/>
                <a:sym typeface="Calibri"/>
              </a:rPr>
              <a:t>ζώνη</a:t>
            </a:r>
            <a:r>
              <a:rPr b="0" i="0" lang="en-US" sz="2800" u="none" cap="none" strike="noStrike">
                <a:solidFill>
                  <a:srgbClr val="000000"/>
                </a:solidFill>
                <a:latin typeface="Calibri"/>
                <a:ea typeface="Calibri"/>
                <a:cs typeface="Calibri"/>
                <a:sym typeface="Calibri"/>
              </a:rPr>
              <a:t>, </a:t>
            </a:r>
            <a:r>
              <a:rPr lang="en-US" sz="2800">
                <a:latin typeface="Calibri"/>
                <a:ea typeface="Calibri"/>
                <a:cs typeface="Calibri"/>
                <a:sym typeface="Calibri"/>
              </a:rPr>
              <a:t>συμπεριλαμβανομένης της </a:t>
            </a:r>
            <a:r>
              <a:rPr b="0" i="0" lang="en-US" sz="2800" u="none" cap="none" strike="noStrike">
                <a:solidFill>
                  <a:srgbClr val="000000"/>
                </a:solidFill>
                <a:latin typeface="Calibri"/>
                <a:ea typeface="Calibri"/>
                <a:cs typeface="Calibri"/>
                <a:sym typeface="Calibri"/>
              </a:rPr>
              <a:t>διαχείρισης </a:t>
            </a:r>
            <a:r>
              <a:rPr lang="en-US" sz="2800">
                <a:latin typeface="Calibri"/>
                <a:ea typeface="Calibri"/>
                <a:cs typeface="Calibri"/>
                <a:sym typeface="Calibri"/>
              </a:rPr>
              <a:t>μεμονωμένων</a:t>
            </a:r>
            <a:r>
              <a:rPr lang="en-US" sz="2800">
                <a:latin typeface="Calibri"/>
                <a:ea typeface="Calibri"/>
                <a:cs typeface="Calibri"/>
                <a:sym typeface="Calibri"/>
              </a:rPr>
              <a:t> </a:t>
            </a:r>
            <a:r>
              <a:rPr b="0" i="0" lang="en-US" sz="2800" u="none" cap="none" strike="noStrike">
                <a:solidFill>
                  <a:srgbClr val="000000"/>
                </a:solidFill>
                <a:latin typeface="Calibri"/>
                <a:ea typeface="Calibri"/>
                <a:cs typeface="Calibri"/>
                <a:sym typeface="Calibri"/>
              </a:rPr>
              <a:t>TLD (.com, .edu , …) </a:t>
            </a:r>
            <a:endParaRPr sz="2800"/>
          </a:p>
          <a:p>
            <a:pPr indent="0" lvl="1" marL="463550" marR="0" rtl="0" algn="l">
              <a:lnSpc>
                <a:spcPct val="90000"/>
              </a:lnSpc>
              <a:spcBef>
                <a:spcPts val="500"/>
              </a:spcBef>
              <a:spcAft>
                <a:spcPts val="0"/>
              </a:spcAft>
              <a:buClr>
                <a:srgbClr val="0000A8"/>
              </a:buClr>
              <a:buSzPts val="2800"/>
              <a:buFont typeface="Arial"/>
              <a:buNone/>
            </a:pPr>
            <a:r>
              <a:t/>
            </a:r>
            <a:endParaRPr b="0" i="0" sz="2800" u="none" cap="none" strike="noStrike">
              <a:solidFill>
                <a:srgbClr val="000000"/>
              </a:solidFill>
              <a:latin typeface="Calibri"/>
              <a:ea typeface="Calibri"/>
              <a:cs typeface="Calibri"/>
              <a:sym typeface="Calibri"/>
            </a:endParaRPr>
          </a:p>
        </p:txBody>
      </p:sp>
      <p:sp>
        <p:nvSpPr>
          <p:cNvPr id="4139" name="Google Shape;4139;p62"/>
          <p:cNvSpPr txBox="1"/>
          <p:nvPr/>
        </p:nvSpPr>
        <p:spPr>
          <a:xfrm>
            <a:off x="6005650" y="1374600"/>
            <a:ext cx="6186300" cy="3674400"/>
          </a:xfrm>
          <a:prstGeom prst="rect">
            <a:avLst/>
          </a:prstGeom>
          <a:noFill/>
          <a:ln>
            <a:noFill/>
          </a:ln>
        </p:spPr>
        <p:txBody>
          <a:bodyPr anchorCtr="0" anchor="t" bIns="45700" lIns="91425" spcFirstLastPara="1" rIns="91425" wrap="square" tIns="45700">
            <a:noAutofit/>
          </a:bodyPr>
          <a:lstStyle/>
          <a:p>
            <a:pPr indent="-222250" lvl="0" marL="352425" marR="0" rtl="0" algn="l">
              <a:lnSpc>
                <a:spcPct val="90000"/>
              </a:lnSpc>
              <a:spcBef>
                <a:spcPts val="0"/>
              </a:spcBef>
              <a:spcAft>
                <a:spcPts val="0"/>
              </a:spcAft>
              <a:buClr>
                <a:srgbClr val="0000A3"/>
              </a:buClr>
              <a:buSzPts val="2800"/>
              <a:buFont typeface="Noto Sans Symbols"/>
              <a:buNone/>
            </a:pPr>
            <a:r>
              <a:rPr b="0" i="1" lang="en-US" sz="2800" u="none" cap="none" strike="noStrike">
                <a:solidFill>
                  <a:srgbClr val="CC0000"/>
                </a:solidFill>
                <a:latin typeface="Calibri"/>
                <a:ea typeface="Calibri"/>
                <a:cs typeface="Calibri"/>
                <a:sym typeface="Calibri"/>
              </a:rPr>
              <a:t>Q:</a:t>
            </a:r>
            <a:r>
              <a:rPr b="0" i="0" lang="en-US" sz="2800" u="none" cap="none" strike="noStrike">
                <a:solidFill>
                  <a:srgbClr val="000000"/>
                </a:solidFill>
                <a:latin typeface="Calibri"/>
                <a:ea typeface="Calibri"/>
                <a:cs typeface="Calibri"/>
                <a:sym typeface="Calibri"/>
              </a:rPr>
              <a:t> </a:t>
            </a:r>
            <a:r>
              <a:rPr lang="en-US" sz="2800">
                <a:latin typeface="Calibri"/>
                <a:ea typeface="Calibri"/>
                <a:cs typeface="Calibri"/>
                <a:sym typeface="Calibri"/>
              </a:rPr>
              <a:t>Είναι αρκετές</a:t>
            </a:r>
            <a:r>
              <a:rPr b="0" i="0" lang="en-US" sz="2800" u="none" cap="none" strike="noStrike">
                <a:solidFill>
                  <a:srgbClr val="000000"/>
                </a:solidFill>
                <a:latin typeface="Calibri"/>
                <a:ea typeface="Calibri"/>
                <a:cs typeface="Calibri"/>
                <a:sym typeface="Calibri"/>
              </a:rPr>
              <a:t> 32-bit IP </a:t>
            </a:r>
            <a:r>
              <a:rPr lang="en-US" sz="2800">
                <a:latin typeface="Calibri"/>
                <a:ea typeface="Calibri"/>
                <a:cs typeface="Calibri"/>
                <a:sym typeface="Calibri"/>
              </a:rPr>
              <a:t>διευθύνσεις</a:t>
            </a:r>
            <a:r>
              <a:rPr b="0" i="0" lang="en-US" sz="2800" u="none" cap="none" strike="noStrike">
                <a:solidFill>
                  <a:srgbClr val="000000"/>
                </a:solidFill>
                <a:latin typeface="Calibri"/>
                <a:ea typeface="Calibri"/>
                <a:cs typeface="Calibri"/>
                <a:sym typeface="Calibri"/>
              </a:rPr>
              <a:t>?</a:t>
            </a:r>
            <a:endParaRPr sz="2800"/>
          </a:p>
          <a:p>
            <a:pPr indent="-274638" lvl="0" marL="404813" marR="0" rtl="0" algn="l">
              <a:lnSpc>
                <a:spcPct val="90000"/>
              </a:lnSpc>
              <a:spcBef>
                <a:spcPts val="1000"/>
              </a:spcBef>
              <a:spcAft>
                <a:spcPts val="0"/>
              </a:spcAft>
              <a:buClr>
                <a:srgbClr val="0000A3"/>
              </a:buClr>
              <a:buSzPts val="2800"/>
              <a:buFont typeface="Noto Sans Symbols"/>
              <a:buChar char="▪"/>
            </a:pPr>
            <a:r>
              <a:rPr lang="en-US" sz="2800">
                <a:latin typeface="Calibri"/>
                <a:ea typeface="Calibri"/>
                <a:cs typeface="Calibri"/>
                <a:sym typeface="Calibri"/>
              </a:rPr>
              <a:t>Ο </a:t>
            </a:r>
            <a:r>
              <a:rPr b="0" i="0" lang="en-US" sz="2800" u="none" cap="none" strike="noStrike">
                <a:solidFill>
                  <a:srgbClr val="000000"/>
                </a:solidFill>
                <a:latin typeface="Calibri"/>
                <a:ea typeface="Calibri"/>
                <a:cs typeface="Calibri"/>
                <a:sym typeface="Calibri"/>
              </a:rPr>
              <a:t>ICANN </a:t>
            </a:r>
            <a:r>
              <a:rPr lang="en-US" sz="2800">
                <a:latin typeface="Calibri"/>
                <a:ea typeface="Calibri"/>
                <a:cs typeface="Calibri"/>
                <a:sym typeface="Calibri"/>
              </a:rPr>
              <a:t>δέσμευσε το τελευταίο</a:t>
            </a:r>
            <a:r>
              <a:rPr b="0" i="0" lang="en-US" sz="2800" u="none" cap="none" strike="noStrike">
                <a:solidFill>
                  <a:srgbClr val="000000"/>
                </a:solidFill>
                <a:latin typeface="Calibri"/>
                <a:ea typeface="Calibri"/>
                <a:cs typeface="Calibri"/>
                <a:sym typeface="Calibri"/>
              </a:rPr>
              <a:t> </a:t>
            </a:r>
            <a:r>
              <a:rPr lang="en-US" sz="2800">
                <a:latin typeface="Calibri"/>
                <a:ea typeface="Calibri"/>
                <a:cs typeface="Calibri"/>
                <a:sym typeface="Calibri"/>
              </a:rPr>
              <a:t>κομμάτι από</a:t>
            </a:r>
            <a:r>
              <a:rPr b="0" i="0" lang="en-US" sz="2800" u="none" cap="none" strike="noStrike">
                <a:solidFill>
                  <a:srgbClr val="000000"/>
                </a:solidFill>
                <a:latin typeface="Calibri"/>
                <a:ea typeface="Calibri"/>
                <a:cs typeface="Calibri"/>
                <a:sym typeface="Calibri"/>
              </a:rPr>
              <a:t> IPv4 </a:t>
            </a:r>
            <a:r>
              <a:rPr lang="en-US" sz="2800">
                <a:latin typeface="Calibri"/>
                <a:ea typeface="Calibri"/>
                <a:cs typeface="Calibri"/>
                <a:sym typeface="Calibri"/>
              </a:rPr>
              <a:t>διευθύνσεις στο </a:t>
            </a:r>
            <a:r>
              <a:rPr b="0" i="0" lang="en-US" sz="2800" u="none" cap="none" strike="noStrike">
                <a:solidFill>
                  <a:srgbClr val="000000"/>
                </a:solidFill>
                <a:latin typeface="Calibri"/>
                <a:ea typeface="Calibri"/>
                <a:cs typeface="Calibri"/>
                <a:sym typeface="Calibri"/>
              </a:rPr>
              <a:t>RRs </a:t>
            </a:r>
            <a:r>
              <a:rPr lang="en-US" sz="2800">
                <a:latin typeface="Calibri"/>
                <a:ea typeface="Calibri"/>
                <a:cs typeface="Calibri"/>
                <a:sym typeface="Calibri"/>
              </a:rPr>
              <a:t>το</a:t>
            </a:r>
            <a:r>
              <a:rPr b="0" i="0" lang="en-US" sz="2800" u="none" cap="none" strike="noStrike">
                <a:solidFill>
                  <a:srgbClr val="000000"/>
                </a:solidFill>
                <a:latin typeface="Calibri"/>
                <a:ea typeface="Calibri"/>
                <a:cs typeface="Calibri"/>
                <a:sym typeface="Calibri"/>
              </a:rPr>
              <a:t> 2011</a:t>
            </a:r>
            <a:endParaRPr sz="2800"/>
          </a:p>
          <a:p>
            <a:pPr indent="-274638" lvl="0" marL="404813" marR="0" rtl="0" algn="l">
              <a:lnSpc>
                <a:spcPct val="90000"/>
              </a:lnSpc>
              <a:spcBef>
                <a:spcPts val="1000"/>
              </a:spcBef>
              <a:spcAft>
                <a:spcPts val="0"/>
              </a:spcAft>
              <a:buClr>
                <a:srgbClr val="0000A3"/>
              </a:buClr>
              <a:buSzPts val="2800"/>
              <a:buFont typeface="Noto Sans Symbols"/>
              <a:buChar char="▪"/>
            </a:pPr>
            <a:r>
              <a:rPr lang="en-US" sz="2800">
                <a:latin typeface="Calibri"/>
                <a:ea typeface="Calibri"/>
                <a:cs typeface="Calibri"/>
                <a:sym typeface="Calibri"/>
              </a:rPr>
              <a:t>Το </a:t>
            </a:r>
            <a:r>
              <a:rPr b="0" i="0" lang="en-US" sz="2800" u="none" cap="none" strike="noStrike">
                <a:solidFill>
                  <a:srgbClr val="000000"/>
                </a:solidFill>
                <a:latin typeface="Calibri"/>
                <a:ea typeface="Calibri"/>
                <a:cs typeface="Calibri"/>
                <a:sym typeface="Calibri"/>
              </a:rPr>
              <a:t>NAT (next) </a:t>
            </a:r>
            <a:r>
              <a:rPr lang="en-US" sz="2800">
                <a:latin typeface="Calibri"/>
                <a:ea typeface="Calibri"/>
                <a:cs typeface="Calibri"/>
                <a:sym typeface="Calibri"/>
              </a:rPr>
              <a:t>βοηθάει στην εξάντληση του χώρου των </a:t>
            </a:r>
            <a:r>
              <a:rPr lang="en-US" sz="2800">
                <a:latin typeface="Calibri"/>
                <a:ea typeface="Calibri"/>
                <a:cs typeface="Calibri"/>
                <a:sym typeface="Calibri"/>
              </a:rPr>
              <a:t> </a:t>
            </a:r>
            <a:r>
              <a:rPr b="0" i="0" lang="en-US" sz="2800" u="none" cap="none" strike="noStrike">
                <a:solidFill>
                  <a:srgbClr val="000000"/>
                </a:solidFill>
                <a:latin typeface="Calibri"/>
                <a:ea typeface="Calibri"/>
                <a:cs typeface="Calibri"/>
                <a:sym typeface="Calibri"/>
              </a:rPr>
              <a:t>IPv4 </a:t>
            </a:r>
            <a:r>
              <a:rPr lang="en-US" sz="2800">
                <a:latin typeface="Calibri"/>
                <a:ea typeface="Calibri"/>
                <a:cs typeface="Calibri"/>
                <a:sym typeface="Calibri"/>
              </a:rPr>
              <a:t>διευθύνσεων</a:t>
            </a:r>
            <a:endParaRPr sz="2800"/>
          </a:p>
          <a:p>
            <a:pPr indent="-274638" lvl="0" marL="404813" marR="0" rtl="0" algn="l">
              <a:lnSpc>
                <a:spcPct val="90000"/>
              </a:lnSpc>
              <a:spcBef>
                <a:spcPts val="1000"/>
              </a:spcBef>
              <a:spcAft>
                <a:spcPts val="0"/>
              </a:spcAft>
              <a:buClr>
                <a:srgbClr val="0000A3"/>
              </a:buClr>
              <a:buSzPts val="2800"/>
              <a:buFont typeface="Noto Sans Symbols"/>
              <a:buChar char="▪"/>
            </a:pPr>
            <a:r>
              <a:rPr b="0" i="0" lang="en-US" sz="2800" u="none" cap="none" strike="noStrike">
                <a:solidFill>
                  <a:srgbClr val="000000"/>
                </a:solidFill>
                <a:latin typeface="Calibri"/>
                <a:ea typeface="Calibri"/>
                <a:cs typeface="Calibri"/>
                <a:sym typeface="Calibri"/>
              </a:rPr>
              <a:t>IPv6 </a:t>
            </a:r>
            <a:r>
              <a:rPr lang="en-US" sz="2800">
                <a:latin typeface="Calibri"/>
                <a:ea typeface="Calibri"/>
                <a:cs typeface="Calibri"/>
                <a:sym typeface="Calibri"/>
              </a:rPr>
              <a:t>έχει</a:t>
            </a:r>
            <a:r>
              <a:rPr b="0" i="0" lang="en-US" sz="2800" u="none" cap="none" strike="noStrike">
                <a:solidFill>
                  <a:srgbClr val="000000"/>
                </a:solidFill>
                <a:latin typeface="Calibri"/>
                <a:ea typeface="Calibri"/>
                <a:cs typeface="Calibri"/>
                <a:sym typeface="Calibri"/>
              </a:rPr>
              <a:t> 128-bit </a:t>
            </a:r>
            <a:r>
              <a:rPr lang="en-US" sz="2800">
                <a:latin typeface="Calibri"/>
                <a:ea typeface="Calibri"/>
                <a:cs typeface="Calibri"/>
                <a:sym typeface="Calibri"/>
              </a:rPr>
              <a:t>χώρο διευθύνσεων</a:t>
            </a:r>
            <a:endParaRPr sz="2800"/>
          </a:p>
        </p:txBody>
      </p:sp>
      <p:sp>
        <p:nvSpPr>
          <p:cNvPr id="4140" name="Google Shape;4140;p62"/>
          <p:cNvSpPr txBox="1"/>
          <p:nvPr/>
        </p:nvSpPr>
        <p:spPr>
          <a:xfrm flipH="1">
            <a:off x="7150513" y="5049079"/>
            <a:ext cx="4511400" cy="144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Calibri"/>
              <a:buNone/>
            </a:pPr>
            <a:r>
              <a:rPr b="0" i="0" lang="en-US" sz="2200" u="none" cap="none" strike="noStrike">
                <a:solidFill>
                  <a:srgbClr val="000000"/>
                </a:solidFill>
                <a:latin typeface="Calibri"/>
                <a:ea typeface="Calibri"/>
                <a:cs typeface="Calibri"/>
                <a:sym typeface="Calibri"/>
              </a:rPr>
              <a:t>"Who the hell knew how much address space we needed?"  Vint Cerf (reflecting on decision to make IPv4 address 32 bits long)</a:t>
            </a:r>
            <a:endParaRPr sz="1600"/>
          </a:p>
        </p:txBody>
      </p:sp>
      <p:sp>
        <p:nvSpPr>
          <p:cNvPr id="4141" name="Google Shape;4141;p62"/>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8">
                                            <p:txEl>
                                              <p:pRg end="0" st="0"/>
                                            </p:txEl>
                                          </p:spTgt>
                                        </p:tgtEl>
                                        <p:attrNameLst>
                                          <p:attrName>style.visibility</p:attrName>
                                        </p:attrNameLst>
                                      </p:cBhvr>
                                      <p:to>
                                        <p:strVal val="visible"/>
                                      </p:to>
                                    </p:set>
                                    <p:animEffect filter="fade" transition="in">
                                      <p:cBhvr>
                                        <p:cTn dur="500"/>
                                        <p:tgtEl>
                                          <p:spTgt spid="41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8">
                                            <p:txEl>
                                              <p:pRg end="1" st="1"/>
                                            </p:txEl>
                                          </p:spTgt>
                                        </p:tgtEl>
                                        <p:attrNameLst>
                                          <p:attrName>style.visibility</p:attrName>
                                        </p:attrNameLst>
                                      </p:cBhvr>
                                      <p:to>
                                        <p:strVal val="visible"/>
                                      </p:to>
                                    </p:set>
                                    <p:animEffect filter="fade" transition="in">
                                      <p:cBhvr>
                                        <p:cTn dur="500"/>
                                        <p:tgtEl>
                                          <p:spTgt spid="413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8">
                                            <p:txEl>
                                              <p:pRg end="2" st="2"/>
                                            </p:txEl>
                                          </p:spTgt>
                                        </p:tgtEl>
                                        <p:attrNameLst>
                                          <p:attrName>style.visibility</p:attrName>
                                        </p:attrNameLst>
                                      </p:cBhvr>
                                      <p:to>
                                        <p:strVal val="visible"/>
                                      </p:to>
                                    </p:set>
                                    <p:animEffect filter="fade" transition="in">
                                      <p:cBhvr>
                                        <p:cTn dur="500"/>
                                        <p:tgtEl>
                                          <p:spTgt spid="413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8">
                                            <p:txEl>
                                              <p:pRg end="3" st="3"/>
                                            </p:txEl>
                                          </p:spTgt>
                                        </p:tgtEl>
                                        <p:attrNameLst>
                                          <p:attrName>style.visibility</p:attrName>
                                        </p:attrNameLst>
                                      </p:cBhvr>
                                      <p:to>
                                        <p:strVal val="visible"/>
                                      </p:to>
                                    </p:set>
                                    <p:animEffect filter="fade" transition="in">
                                      <p:cBhvr>
                                        <p:cTn dur="500"/>
                                        <p:tgtEl>
                                          <p:spTgt spid="413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8">
                                            <p:txEl>
                                              <p:pRg end="4" st="4"/>
                                            </p:txEl>
                                          </p:spTgt>
                                        </p:tgtEl>
                                        <p:attrNameLst>
                                          <p:attrName>style.visibility</p:attrName>
                                        </p:attrNameLst>
                                      </p:cBhvr>
                                      <p:to>
                                        <p:strVal val="visible"/>
                                      </p:to>
                                    </p:set>
                                    <p:animEffect filter="fade" transition="in">
                                      <p:cBhvr>
                                        <p:cTn dur="500"/>
                                        <p:tgtEl>
                                          <p:spTgt spid="413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9">
                                            <p:txEl>
                                              <p:pRg end="0" st="0"/>
                                            </p:txEl>
                                          </p:spTgt>
                                        </p:tgtEl>
                                        <p:attrNameLst>
                                          <p:attrName>style.visibility</p:attrName>
                                        </p:attrNameLst>
                                      </p:cBhvr>
                                      <p:to>
                                        <p:strVal val="visible"/>
                                      </p:to>
                                    </p:set>
                                    <p:animEffect filter="fade" transition="in">
                                      <p:cBhvr>
                                        <p:cTn dur="500"/>
                                        <p:tgtEl>
                                          <p:spTgt spid="413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9">
                                            <p:txEl>
                                              <p:pRg end="1" st="1"/>
                                            </p:txEl>
                                          </p:spTgt>
                                        </p:tgtEl>
                                        <p:attrNameLst>
                                          <p:attrName>style.visibility</p:attrName>
                                        </p:attrNameLst>
                                      </p:cBhvr>
                                      <p:to>
                                        <p:strVal val="visible"/>
                                      </p:to>
                                    </p:set>
                                    <p:animEffect filter="fade" transition="in">
                                      <p:cBhvr>
                                        <p:cTn dur="500"/>
                                        <p:tgtEl>
                                          <p:spTgt spid="413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9">
                                            <p:txEl>
                                              <p:pRg end="2" st="2"/>
                                            </p:txEl>
                                          </p:spTgt>
                                        </p:tgtEl>
                                        <p:attrNameLst>
                                          <p:attrName>style.visibility</p:attrName>
                                        </p:attrNameLst>
                                      </p:cBhvr>
                                      <p:to>
                                        <p:strVal val="visible"/>
                                      </p:to>
                                    </p:set>
                                    <p:animEffect filter="fade" transition="in">
                                      <p:cBhvr>
                                        <p:cTn dur="500"/>
                                        <p:tgtEl>
                                          <p:spTgt spid="413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9">
                                            <p:txEl>
                                              <p:pRg end="3" st="3"/>
                                            </p:txEl>
                                          </p:spTgt>
                                        </p:tgtEl>
                                        <p:attrNameLst>
                                          <p:attrName>style.visibility</p:attrName>
                                        </p:attrNameLst>
                                      </p:cBhvr>
                                      <p:to>
                                        <p:strVal val="visible"/>
                                      </p:to>
                                    </p:set>
                                    <p:animEffect filter="fade" transition="in">
                                      <p:cBhvr>
                                        <p:cTn dur="500"/>
                                        <p:tgtEl>
                                          <p:spTgt spid="413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0"/>
                                        </p:tgtEl>
                                        <p:attrNameLst>
                                          <p:attrName>style.visibility</p:attrName>
                                        </p:attrNameLst>
                                      </p:cBhvr>
                                      <p:to>
                                        <p:strVal val="visible"/>
                                      </p:to>
                                    </p:set>
                                    <p:animEffect filter="fade" transition="in">
                                      <p:cBhvr>
                                        <p:cTn dur="500"/>
                                        <p:tgtEl>
                                          <p:spTgt spid="4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6" name="Shape 4146"/>
        <p:cNvGrpSpPr/>
        <p:nvPr/>
      </p:nvGrpSpPr>
      <p:grpSpPr>
        <a:xfrm>
          <a:off x="0" y="0"/>
          <a:ext cx="0" cy="0"/>
          <a:chOff x="0" y="0"/>
          <a:chExt cx="0" cy="0"/>
        </a:xfrm>
      </p:grpSpPr>
      <p:sp>
        <p:nvSpPr>
          <p:cNvPr id="4147" name="Google Shape;4147;gb840aa36fd_0_83"/>
          <p:cNvSpPr txBox="1"/>
          <p:nvPr>
            <p:ph type="title"/>
          </p:nvPr>
        </p:nvSpPr>
        <p:spPr>
          <a:xfrm>
            <a:off x="90826" y="289325"/>
            <a:ext cx="112236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400"/>
              <a:buFont typeface="Calibri"/>
              <a:buNone/>
            </a:pPr>
            <a:r>
              <a:rPr lang="en-US" sz="5000"/>
              <a:t>Network layer: “data plane” roadmap</a:t>
            </a:r>
            <a:endParaRPr sz="5000"/>
          </a:p>
        </p:txBody>
      </p:sp>
      <p:sp>
        <p:nvSpPr>
          <p:cNvPr id="4148" name="Google Shape;4148;gb840aa36fd_0_83"/>
          <p:cNvSpPr txBox="1"/>
          <p:nvPr>
            <p:ph idx="2" type="body"/>
          </p:nvPr>
        </p:nvSpPr>
        <p:spPr>
          <a:xfrm>
            <a:off x="-115711" y="1352099"/>
            <a:ext cx="6618000" cy="5001000"/>
          </a:xfrm>
          <a:prstGeom prst="rect">
            <a:avLst/>
          </a:prstGeom>
          <a:noFill/>
          <a:ln>
            <a:noFill/>
          </a:ln>
        </p:spPr>
        <p:txBody>
          <a:bodyPr anchorCtr="0" anchor="t" bIns="45700" lIns="91425" spcFirstLastPara="1" rIns="91425" wrap="square" tIns="45700">
            <a:noAutofit/>
          </a:bodyPr>
          <a:lstStyle/>
          <a:p>
            <a:pPr indent="-252412" lvl="0" marL="407987" rtl="0" algn="l">
              <a:lnSpc>
                <a:spcPct val="90000"/>
              </a:lnSpc>
              <a:spcBef>
                <a:spcPts val="0"/>
              </a:spcBef>
              <a:spcAft>
                <a:spcPts val="0"/>
              </a:spcAft>
              <a:buClr>
                <a:schemeClr val="lt2"/>
              </a:buClr>
              <a:buSzPts val="2800"/>
              <a:buChar char="▪"/>
            </a:pPr>
            <a:r>
              <a:rPr lang="en-US">
                <a:solidFill>
                  <a:schemeClr val="lt2"/>
                </a:solidFill>
              </a:rPr>
              <a:t>επίπεδο δικτύου: ανασκόπηση</a:t>
            </a:r>
            <a:endParaRPr>
              <a:solidFill>
                <a:schemeClr val="lt2"/>
              </a:solidFill>
            </a:endParaRPr>
          </a:p>
          <a:p>
            <a:pPr indent="-231775" lvl="1" marL="695325" rtl="0" algn="l">
              <a:lnSpc>
                <a:spcPct val="90000"/>
              </a:lnSpc>
              <a:spcBef>
                <a:spcPts val="0"/>
              </a:spcBef>
              <a:spcAft>
                <a:spcPts val="0"/>
              </a:spcAft>
              <a:buClr>
                <a:schemeClr val="lt2"/>
              </a:buClr>
              <a:buSzPts val="2800"/>
              <a:buChar char="•"/>
            </a:pPr>
            <a:r>
              <a:rPr lang="en-US" sz="2800">
                <a:solidFill>
                  <a:schemeClr val="lt2"/>
                </a:solidFill>
              </a:rPr>
              <a:t>επίπεδο δεδομένων</a:t>
            </a:r>
            <a:endParaRPr sz="2800">
              <a:solidFill>
                <a:schemeClr val="lt2"/>
              </a:solidFill>
            </a:endParaRPr>
          </a:p>
          <a:p>
            <a:pPr indent="-231775" lvl="1" marL="695325" rtl="0" algn="l">
              <a:lnSpc>
                <a:spcPct val="90000"/>
              </a:lnSpc>
              <a:spcBef>
                <a:spcPts val="0"/>
              </a:spcBef>
              <a:spcAft>
                <a:spcPts val="0"/>
              </a:spcAft>
              <a:buClr>
                <a:schemeClr val="lt2"/>
              </a:buClr>
              <a:buSzPts val="2800"/>
              <a:buChar char="•"/>
            </a:pPr>
            <a:r>
              <a:rPr lang="en-US" sz="2800">
                <a:solidFill>
                  <a:schemeClr val="lt2"/>
                </a:solidFill>
              </a:rPr>
              <a:t>επίπεδο ελέγχου</a:t>
            </a:r>
            <a:endParaRPr sz="2800">
              <a:solidFill>
                <a:schemeClr val="lt2"/>
              </a:solidFill>
            </a:endParaRPr>
          </a:p>
        </p:txBody>
      </p:sp>
      <p:pic>
        <p:nvPicPr>
          <p:cNvPr descr="A train crossing a bridge over a body of water&#10;&#10;Description automatically generated" id="4149" name="Google Shape;4149;gb840aa36fd_0_83"/>
          <p:cNvPicPr preferRelativeResize="0"/>
          <p:nvPr/>
        </p:nvPicPr>
        <p:blipFill rotWithShape="1">
          <a:blip r:embed="rId3">
            <a:alphaModFix/>
          </a:blip>
          <a:srcRect b="0" l="0" r="0" t="0"/>
          <a:stretch/>
        </p:blipFill>
        <p:spPr>
          <a:xfrm>
            <a:off x="7379463" y="1379121"/>
            <a:ext cx="3102316" cy="2326737"/>
          </a:xfrm>
          <a:prstGeom prst="rect">
            <a:avLst/>
          </a:prstGeom>
          <a:noFill/>
          <a:ln>
            <a:noFill/>
          </a:ln>
        </p:spPr>
      </p:pic>
      <p:sp>
        <p:nvSpPr>
          <p:cNvPr id="4150" name="Google Shape;4150;gb840aa36fd_0_83"/>
          <p:cNvSpPr txBox="1"/>
          <p:nvPr/>
        </p:nvSpPr>
        <p:spPr>
          <a:xfrm>
            <a:off x="6274088" y="4116775"/>
            <a:ext cx="6005400" cy="1937700"/>
          </a:xfrm>
          <a:prstGeom prst="rect">
            <a:avLst/>
          </a:prstGeom>
          <a:noFill/>
          <a:ln>
            <a:noFill/>
          </a:ln>
        </p:spPr>
        <p:txBody>
          <a:bodyPr anchorCtr="0" anchor="t" bIns="45700" lIns="91425" spcFirstLastPara="1" rIns="91425" wrap="square" tIns="45700">
            <a:noAutofit/>
          </a:bodyPr>
          <a:lstStyle/>
          <a:p>
            <a:pPr indent="-252412" lvl="0" marL="407987" marR="0" rtl="0" algn="l">
              <a:lnSpc>
                <a:spcPct val="90000"/>
              </a:lnSpc>
              <a:spcBef>
                <a:spcPts val="0"/>
              </a:spcBef>
              <a:spcAft>
                <a:spcPts val="0"/>
              </a:spcAft>
              <a:buClr>
                <a:schemeClr val="lt2"/>
              </a:buClr>
              <a:buSzPts val="2800"/>
              <a:buFont typeface="Noto Sans Symbols"/>
              <a:buChar char="▪"/>
            </a:pPr>
            <a:r>
              <a:rPr lang="en-US" sz="2800">
                <a:solidFill>
                  <a:schemeClr val="lt2"/>
                </a:solidFill>
                <a:latin typeface="Calibri"/>
                <a:ea typeface="Calibri"/>
                <a:cs typeface="Calibri"/>
                <a:sym typeface="Calibri"/>
              </a:rPr>
              <a:t>Γενικευμένη προώθηση</a:t>
            </a:r>
            <a:r>
              <a:rPr b="0" i="0" lang="en-US" sz="2800" u="none" cap="none" strike="noStrike">
                <a:solidFill>
                  <a:schemeClr val="lt2"/>
                </a:solidFill>
                <a:latin typeface="Calibri"/>
                <a:ea typeface="Calibri"/>
                <a:cs typeface="Calibri"/>
                <a:sym typeface="Calibri"/>
              </a:rPr>
              <a:t>, SDN</a:t>
            </a:r>
            <a:endParaRPr sz="2800">
              <a:solidFill>
                <a:schemeClr val="lt2"/>
              </a:solidFill>
            </a:endParaRPr>
          </a:p>
          <a:p>
            <a:pPr indent="-231775" lvl="1" marL="695325" marR="0" rtl="0" algn="l">
              <a:lnSpc>
                <a:spcPct val="90000"/>
              </a:lnSpc>
              <a:spcBef>
                <a:spcPts val="0"/>
              </a:spcBef>
              <a:spcAft>
                <a:spcPts val="0"/>
              </a:spcAft>
              <a:buClr>
                <a:schemeClr val="lt2"/>
              </a:buClr>
              <a:buSzPts val="2800"/>
              <a:buFont typeface="Arial"/>
              <a:buChar char="•"/>
            </a:pPr>
            <a:r>
              <a:rPr lang="en-US" sz="2800">
                <a:solidFill>
                  <a:schemeClr val="lt2"/>
                </a:solidFill>
                <a:latin typeface="Calibri"/>
                <a:ea typeface="Calibri"/>
                <a:cs typeface="Calibri"/>
                <a:sym typeface="Calibri"/>
              </a:rPr>
              <a:t>ταίριασμα</a:t>
            </a:r>
            <a:r>
              <a:rPr b="0" i="0" lang="en-US" sz="2800" u="none" cap="none" strike="noStrike">
                <a:solidFill>
                  <a:schemeClr val="lt2"/>
                </a:solidFill>
                <a:latin typeface="Calibri"/>
                <a:ea typeface="Calibri"/>
                <a:cs typeface="Calibri"/>
                <a:sym typeface="Calibri"/>
              </a:rPr>
              <a:t>+</a:t>
            </a:r>
            <a:r>
              <a:rPr lang="en-US" sz="2800">
                <a:solidFill>
                  <a:schemeClr val="lt2"/>
                </a:solidFill>
                <a:latin typeface="Calibri"/>
                <a:ea typeface="Calibri"/>
                <a:cs typeface="Calibri"/>
                <a:sym typeface="Calibri"/>
              </a:rPr>
              <a:t>ενέργεια</a:t>
            </a:r>
            <a:endParaRPr b="0" i="0" sz="2800" u="none" cap="none" strike="noStrike">
              <a:solidFill>
                <a:schemeClr val="lt2"/>
              </a:solidFill>
              <a:latin typeface="Calibri"/>
              <a:ea typeface="Calibri"/>
              <a:cs typeface="Calibri"/>
              <a:sym typeface="Calibri"/>
            </a:endParaRPr>
          </a:p>
          <a:p>
            <a:pPr indent="-231775" lvl="1" marL="695325" marR="0" rtl="0" algn="l">
              <a:lnSpc>
                <a:spcPct val="90000"/>
              </a:lnSpc>
              <a:spcBef>
                <a:spcPts val="0"/>
              </a:spcBef>
              <a:spcAft>
                <a:spcPts val="0"/>
              </a:spcAft>
              <a:buClr>
                <a:schemeClr val="lt2"/>
              </a:buClr>
              <a:buSzPts val="2800"/>
              <a:buFont typeface="Arial"/>
              <a:buChar char="•"/>
            </a:pPr>
            <a:r>
              <a:rPr b="0" i="0" lang="en-US" sz="2800" u="none" cap="none" strike="noStrike">
                <a:solidFill>
                  <a:schemeClr val="lt2"/>
                </a:solidFill>
                <a:latin typeface="Calibri"/>
                <a:ea typeface="Calibri"/>
                <a:cs typeface="Calibri"/>
                <a:sym typeface="Calibri"/>
              </a:rPr>
              <a:t>OpenFlow:</a:t>
            </a:r>
            <a:r>
              <a:rPr lang="en-US" sz="2800">
                <a:solidFill>
                  <a:schemeClr val="lt2"/>
                </a:solidFill>
                <a:latin typeface="Calibri"/>
                <a:ea typeface="Calibri"/>
                <a:cs typeface="Calibri"/>
                <a:sym typeface="Calibri"/>
              </a:rPr>
              <a:t>ταίριασμα+ενέργεια σε δράση</a:t>
            </a:r>
            <a:endParaRPr sz="2800">
              <a:solidFill>
                <a:schemeClr val="lt2"/>
              </a:solidFill>
            </a:endParaRPr>
          </a:p>
          <a:p>
            <a:pPr indent="-252412" lvl="0" marL="407987" marR="0" rtl="0" algn="l">
              <a:lnSpc>
                <a:spcPct val="90000"/>
              </a:lnSpc>
              <a:spcBef>
                <a:spcPts val="600"/>
              </a:spcBef>
              <a:spcAft>
                <a:spcPts val="0"/>
              </a:spcAft>
              <a:buClr>
                <a:schemeClr val="lt2"/>
              </a:buClr>
              <a:buSzPts val="2800"/>
              <a:buFont typeface="Noto Sans Symbols"/>
              <a:buChar char="▪"/>
            </a:pPr>
            <a:r>
              <a:rPr lang="en-US" sz="2800">
                <a:solidFill>
                  <a:schemeClr val="lt2"/>
                </a:solidFill>
                <a:latin typeface="Calibri"/>
                <a:ea typeface="Calibri"/>
                <a:cs typeface="Calibri"/>
                <a:sym typeface="Calibri"/>
              </a:rPr>
              <a:t>ενδιάμεσες θυρίδες</a:t>
            </a:r>
            <a:endParaRPr sz="2800">
              <a:solidFill>
                <a:schemeClr val="lt2"/>
              </a:solidFill>
            </a:endParaRPr>
          </a:p>
          <a:p>
            <a:pPr indent="-79375" lvl="1" marL="695325" marR="0" rtl="0" algn="l">
              <a:lnSpc>
                <a:spcPct val="90000"/>
              </a:lnSpc>
              <a:spcBef>
                <a:spcPts val="500"/>
              </a:spcBef>
              <a:spcAft>
                <a:spcPts val="0"/>
              </a:spcAft>
              <a:buClr>
                <a:srgbClr val="0000A8"/>
              </a:buClr>
              <a:buSzPts val="2400"/>
              <a:buFont typeface="Arial"/>
              <a:buNone/>
            </a:pPr>
            <a:r>
              <a:t/>
            </a:r>
            <a:endParaRPr b="0" i="0" sz="2800" u="none" cap="none" strike="noStrike">
              <a:solidFill>
                <a:schemeClr val="dk1"/>
              </a:solidFill>
              <a:latin typeface="Calibri"/>
              <a:ea typeface="Calibri"/>
              <a:cs typeface="Calibri"/>
              <a:sym typeface="Calibri"/>
            </a:endParaRPr>
          </a:p>
        </p:txBody>
      </p:sp>
      <p:sp>
        <p:nvSpPr>
          <p:cNvPr id="4151" name="Google Shape;4151;gb840aa36fd_0_83"/>
          <p:cNvSpPr txBox="1"/>
          <p:nvPr>
            <p:ph idx="12" type="sldNum"/>
          </p:nvPr>
        </p:nvSpPr>
        <p:spPr>
          <a:xfrm>
            <a:off x="9219616" y="646539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
        <p:nvSpPr>
          <p:cNvPr id="4152" name="Google Shape;4152;gb840aa36fd_0_83"/>
          <p:cNvSpPr txBox="1"/>
          <p:nvPr/>
        </p:nvSpPr>
        <p:spPr>
          <a:xfrm>
            <a:off x="-122350" y="2730750"/>
            <a:ext cx="6720300" cy="4023600"/>
          </a:xfrm>
          <a:prstGeom prst="rect">
            <a:avLst/>
          </a:prstGeom>
          <a:noFill/>
          <a:ln>
            <a:noFill/>
          </a:ln>
        </p:spPr>
        <p:txBody>
          <a:bodyPr anchorCtr="0" anchor="t" bIns="45700" lIns="91425" spcFirstLastPara="1" rIns="91425" wrap="square" tIns="45700">
            <a:noAutofit/>
          </a:bodyPr>
          <a:lstStyle/>
          <a:p>
            <a:pPr indent="-252412" lvl="0" marL="407987" marR="0" rtl="0" algn="l">
              <a:lnSpc>
                <a:spcPct val="90000"/>
              </a:lnSpc>
              <a:spcBef>
                <a:spcPts val="0"/>
              </a:spcBef>
              <a:spcAft>
                <a:spcPts val="0"/>
              </a:spcAft>
              <a:buClr>
                <a:schemeClr val="lt2"/>
              </a:buClr>
              <a:buSzPts val="2800"/>
              <a:buFont typeface="Noto Sans Symbols"/>
              <a:buChar char="▪"/>
            </a:pPr>
            <a:r>
              <a:rPr lang="en-US" sz="2800">
                <a:solidFill>
                  <a:schemeClr val="lt2"/>
                </a:solidFill>
                <a:latin typeface="Calibri"/>
                <a:ea typeface="Calibri"/>
                <a:cs typeface="Calibri"/>
                <a:sym typeface="Calibri"/>
              </a:rPr>
              <a:t>Τι βρίσκεται μέσα σε ένα δρομολογητή</a:t>
            </a:r>
            <a:endParaRPr sz="2800">
              <a:solidFill>
                <a:schemeClr val="lt2"/>
              </a:solidFill>
            </a:endParaRPr>
          </a:p>
          <a:p>
            <a:pPr indent="-231775" lvl="1" marL="695325" marR="0" rtl="0" algn="l">
              <a:lnSpc>
                <a:spcPct val="90000"/>
              </a:lnSpc>
              <a:spcBef>
                <a:spcPts val="0"/>
              </a:spcBef>
              <a:spcAft>
                <a:spcPts val="0"/>
              </a:spcAft>
              <a:buClr>
                <a:schemeClr val="lt2"/>
              </a:buClr>
              <a:buSzPts val="2800"/>
              <a:buFont typeface="Arial"/>
              <a:buChar char="•"/>
            </a:pPr>
            <a:r>
              <a:rPr b="0" i="0" lang="en-US" sz="2800" u="none" cap="none" strike="noStrike">
                <a:solidFill>
                  <a:schemeClr val="lt2"/>
                </a:solidFill>
                <a:latin typeface="Calibri"/>
                <a:ea typeface="Calibri"/>
                <a:cs typeface="Calibri"/>
                <a:sym typeface="Calibri"/>
              </a:rPr>
              <a:t>input ports, switching, output ports</a:t>
            </a:r>
            <a:endParaRPr sz="2800">
              <a:solidFill>
                <a:schemeClr val="lt2"/>
              </a:solidFill>
            </a:endParaRPr>
          </a:p>
          <a:p>
            <a:pPr indent="-231775" lvl="1" marL="695325" marR="0" rtl="0" algn="l">
              <a:lnSpc>
                <a:spcPct val="90000"/>
              </a:lnSpc>
              <a:spcBef>
                <a:spcPts val="0"/>
              </a:spcBef>
              <a:spcAft>
                <a:spcPts val="0"/>
              </a:spcAft>
              <a:buClr>
                <a:schemeClr val="lt2"/>
              </a:buClr>
              <a:buSzPts val="2800"/>
              <a:buFont typeface="Arial"/>
              <a:buChar char="•"/>
            </a:pPr>
            <a:r>
              <a:rPr b="0" i="0" lang="en-US" sz="2800" u="none" cap="none" strike="noStrike">
                <a:solidFill>
                  <a:schemeClr val="lt2"/>
                </a:solidFill>
                <a:latin typeface="Calibri"/>
                <a:ea typeface="Calibri"/>
                <a:cs typeface="Calibri"/>
                <a:sym typeface="Calibri"/>
              </a:rPr>
              <a:t>buffer management, scheduling</a:t>
            </a:r>
            <a:endParaRPr sz="2800">
              <a:solidFill>
                <a:schemeClr val="lt2"/>
              </a:solidFill>
            </a:endParaRPr>
          </a:p>
          <a:p>
            <a:pPr indent="-252412" lvl="0" marL="407987" marR="0" rtl="0" algn="l">
              <a:lnSpc>
                <a:spcPct val="90000"/>
              </a:lnSpc>
              <a:spcBef>
                <a:spcPts val="600"/>
              </a:spcBef>
              <a:spcAft>
                <a:spcPts val="0"/>
              </a:spcAft>
              <a:buClr>
                <a:schemeClr val="dk1"/>
              </a:buClr>
              <a:buSzPts val="2800"/>
              <a:buFont typeface="Noto Sans Symbols"/>
              <a:buChar char="▪"/>
            </a:pPr>
            <a:r>
              <a:rPr b="0" i="0" lang="en-US" sz="2800" u="none" cap="none" strike="noStrike">
                <a:solidFill>
                  <a:schemeClr val="dk1"/>
                </a:solidFill>
                <a:latin typeface="Calibri"/>
                <a:ea typeface="Calibri"/>
                <a:cs typeface="Calibri"/>
                <a:sym typeface="Calibri"/>
              </a:rPr>
              <a:t>IP: </a:t>
            </a:r>
            <a:r>
              <a:rPr lang="en-US" sz="2800">
                <a:solidFill>
                  <a:schemeClr val="dk1"/>
                </a:solidFill>
                <a:latin typeface="Calibri"/>
                <a:ea typeface="Calibri"/>
                <a:cs typeface="Calibri"/>
                <a:sym typeface="Calibri"/>
              </a:rPr>
              <a:t>το πρωτόκολλο του διαδικτύου</a:t>
            </a:r>
            <a:endParaRPr sz="2800">
              <a:solidFill>
                <a:schemeClr val="dk1"/>
              </a:solidFill>
            </a:endParaRPr>
          </a:p>
          <a:p>
            <a:pPr indent="-231775" lvl="1" marL="695325" marR="0" rtl="0" algn="l">
              <a:lnSpc>
                <a:spcPct val="90000"/>
              </a:lnSpc>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μορφή δεδομενογράμματος</a:t>
            </a:r>
            <a:endParaRPr sz="2800">
              <a:solidFill>
                <a:schemeClr val="dk1"/>
              </a:solidFill>
            </a:endParaRPr>
          </a:p>
          <a:p>
            <a:pPr indent="-231775" lvl="1" marL="695325" marR="0" rtl="0" algn="l">
              <a:lnSpc>
                <a:spcPct val="90000"/>
              </a:lnSpc>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διευθυνσιοδότηση</a:t>
            </a:r>
            <a:endParaRPr sz="2800">
              <a:solidFill>
                <a:schemeClr val="dk1"/>
              </a:solidFill>
            </a:endParaRPr>
          </a:p>
          <a:p>
            <a:pPr indent="-231775" lvl="1" marL="695325" marR="0" rtl="0" algn="l">
              <a:lnSpc>
                <a:spcPct val="90000"/>
              </a:lnSpc>
              <a:spcBef>
                <a:spcPts val="0"/>
              </a:spcBef>
              <a:spcAft>
                <a:spcPts val="0"/>
              </a:spcAft>
              <a:buClr>
                <a:srgbClr val="0013A3"/>
              </a:buClr>
              <a:buSzPts val="2800"/>
              <a:buFont typeface="Arial"/>
              <a:buChar char="•"/>
            </a:pPr>
            <a:r>
              <a:rPr lang="en-US" sz="2800">
                <a:solidFill>
                  <a:srgbClr val="0013A3"/>
                </a:solidFill>
                <a:latin typeface="Calibri"/>
                <a:ea typeface="Calibri"/>
                <a:cs typeface="Calibri"/>
                <a:sym typeface="Calibri"/>
              </a:rPr>
              <a:t>μετάφραση της διεύθυνσης διαδικτύου</a:t>
            </a:r>
            <a:endParaRPr sz="2800">
              <a:solidFill>
                <a:srgbClr val="0013A3"/>
              </a:solidFill>
            </a:endParaRPr>
          </a:p>
          <a:p>
            <a:pPr indent="-231775" lvl="1" marL="695325" marR="0" rtl="0" algn="l">
              <a:lnSpc>
                <a:spcPct val="90000"/>
              </a:lnSpc>
              <a:spcBef>
                <a:spcPts val="0"/>
              </a:spcBef>
              <a:spcAft>
                <a:spcPts val="0"/>
              </a:spcAft>
              <a:buClr>
                <a:srgbClr val="0013A3"/>
              </a:buClr>
              <a:buSzPts val="2800"/>
              <a:buFont typeface="Arial"/>
              <a:buChar char="•"/>
            </a:pPr>
            <a:r>
              <a:rPr b="0" i="0" lang="en-US" sz="2800" u="none" cap="none" strike="noStrike">
                <a:solidFill>
                  <a:srgbClr val="0013A3"/>
                </a:solidFill>
                <a:latin typeface="Calibri"/>
                <a:ea typeface="Calibri"/>
                <a:cs typeface="Calibri"/>
                <a:sym typeface="Calibri"/>
              </a:rPr>
              <a:t>IPv6</a:t>
            </a:r>
            <a:endParaRPr sz="2800">
              <a:solidFill>
                <a:srgbClr val="0013A3"/>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2">
                                            <p:txEl>
                                              <p:pRg end="0" st="0"/>
                                            </p:txEl>
                                          </p:spTgt>
                                        </p:tgtEl>
                                        <p:attrNameLst>
                                          <p:attrName>style.visibility</p:attrName>
                                        </p:attrNameLst>
                                      </p:cBhvr>
                                      <p:to>
                                        <p:strVal val="visible"/>
                                      </p:to>
                                    </p:set>
                                    <p:animEffect filter="fade" transition="in">
                                      <p:cBhvr>
                                        <p:cTn dur="500"/>
                                        <p:tgtEl>
                                          <p:spTgt spid="415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2">
                                            <p:txEl>
                                              <p:pRg end="1" st="1"/>
                                            </p:txEl>
                                          </p:spTgt>
                                        </p:tgtEl>
                                        <p:attrNameLst>
                                          <p:attrName>style.visibility</p:attrName>
                                        </p:attrNameLst>
                                      </p:cBhvr>
                                      <p:to>
                                        <p:strVal val="visible"/>
                                      </p:to>
                                    </p:set>
                                    <p:animEffect filter="fade" transition="in">
                                      <p:cBhvr>
                                        <p:cTn dur="500"/>
                                        <p:tgtEl>
                                          <p:spTgt spid="415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2">
                                            <p:txEl>
                                              <p:pRg end="2" st="2"/>
                                            </p:txEl>
                                          </p:spTgt>
                                        </p:tgtEl>
                                        <p:attrNameLst>
                                          <p:attrName>style.visibility</p:attrName>
                                        </p:attrNameLst>
                                      </p:cBhvr>
                                      <p:to>
                                        <p:strVal val="visible"/>
                                      </p:to>
                                    </p:set>
                                    <p:animEffect filter="fade" transition="in">
                                      <p:cBhvr>
                                        <p:cTn dur="500"/>
                                        <p:tgtEl>
                                          <p:spTgt spid="415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2">
                                            <p:txEl>
                                              <p:pRg end="3" st="3"/>
                                            </p:txEl>
                                          </p:spTgt>
                                        </p:tgtEl>
                                        <p:attrNameLst>
                                          <p:attrName>style.visibility</p:attrName>
                                        </p:attrNameLst>
                                      </p:cBhvr>
                                      <p:to>
                                        <p:strVal val="visible"/>
                                      </p:to>
                                    </p:set>
                                    <p:animEffect filter="fade" transition="in">
                                      <p:cBhvr>
                                        <p:cTn dur="500"/>
                                        <p:tgtEl>
                                          <p:spTgt spid="415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2">
                                            <p:txEl>
                                              <p:pRg end="4" st="4"/>
                                            </p:txEl>
                                          </p:spTgt>
                                        </p:tgtEl>
                                        <p:attrNameLst>
                                          <p:attrName>style.visibility</p:attrName>
                                        </p:attrNameLst>
                                      </p:cBhvr>
                                      <p:to>
                                        <p:strVal val="visible"/>
                                      </p:to>
                                    </p:set>
                                    <p:animEffect filter="fade" transition="in">
                                      <p:cBhvr>
                                        <p:cTn dur="500"/>
                                        <p:tgtEl>
                                          <p:spTgt spid="415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2">
                                            <p:txEl>
                                              <p:pRg end="5" st="5"/>
                                            </p:txEl>
                                          </p:spTgt>
                                        </p:tgtEl>
                                        <p:attrNameLst>
                                          <p:attrName>style.visibility</p:attrName>
                                        </p:attrNameLst>
                                      </p:cBhvr>
                                      <p:to>
                                        <p:strVal val="visible"/>
                                      </p:to>
                                    </p:set>
                                    <p:animEffect filter="fade" transition="in">
                                      <p:cBhvr>
                                        <p:cTn dur="500"/>
                                        <p:tgtEl>
                                          <p:spTgt spid="415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2">
                                            <p:txEl>
                                              <p:pRg end="6" st="6"/>
                                            </p:txEl>
                                          </p:spTgt>
                                        </p:tgtEl>
                                        <p:attrNameLst>
                                          <p:attrName>style.visibility</p:attrName>
                                        </p:attrNameLst>
                                      </p:cBhvr>
                                      <p:to>
                                        <p:strVal val="visible"/>
                                      </p:to>
                                    </p:set>
                                    <p:animEffect filter="fade" transition="in">
                                      <p:cBhvr>
                                        <p:cTn dur="500"/>
                                        <p:tgtEl>
                                          <p:spTgt spid="415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2">
                                            <p:txEl>
                                              <p:pRg end="7" st="7"/>
                                            </p:txEl>
                                          </p:spTgt>
                                        </p:tgtEl>
                                        <p:attrNameLst>
                                          <p:attrName>style.visibility</p:attrName>
                                        </p:attrNameLst>
                                      </p:cBhvr>
                                      <p:to>
                                        <p:strVal val="visible"/>
                                      </p:to>
                                    </p:set>
                                    <p:animEffect filter="fade" transition="in">
                                      <p:cBhvr>
                                        <p:cTn dur="500"/>
                                        <p:tgtEl>
                                          <p:spTgt spid="415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0"/>
                                        </p:tgtEl>
                                        <p:attrNameLst>
                                          <p:attrName>style.visibility</p:attrName>
                                        </p:attrNameLst>
                                      </p:cBhvr>
                                      <p:to>
                                        <p:strVal val="visible"/>
                                      </p:to>
                                    </p:set>
                                    <p:animEffect filter="fade" transition="in">
                                      <p:cBhvr>
                                        <p:cTn dur="500"/>
                                        <p:tgtEl>
                                          <p:spTgt spid="4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7" name="Shape 4157"/>
        <p:cNvGrpSpPr/>
        <p:nvPr/>
      </p:nvGrpSpPr>
      <p:grpSpPr>
        <a:xfrm>
          <a:off x="0" y="0"/>
          <a:ext cx="0" cy="0"/>
          <a:chOff x="0" y="0"/>
          <a:chExt cx="0" cy="0"/>
        </a:xfrm>
      </p:grpSpPr>
      <p:sp>
        <p:nvSpPr>
          <p:cNvPr id="4158" name="Google Shape;4158;p64"/>
          <p:cNvSpPr/>
          <p:nvPr/>
        </p:nvSpPr>
        <p:spPr>
          <a:xfrm>
            <a:off x="6624872" y="2978590"/>
            <a:ext cx="3273778" cy="2294055"/>
          </a:xfrm>
          <a:custGeom>
            <a:rect b="b" l="l" r="r" t="t"/>
            <a:pathLst>
              <a:path extrusionOk="0" h="1699" w="2355">
                <a:moveTo>
                  <a:pt x="349" y="761"/>
                </a:moveTo>
                <a:cubicBezTo>
                  <a:pt x="587" y="729"/>
                  <a:pt x="1414" y="820"/>
                  <a:pt x="1651" y="732"/>
                </a:cubicBezTo>
                <a:cubicBezTo>
                  <a:pt x="1888" y="644"/>
                  <a:pt x="1710" y="351"/>
                  <a:pt x="1773" y="230"/>
                </a:cubicBezTo>
                <a:cubicBezTo>
                  <a:pt x="1836" y="109"/>
                  <a:pt x="1947" y="16"/>
                  <a:pt x="2029" y="8"/>
                </a:cubicBezTo>
                <a:cubicBezTo>
                  <a:pt x="2111" y="0"/>
                  <a:pt x="2213" y="27"/>
                  <a:pt x="2267" y="183"/>
                </a:cubicBezTo>
                <a:cubicBezTo>
                  <a:pt x="2321" y="339"/>
                  <a:pt x="2355" y="707"/>
                  <a:pt x="2355" y="942"/>
                </a:cubicBezTo>
                <a:cubicBezTo>
                  <a:pt x="2355" y="1177"/>
                  <a:pt x="2353" y="1485"/>
                  <a:pt x="2267" y="1592"/>
                </a:cubicBezTo>
                <a:cubicBezTo>
                  <a:pt x="2181" y="1699"/>
                  <a:pt x="1939" y="1680"/>
                  <a:pt x="1840" y="1586"/>
                </a:cubicBezTo>
                <a:cubicBezTo>
                  <a:pt x="1741" y="1492"/>
                  <a:pt x="1940" y="1135"/>
                  <a:pt x="1670" y="1025"/>
                </a:cubicBezTo>
                <a:cubicBezTo>
                  <a:pt x="1400" y="915"/>
                  <a:pt x="440" y="967"/>
                  <a:pt x="220" y="923"/>
                </a:cubicBezTo>
                <a:cubicBezTo>
                  <a:pt x="0" y="879"/>
                  <a:pt x="127" y="795"/>
                  <a:pt x="349" y="761"/>
                </a:cubicBezTo>
                <a:close/>
              </a:path>
            </a:pathLst>
          </a:custGeom>
          <a:solidFill>
            <a:srgbClr val="9CE0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4159" name="Google Shape;4159;p64"/>
          <p:cNvSpPr txBox="1"/>
          <p:nvPr/>
        </p:nvSpPr>
        <p:spPr>
          <a:xfrm>
            <a:off x="9236240" y="3264692"/>
            <a:ext cx="859531" cy="3533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10.0.0.1</a:t>
            </a:r>
            <a:endParaRPr/>
          </a:p>
        </p:txBody>
      </p:sp>
      <p:sp>
        <p:nvSpPr>
          <p:cNvPr id="4160" name="Google Shape;4160;p64"/>
          <p:cNvSpPr txBox="1"/>
          <p:nvPr/>
        </p:nvSpPr>
        <p:spPr>
          <a:xfrm>
            <a:off x="9181489" y="3988217"/>
            <a:ext cx="859531" cy="3533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10.0.0.2</a:t>
            </a:r>
            <a:endParaRPr/>
          </a:p>
        </p:txBody>
      </p:sp>
      <p:sp>
        <p:nvSpPr>
          <p:cNvPr id="4161" name="Google Shape;4161;p64"/>
          <p:cNvSpPr txBox="1"/>
          <p:nvPr/>
        </p:nvSpPr>
        <p:spPr>
          <a:xfrm>
            <a:off x="9155136" y="4742372"/>
            <a:ext cx="859531" cy="3533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10.0.0.3</a:t>
            </a:r>
            <a:endParaRPr/>
          </a:p>
        </p:txBody>
      </p:sp>
      <p:sp>
        <p:nvSpPr>
          <p:cNvPr id="4162" name="Google Shape;4162;p64"/>
          <p:cNvSpPr txBox="1"/>
          <p:nvPr/>
        </p:nvSpPr>
        <p:spPr>
          <a:xfrm>
            <a:off x="6464854" y="3424079"/>
            <a:ext cx="859531" cy="3533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10.0.0.4</a:t>
            </a:r>
            <a:endParaRPr/>
          </a:p>
        </p:txBody>
      </p:sp>
      <p:cxnSp>
        <p:nvCxnSpPr>
          <p:cNvPr id="4163" name="Google Shape;4163;p64"/>
          <p:cNvCxnSpPr/>
          <p:nvPr/>
        </p:nvCxnSpPr>
        <p:spPr>
          <a:xfrm>
            <a:off x="6820885" y="3727909"/>
            <a:ext cx="2090" cy="358873"/>
          </a:xfrm>
          <a:prstGeom prst="straightConnector1">
            <a:avLst/>
          </a:prstGeom>
          <a:noFill/>
          <a:ln cap="flat" cmpd="sng" w="19050">
            <a:solidFill>
              <a:srgbClr val="000000"/>
            </a:solidFill>
            <a:prstDash val="solid"/>
            <a:round/>
            <a:headEnd len="med" w="med" type="none"/>
            <a:tailEnd len="med" w="med" type="triangle"/>
          </a:ln>
        </p:spPr>
      </p:cxnSp>
      <p:sp>
        <p:nvSpPr>
          <p:cNvPr id="4164" name="Google Shape;4164;p64"/>
          <p:cNvSpPr txBox="1"/>
          <p:nvPr/>
        </p:nvSpPr>
        <p:spPr>
          <a:xfrm>
            <a:off x="6679771" y="2473869"/>
            <a:ext cx="2802851" cy="569468"/>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local network (e.g., home network) 10.0.0/24</a:t>
            </a:r>
            <a:endParaRPr/>
          </a:p>
        </p:txBody>
      </p:sp>
      <p:cxnSp>
        <p:nvCxnSpPr>
          <p:cNvPr id="4165" name="Google Shape;4165;p64"/>
          <p:cNvCxnSpPr/>
          <p:nvPr/>
        </p:nvCxnSpPr>
        <p:spPr>
          <a:xfrm>
            <a:off x="9417628" y="2709128"/>
            <a:ext cx="1124665" cy="0"/>
          </a:xfrm>
          <a:prstGeom prst="straightConnector1">
            <a:avLst/>
          </a:prstGeom>
          <a:noFill/>
          <a:ln cap="flat" cmpd="sng" w="9525">
            <a:solidFill>
              <a:srgbClr val="000000"/>
            </a:solidFill>
            <a:prstDash val="solid"/>
            <a:round/>
            <a:headEnd len="med" w="med" type="none"/>
            <a:tailEnd len="med" w="med" type="triangle"/>
          </a:ln>
        </p:spPr>
      </p:cxnSp>
      <p:cxnSp>
        <p:nvCxnSpPr>
          <p:cNvPr id="4166" name="Google Shape;4166;p64"/>
          <p:cNvCxnSpPr/>
          <p:nvPr/>
        </p:nvCxnSpPr>
        <p:spPr>
          <a:xfrm>
            <a:off x="6205244" y="2589251"/>
            <a:ext cx="0" cy="1128251"/>
          </a:xfrm>
          <a:prstGeom prst="straightConnector1">
            <a:avLst/>
          </a:prstGeom>
          <a:noFill/>
          <a:ln cap="flat" cmpd="sng" w="9525">
            <a:solidFill>
              <a:srgbClr val="000000"/>
            </a:solidFill>
            <a:prstDash val="solid"/>
            <a:round/>
            <a:headEnd len="med" w="med" type="none"/>
            <a:tailEnd len="med" w="med" type="none"/>
          </a:ln>
        </p:spPr>
      </p:cxnSp>
      <p:cxnSp>
        <p:nvCxnSpPr>
          <p:cNvPr id="4167" name="Google Shape;4167;p64"/>
          <p:cNvCxnSpPr/>
          <p:nvPr/>
        </p:nvCxnSpPr>
        <p:spPr>
          <a:xfrm rot="10800000">
            <a:off x="6344943" y="2721791"/>
            <a:ext cx="427910" cy="4474"/>
          </a:xfrm>
          <a:prstGeom prst="straightConnector1">
            <a:avLst/>
          </a:prstGeom>
          <a:noFill/>
          <a:ln cap="flat" cmpd="sng" w="9525">
            <a:solidFill>
              <a:srgbClr val="000000"/>
            </a:solidFill>
            <a:prstDash val="solid"/>
            <a:round/>
            <a:headEnd len="med" w="med" type="none"/>
            <a:tailEnd len="med" w="med" type="triangle"/>
          </a:ln>
        </p:spPr>
      </p:cxnSp>
      <p:grpSp>
        <p:nvGrpSpPr>
          <p:cNvPr id="4168" name="Google Shape;4168;p64"/>
          <p:cNvGrpSpPr/>
          <p:nvPr/>
        </p:nvGrpSpPr>
        <p:grpSpPr>
          <a:xfrm flipH="1">
            <a:off x="9988255" y="3097875"/>
            <a:ext cx="641350" cy="583178"/>
            <a:chOff x="-44" y="1473"/>
            <a:chExt cx="981" cy="1105"/>
          </a:xfrm>
        </p:grpSpPr>
        <p:pic>
          <p:nvPicPr>
            <p:cNvPr descr="desktop_computer_stylized_medium" id="4169" name="Google Shape;4169;p64"/>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4170" name="Google Shape;4170;p64"/>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grpSp>
        <p:nvGrpSpPr>
          <p:cNvPr id="4171" name="Google Shape;4171;p64"/>
          <p:cNvGrpSpPr/>
          <p:nvPr/>
        </p:nvGrpSpPr>
        <p:grpSpPr>
          <a:xfrm flipH="1">
            <a:off x="9915055" y="3818933"/>
            <a:ext cx="641350" cy="583178"/>
            <a:chOff x="-44" y="1473"/>
            <a:chExt cx="981" cy="1105"/>
          </a:xfrm>
        </p:grpSpPr>
        <p:pic>
          <p:nvPicPr>
            <p:cNvPr descr="desktop_computer_stylized_medium" id="4172" name="Google Shape;4172;p64"/>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4173" name="Google Shape;4173;p64"/>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grpSp>
        <p:nvGrpSpPr>
          <p:cNvPr id="4174" name="Google Shape;4174;p64"/>
          <p:cNvGrpSpPr/>
          <p:nvPr/>
        </p:nvGrpSpPr>
        <p:grpSpPr>
          <a:xfrm flipH="1">
            <a:off x="9934281" y="4558766"/>
            <a:ext cx="641350" cy="583178"/>
            <a:chOff x="-44" y="1473"/>
            <a:chExt cx="981" cy="1105"/>
          </a:xfrm>
        </p:grpSpPr>
        <p:pic>
          <p:nvPicPr>
            <p:cNvPr descr="desktop_computer_stylized_medium" id="4175" name="Google Shape;4175;p64"/>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4176" name="Google Shape;4176;p64"/>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grpSp>
        <p:nvGrpSpPr>
          <p:cNvPr id="4177" name="Google Shape;4177;p64"/>
          <p:cNvGrpSpPr/>
          <p:nvPr/>
        </p:nvGrpSpPr>
        <p:grpSpPr>
          <a:xfrm>
            <a:off x="2171406" y="2486532"/>
            <a:ext cx="3963988" cy="2445373"/>
            <a:chOff x="2171406" y="2486532"/>
            <a:chExt cx="3963988" cy="2445373"/>
          </a:xfrm>
        </p:grpSpPr>
        <p:sp>
          <p:nvSpPr>
            <p:cNvPr id="4178" name="Google Shape;4178;p64"/>
            <p:cNvSpPr/>
            <p:nvPr/>
          </p:nvSpPr>
          <p:spPr>
            <a:xfrm>
              <a:off x="2171406" y="3444138"/>
              <a:ext cx="3640666" cy="1487767"/>
            </a:xfrm>
            <a:custGeom>
              <a:rect b="b" l="l" r="r" t="t"/>
              <a:pathLst>
                <a:path extrusionOk="0" h="898" w="2425">
                  <a:moveTo>
                    <a:pt x="2056" y="289"/>
                  </a:moveTo>
                  <a:cubicBezTo>
                    <a:pt x="1826" y="223"/>
                    <a:pt x="1133" y="113"/>
                    <a:pt x="810" y="75"/>
                  </a:cubicBezTo>
                  <a:cubicBezTo>
                    <a:pt x="487" y="37"/>
                    <a:pt x="230" y="0"/>
                    <a:pt x="115" y="60"/>
                  </a:cubicBezTo>
                  <a:cubicBezTo>
                    <a:pt x="0" y="120"/>
                    <a:pt x="121" y="301"/>
                    <a:pt x="121" y="433"/>
                  </a:cubicBezTo>
                  <a:cubicBezTo>
                    <a:pt x="121" y="565"/>
                    <a:pt x="25" y="802"/>
                    <a:pt x="115" y="850"/>
                  </a:cubicBezTo>
                  <a:cubicBezTo>
                    <a:pt x="205" y="898"/>
                    <a:pt x="316" y="784"/>
                    <a:pt x="662" y="721"/>
                  </a:cubicBezTo>
                  <a:cubicBezTo>
                    <a:pt x="1008" y="658"/>
                    <a:pt x="1961" y="544"/>
                    <a:pt x="2193" y="472"/>
                  </a:cubicBezTo>
                  <a:cubicBezTo>
                    <a:pt x="2425" y="400"/>
                    <a:pt x="2292" y="327"/>
                    <a:pt x="2056" y="289"/>
                  </a:cubicBezTo>
                  <a:close/>
                </a:path>
              </a:pathLst>
            </a:custGeom>
            <a:gradFill>
              <a:gsLst>
                <a:gs pos="0">
                  <a:srgbClr val="FFFFFF">
                    <a:alpha val="97647"/>
                  </a:srgbClr>
                </a:gs>
                <a:gs pos="100000">
                  <a:srgbClr val="66CC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4179" name="Google Shape;4179;p64"/>
            <p:cNvSpPr txBox="1"/>
            <p:nvPr/>
          </p:nvSpPr>
          <p:spPr>
            <a:xfrm>
              <a:off x="4504384" y="3410471"/>
              <a:ext cx="1172116" cy="3533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138.76.29.7</a:t>
              </a:r>
              <a:endParaRPr/>
            </a:p>
          </p:txBody>
        </p:sp>
        <p:cxnSp>
          <p:nvCxnSpPr>
            <p:cNvPr id="4180" name="Google Shape;4180;p64"/>
            <p:cNvCxnSpPr/>
            <p:nvPr/>
          </p:nvCxnSpPr>
          <p:spPr>
            <a:xfrm rot="10800000">
              <a:off x="5504641" y="3720817"/>
              <a:ext cx="4440" cy="356700"/>
            </a:xfrm>
            <a:prstGeom prst="straightConnector1">
              <a:avLst/>
            </a:prstGeom>
            <a:noFill/>
            <a:ln cap="flat" cmpd="sng" w="19050">
              <a:solidFill>
                <a:srgbClr val="000000"/>
              </a:solidFill>
              <a:prstDash val="solid"/>
              <a:round/>
              <a:headEnd len="med" w="med" type="triangle"/>
              <a:tailEnd len="med" w="med" type="none"/>
            </a:ln>
          </p:spPr>
        </p:cxnSp>
        <p:cxnSp>
          <p:nvCxnSpPr>
            <p:cNvPr id="4181" name="Google Shape;4181;p64"/>
            <p:cNvCxnSpPr/>
            <p:nvPr/>
          </p:nvCxnSpPr>
          <p:spPr>
            <a:xfrm>
              <a:off x="4749506" y="2735046"/>
              <a:ext cx="1385888" cy="0"/>
            </a:xfrm>
            <a:prstGeom prst="straightConnector1">
              <a:avLst/>
            </a:prstGeom>
            <a:noFill/>
            <a:ln cap="flat" cmpd="sng" w="9525">
              <a:solidFill>
                <a:srgbClr val="000000"/>
              </a:solidFill>
              <a:prstDash val="solid"/>
              <a:round/>
              <a:headEnd len="med" w="med" type="none"/>
              <a:tailEnd len="med" w="med" type="triangle"/>
            </a:ln>
          </p:spPr>
        </p:cxnSp>
        <p:cxnSp>
          <p:nvCxnSpPr>
            <p:cNvPr id="4182" name="Google Shape;4182;p64"/>
            <p:cNvCxnSpPr/>
            <p:nvPr/>
          </p:nvCxnSpPr>
          <p:spPr>
            <a:xfrm rot="10800000">
              <a:off x="2938169" y="2721792"/>
              <a:ext cx="898525" cy="0"/>
            </a:xfrm>
            <a:prstGeom prst="straightConnector1">
              <a:avLst/>
            </a:prstGeom>
            <a:noFill/>
            <a:ln cap="flat" cmpd="sng" w="9525">
              <a:solidFill>
                <a:srgbClr val="000000"/>
              </a:solidFill>
              <a:prstDash val="solid"/>
              <a:round/>
              <a:headEnd len="med" w="med" type="none"/>
              <a:tailEnd len="med" w="med" type="triangle"/>
            </a:ln>
          </p:spPr>
        </p:cxnSp>
        <p:sp>
          <p:nvSpPr>
            <p:cNvPr id="4183" name="Google Shape;4183;p64"/>
            <p:cNvSpPr txBox="1"/>
            <p:nvPr/>
          </p:nvSpPr>
          <p:spPr>
            <a:xfrm>
              <a:off x="3829555" y="2486532"/>
              <a:ext cx="950901" cy="61671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rest of</a:t>
              </a:r>
              <a:endParaRPr/>
            </a:p>
            <a:p>
              <a:pPr indent="0" lvl="0" marL="0" marR="0" rtl="0" algn="ctr">
                <a:lnSpc>
                  <a:spcPct val="9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Internet</a:t>
              </a:r>
              <a:endParaRPr/>
            </a:p>
          </p:txBody>
        </p:sp>
        <p:cxnSp>
          <p:nvCxnSpPr>
            <p:cNvPr id="4184" name="Google Shape;4184;p64"/>
            <p:cNvCxnSpPr/>
            <p:nvPr/>
          </p:nvCxnSpPr>
          <p:spPr>
            <a:xfrm>
              <a:off x="2743200" y="4135538"/>
              <a:ext cx="2943752" cy="0"/>
            </a:xfrm>
            <a:prstGeom prst="straightConnector1">
              <a:avLst/>
            </a:prstGeom>
            <a:noFill/>
            <a:ln cap="flat" cmpd="sng" w="25400">
              <a:solidFill>
                <a:schemeClr val="dk1"/>
              </a:solidFill>
              <a:prstDash val="solid"/>
              <a:miter lim="800000"/>
              <a:headEnd len="sm" w="sm" type="none"/>
              <a:tailEnd len="sm" w="sm" type="none"/>
            </a:ln>
          </p:spPr>
        </p:cxnSp>
      </p:grpSp>
      <p:grpSp>
        <p:nvGrpSpPr>
          <p:cNvPr id="4185" name="Google Shape;4185;p64"/>
          <p:cNvGrpSpPr/>
          <p:nvPr/>
        </p:nvGrpSpPr>
        <p:grpSpPr>
          <a:xfrm>
            <a:off x="5685800" y="3913064"/>
            <a:ext cx="1040553" cy="449888"/>
            <a:chOff x="7493876" y="2774731"/>
            <a:chExt cx="1481958" cy="894622"/>
          </a:xfrm>
        </p:grpSpPr>
        <p:sp>
          <p:nvSpPr>
            <p:cNvPr id="4186" name="Google Shape;4186;p64"/>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4187" name="Google Shape;4187;p64"/>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4188" name="Google Shape;4188;p64"/>
            <p:cNvGrpSpPr/>
            <p:nvPr/>
          </p:nvGrpSpPr>
          <p:grpSpPr>
            <a:xfrm>
              <a:off x="7713663" y="2848339"/>
              <a:ext cx="1042107" cy="425543"/>
              <a:chOff x="7786941" y="2884917"/>
              <a:chExt cx="897649" cy="353919"/>
            </a:xfrm>
          </p:grpSpPr>
          <p:sp>
            <p:nvSpPr>
              <p:cNvPr id="4189" name="Google Shape;4189;p64"/>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190" name="Google Shape;4190;p64"/>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191" name="Google Shape;4191;p64"/>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192" name="Google Shape;4192;p64"/>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cxnSp>
        <p:nvCxnSpPr>
          <p:cNvPr id="4193" name="Google Shape;4193;p64"/>
          <p:cNvCxnSpPr/>
          <p:nvPr/>
        </p:nvCxnSpPr>
        <p:spPr>
          <a:xfrm>
            <a:off x="9757680" y="3564123"/>
            <a:ext cx="293511" cy="0"/>
          </a:xfrm>
          <a:prstGeom prst="straightConnector1">
            <a:avLst/>
          </a:prstGeom>
          <a:noFill/>
          <a:ln cap="flat" cmpd="sng" w="19050">
            <a:solidFill>
              <a:schemeClr val="dk1"/>
            </a:solidFill>
            <a:prstDash val="solid"/>
            <a:miter lim="800000"/>
            <a:headEnd len="sm" w="sm" type="none"/>
            <a:tailEnd len="sm" w="sm" type="none"/>
          </a:ln>
        </p:spPr>
      </p:cxnSp>
      <p:cxnSp>
        <p:nvCxnSpPr>
          <p:cNvPr id="4194" name="Google Shape;4194;p64"/>
          <p:cNvCxnSpPr/>
          <p:nvPr/>
        </p:nvCxnSpPr>
        <p:spPr>
          <a:xfrm>
            <a:off x="9685290" y="4279842"/>
            <a:ext cx="293511" cy="0"/>
          </a:xfrm>
          <a:prstGeom prst="straightConnector1">
            <a:avLst/>
          </a:prstGeom>
          <a:noFill/>
          <a:ln cap="flat" cmpd="sng" w="19050">
            <a:solidFill>
              <a:schemeClr val="dk1"/>
            </a:solidFill>
            <a:prstDash val="solid"/>
            <a:miter lim="800000"/>
            <a:headEnd len="sm" w="sm" type="none"/>
            <a:tailEnd len="sm" w="sm" type="none"/>
          </a:ln>
        </p:spPr>
      </p:cxnSp>
      <p:cxnSp>
        <p:nvCxnSpPr>
          <p:cNvPr id="4195" name="Google Shape;4195;p64"/>
          <p:cNvCxnSpPr/>
          <p:nvPr/>
        </p:nvCxnSpPr>
        <p:spPr>
          <a:xfrm>
            <a:off x="9704340" y="5027371"/>
            <a:ext cx="293511" cy="0"/>
          </a:xfrm>
          <a:prstGeom prst="straightConnector1">
            <a:avLst/>
          </a:prstGeom>
          <a:noFill/>
          <a:ln cap="flat" cmpd="sng" w="19050">
            <a:solidFill>
              <a:schemeClr val="dk1"/>
            </a:solidFill>
            <a:prstDash val="solid"/>
            <a:miter lim="800000"/>
            <a:headEnd len="sm" w="sm" type="none"/>
            <a:tailEnd len="sm" w="sm" type="none"/>
          </a:ln>
        </p:spPr>
      </p:cxnSp>
      <p:sp>
        <p:nvSpPr>
          <p:cNvPr id="4196" name="Google Shape;4196;p64"/>
          <p:cNvSpPr txBox="1"/>
          <p:nvPr>
            <p:ph type="title"/>
          </p:nvPr>
        </p:nvSpPr>
        <p:spPr>
          <a:xfrm>
            <a:off x="63050" y="281175"/>
            <a:ext cx="11571900" cy="1068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A3"/>
              </a:buClr>
              <a:buSzPts val="4800"/>
              <a:buFont typeface="Calibri"/>
              <a:buNone/>
            </a:pPr>
            <a:r>
              <a:rPr lang="en-US" sz="5000"/>
              <a:t>NAT: Μεταφραστές διευθύνσεων δικτύου</a:t>
            </a:r>
            <a:endParaRPr sz="5000"/>
          </a:p>
        </p:txBody>
      </p:sp>
      <p:grpSp>
        <p:nvGrpSpPr>
          <p:cNvPr id="4197" name="Google Shape;4197;p64"/>
          <p:cNvGrpSpPr/>
          <p:nvPr/>
        </p:nvGrpSpPr>
        <p:grpSpPr>
          <a:xfrm>
            <a:off x="6231591" y="4144300"/>
            <a:ext cx="5475900" cy="2611341"/>
            <a:chOff x="6191250" y="3243347"/>
            <a:chExt cx="5475900" cy="2611341"/>
          </a:xfrm>
        </p:grpSpPr>
        <p:sp>
          <p:nvSpPr>
            <p:cNvPr id="4198" name="Google Shape;4198;p64"/>
            <p:cNvSpPr txBox="1"/>
            <p:nvPr/>
          </p:nvSpPr>
          <p:spPr>
            <a:xfrm>
              <a:off x="6191250" y="4192388"/>
              <a:ext cx="5475900" cy="1662300"/>
            </a:xfrm>
            <a:prstGeom prst="rect">
              <a:avLst/>
            </a:prstGeom>
            <a:noFill/>
            <a:ln>
              <a:noFill/>
            </a:ln>
          </p:spPr>
          <p:txBody>
            <a:bodyPr anchorCtr="0" anchor="t" bIns="45700" lIns="91425" spcFirstLastPara="1" rIns="91425" wrap="square" tIns="45700">
              <a:spAutoFit/>
            </a:bodyPr>
            <a:lstStyle/>
            <a:p>
              <a:pPr indent="0" lvl="0" marL="0" marR="0" rtl="0" algn="l">
                <a:lnSpc>
                  <a:spcPct val="85000"/>
                </a:lnSpc>
                <a:spcBef>
                  <a:spcPts val="0"/>
                </a:spcBef>
                <a:spcAft>
                  <a:spcPts val="0"/>
                </a:spcAft>
                <a:buClr>
                  <a:srgbClr val="000000"/>
                </a:buClr>
                <a:buSzPts val="2400"/>
                <a:buFont typeface="Calibri"/>
                <a:buNone/>
              </a:pPr>
              <a:r>
                <a:rPr lang="en-US" sz="2400">
                  <a:latin typeface="Calibri"/>
                  <a:ea typeface="Calibri"/>
                  <a:cs typeface="Calibri"/>
                  <a:sym typeface="Calibri"/>
                </a:rPr>
                <a:t>τα δεδομενογράμματα με διεύθυνση προέλευσης ή προορισμού μέσα σε αυτό το δίκτυο έχουν διεύθυνση IP</a:t>
              </a:r>
              <a:r>
                <a:rPr b="0" i="0" lang="en-US" sz="2400" u="none" cap="none" strike="noStrike">
                  <a:solidFill>
                    <a:srgbClr val="000000"/>
                  </a:solidFill>
                  <a:latin typeface="Calibri"/>
                  <a:ea typeface="Calibri"/>
                  <a:cs typeface="Calibri"/>
                  <a:sym typeface="Calibri"/>
                </a:rPr>
                <a:t> 10.0.0/24 </a:t>
              </a:r>
              <a:r>
                <a:rPr lang="en-US" sz="2400">
                  <a:latin typeface="Calibri"/>
                  <a:ea typeface="Calibri"/>
                  <a:cs typeface="Calibri"/>
                  <a:sym typeface="Calibri"/>
                </a:rPr>
                <a:t>ως </a:t>
              </a:r>
              <a:r>
                <a:rPr lang="en-US" sz="2400">
                  <a:latin typeface="Calibri"/>
                  <a:ea typeface="Calibri"/>
                  <a:cs typeface="Calibri"/>
                  <a:sym typeface="Calibri"/>
                </a:rPr>
                <a:t>προορισμού</a:t>
              </a:r>
              <a:r>
                <a:rPr lang="en-US" sz="2400">
                  <a:latin typeface="Calibri"/>
                  <a:ea typeface="Calibri"/>
                  <a:cs typeface="Calibri"/>
                  <a:sym typeface="Calibri"/>
                </a:rPr>
                <a:t> ή προέλευσης</a:t>
              </a:r>
              <a:r>
                <a:rPr b="0" i="0" lang="en-US" sz="2400" u="none" cap="none" strike="noStrike">
                  <a:solidFill>
                    <a:srgbClr val="000000"/>
                  </a:solidFill>
                  <a:latin typeface="Calibri"/>
                  <a:ea typeface="Calibri"/>
                  <a:cs typeface="Calibri"/>
                  <a:sym typeface="Calibri"/>
                </a:rPr>
                <a:t>(</a:t>
              </a:r>
              <a:r>
                <a:rPr lang="en-US" sz="2400">
                  <a:latin typeface="Calibri"/>
                  <a:ea typeface="Calibri"/>
                  <a:cs typeface="Calibri"/>
                  <a:sym typeface="Calibri"/>
                </a:rPr>
                <a:t>ως συνήθως</a:t>
              </a:r>
              <a:r>
                <a:rPr b="0" i="0" lang="en-US" sz="2400" u="none" cap="none" strike="noStrike">
                  <a:solidFill>
                    <a:srgbClr val="000000"/>
                  </a:solidFill>
                  <a:latin typeface="Calibri"/>
                  <a:ea typeface="Calibri"/>
                  <a:cs typeface="Calibri"/>
                  <a:sym typeface="Calibri"/>
                </a:rPr>
                <a:t>)</a:t>
              </a:r>
              <a:endParaRPr sz="2400"/>
            </a:p>
          </p:txBody>
        </p:sp>
        <p:cxnSp>
          <p:nvCxnSpPr>
            <p:cNvPr id="4199" name="Google Shape;4199;p64"/>
            <p:cNvCxnSpPr/>
            <p:nvPr/>
          </p:nvCxnSpPr>
          <p:spPr>
            <a:xfrm flipH="1" rot="10800000">
              <a:off x="6893234" y="3243347"/>
              <a:ext cx="506700" cy="929400"/>
            </a:xfrm>
            <a:prstGeom prst="straightConnector1">
              <a:avLst/>
            </a:prstGeom>
            <a:noFill/>
            <a:ln cap="flat" cmpd="sng" w="9525">
              <a:solidFill>
                <a:srgbClr val="CC0000"/>
              </a:solidFill>
              <a:prstDash val="solid"/>
              <a:round/>
              <a:headEnd len="med" w="med" type="none"/>
              <a:tailEnd len="med" w="med" type="none"/>
            </a:ln>
          </p:spPr>
        </p:cxnSp>
      </p:grpSp>
      <p:grpSp>
        <p:nvGrpSpPr>
          <p:cNvPr id="4200" name="Google Shape;4200;p64"/>
          <p:cNvGrpSpPr/>
          <p:nvPr/>
        </p:nvGrpSpPr>
        <p:grpSpPr>
          <a:xfrm>
            <a:off x="63050" y="4107750"/>
            <a:ext cx="5845500" cy="2827200"/>
            <a:chOff x="22709" y="3206797"/>
            <a:chExt cx="5845500" cy="2827200"/>
          </a:xfrm>
        </p:grpSpPr>
        <p:sp>
          <p:nvSpPr>
            <p:cNvPr id="4201" name="Google Shape;4201;p64"/>
            <p:cNvSpPr txBox="1"/>
            <p:nvPr/>
          </p:nvSpPr>
          <p:spPr>
            <a:xfrm>
              <a:off x="22709" y="4371697"/>
              <a:ext cx="5845500" cy="1662300"/>
            </a:xfrm>
            <a:prstGeom prst="rect">
              <a:avLst/>
            </a:prstGeom>
            <a:noFill/>
            <a:ln>
              <a:noFill/>
            </a:ln>
          </p:spPr>
          <p:txBody>
            <a:bodyPr anchorCtr="0" anchor="t" bIns="45700" lIns="91425" spcFirstLastPara="1" rIns="91425" wrap="square" tIns="45700">
              <a:spAutoFit/>
            </a:bodyPr>
            <a:lstStyle/>
            <a:p>
              <a:pPr indent="0" lvl="0" marL="0" marR="0" rtl="0" algn="l">
                <a:lnSpc>
                  <a:spcPct val="85000"/>
                </a:lnSpc>
                <a:spcBef>
                  <a:spcPts val="0"/>
                </a:spcBef>
                <a:spcAft>
                  <a:spcPts val="0"/>
                </a:spcAft>
                <a:buClr>
                  <a:srgbClr val="CC0000"/>
                </a:buClr>
                <a:buSzPts val="2400"/>
                <a:buFont typeface="Calibri"/>
                <a:buNone/>
              </a:pPr>
              <a:r>
                <a:rPr lang="en-US" sz="2400">
                  <a:solidFill>
                    <a:srgbClr val="CC0000"/>
                  </a:solidFill>
                  <a:latin typeface="Calibri"/>
                  <a:ea typeface="Calibri"/>
                  <a:cs typeface="Calibri"/>
                  <a:sym typeface="Calibri"/>
                </a:rPr>
                <a:t>όλα </a:t>
              </a:r>
              <a:r>
                <a:rPr lang="en-US" sz="2400">
                  <a:latin typeface="Calibri"/>
                  <a:ea typeface="Calibri"/>
                  <a:cs typeface="Calibri"/>
                  <a:sym typeface="Calibri"/>
                </a:rPr>
                <a:t>τα δεδομενογράμματα</a:t>
              </a:r>
              <a:r>
                <a:rPr b="0" lang="en-US" sz="2400" u="none" cap="none" strike="noStrike">
                  <a:solidFill>
                    <a:srgbClr val="000000"/>
                  </a:solidFill>
                  <a:latin typeface="Calibri"/>
                  <a:ea typeface="Calibri"/>
                  <a:cs typeface="Calibri"/>
                  <a:sym typeface="Calibri"/>
                </a:rPr>
                <a:t> </a:t>
              </a:r>
              <a:r>
                <a:rPr lang="en-US" sz="2400">
                  <a:solidFill>
                    <a:srgbClr val="CC0000"/>
                  </a:solidFill>
                  <a:latin typeface="Calibri"/>
                  <a:ea typeface="Calibri"/>
                  <a:cs typeface="Calibri"/>
                  <a:sym typeface="Calibri"/>
                </a:rPr>
                <a:t>που φεύγουν</a:t>
              </a:r>
              <a:r>
                <a:rPr b="0" lang="en-US" sz="2400" u="none" cap="none" strike="noStrike">
                  <a:solidFill>
                    <a:srgbClr val="000000"/>
                  </a:solidFill>
                  <a:latin typeface="Calibri"/>
                  <a:ea typeface="Calibri"/>
                  <a:cs typeface="Calibri"/>
                  <a:sym typeface="Calibri"/>
                </a:rPr>
                <a:t> </a:t>
              </a:r>
              <a:r>
                <a:rPr lang="en-US" sz="2400">
                  <a:latin typeface="Calibri"/>
                  <a:ea typeface="Calibri"/>
                  <a:cs typeface="Calibri"/>
                  <a:sym typeface="Calibri"/>
                </a:rPr>
                <a:t>από το τοπικό δίκτυο</a:t>
              </a:r>
              <a:r>
                <a:rPr b="0" lang="en-US" sz="2400" u="none" cap="none" strike="noStrike">
                  <a:solidFill>
                    <a:srgbClr val="000000"/>
                  </a:solidFill>
                  <a:latin typeface="Calibri"/>
                  <a:ea typeface="Calibri"/>
                  <a:cs typeface="Calibri"/>
                  <a:sym typeface="Calibri"/>
                </a:rPr>
                <a:t> </a:t>
              </a:r>
              <a:r>
                <a:rPr lang="en-US" sz="2400">
                  <a:latin typeface="Calibri"/>
                  <a:ea typeface="Calibri"/>
                  <a:cs typeface="Calibri"/>
                  <a:sym typeface="Calibri"/>
                </a:rPr>
                <a:t>έχουν την</a:t>
              </a:r>
              <a:r>
                <a:rPr b="0" lang="en-US" sz="2400" u="none" cap="none" strike="noStrike">
                  <a:solidFill>
                    <a:srgbClr val="000000"/>
                  </a:solidFill>
                  <a:latin typeface="Calibri"/>
                  <a:ea typeface="Calibri"/>
                  <a:cs typeface="Calibri"/>
                  <a:sym typeface="Calibri"/>
                </a:rPr>
                <a:t> </a:t>
              </a:r>
              <a:r>
                <a:rPr lang="en-US" sz="2400">
                  <a:solidFill>
                    <a:srgbClr val="CC0000"/>
                  </a:solidFill>
                  <a:latin typeface="Calibri"/>
                  <a:ea typeface="Calibri"/>
                  <a:cs typeface="Calibri"/>
                  <a:sym typeface="Calibri"/>
                </a:rPr>
                <a:t>ίδια </a:t>
              </a:r>
              <a:r>
                <a:rPr lang="en-US" sz="2400">
                  <a:latin typeface="Calibri"/>
                  <a:ea typeface="Calibri"/>
                  <a:cs typeface="Calibri"/>
                  <a:sym typeface="Calibri"/>
                </a:rPr>
                <a:t>διεύθυνση προέλευσης </a:t>
              </a:r>
              <a:r>
                <a:rPr lang="en-US" sz="2400">
                  <a:solidFill>
                    <a:schemeClr val="dk1"/>
                  </a:solidFill>
                  <a:latin typeface="Calibri"/>
                  <a:ea typeface="Calibri"/>
                  <a:cs typeface="Calibri"/>
                  <a:sym typeface="Calibri"/>
                </a:rPr>
                <a:t>NAT IP</a:t>
              </a:r>
              <a:r>
                <a:rPr b="0" lang="en-US" sz="2400" u="none" cap="none" strike="noStrike">
                  <a:solidFill>
                    <a:srgbClr val="000000"/>
                  </a:solidFill>
                  <a:latin typeface="Calibri"/>
                  <a:ea typeface="Calibri"/>
                  <a:cs typeface="Calibri"/>
                  <a:sym typeface="Calibri"/>
                </a:rPr>
                <a:t>: 138.76.29.7,  </a:t>
              </a:r>
              <a:r>
                <a:rPr lang="en-US" sz="2400">
                  <a:latin typeface="Calibri"/>
                  <a:ea typeface="Calibri"/>
                  <a:cs typeface="Calibri"/>
                  <a:sym typeface="Calibri"/>
                </a:rPr>
                <a:t>αλλά διαφορετικούς αριθμούς θύρας </a:t>
              </a:r>
              <a:r>
                <a:rPr lang="en-US" sz="2400">
                  <a:latin typeface="Calibri"/>
                  <a:ea typeface="Calibri"/>
                  <a:cs typeface="Calibri"/>
                  <a:sym typeface="Calibri"/>
                </a:rPr>
                <a:t>προέλευσης</a:t>
              </a:r>
              <a:endParaRPr sz="2400"/>
            </a:p>
          </p:txBody>
        </p:sp>
        <p:cxnSp>
          <p:nvCxnSpPr>
            <p:cNvPr id="4202" name="Google Shape;4202;p64"/>
            <p:cNvCxnSpPr>
              <a:stCxn id="4201" idx="0"/>
            </p:cNvCxnSpPr>
            <p:nvPr/>
          </p:nvCxnSpPr>
          <p:spPr>
            <a:xfrm flipH="1" rot="10800000">
              <a:off x="2945459" y="3206797"/>
              <a:ext cx="2343000" cy="1164900"/>
            </a:xfrm>
            <a:prstGeom prst="straightConnector1">
              <a:avLst/>
            </a:prstGeom>
            <a:noFill/>
            <a:ln cap="flat" cmpd="sng" w="9525">
              <a:solidFill>
                <a:srgbClr val="CC0000"/>
              </a:solidFill>
              <a:prstDash val="solid"/>
              <a:round/>
              <a:headEnd len="med" w="med" type="none"/>
              <a:tailEnd len="med" w="med" type="none"/>
            </a:ln>
          </p:spPr>
        </p:cxnSp>
      </p:grpSp>
      <p:sp>
        <p:nvSpPr>
          <p:cNvPr id="4203" name="Google Shape;4203;p64"/>
          <p:cNvSpPr/>
          <p:nvPr/>
        </p:nvSpPr>
        <p:spPr>
          <a:xfrm>
            <a:off x="63050" y="1328750"/>
            <a:ext cx="11500500" cy="1034100"/>
          </a:xfrm>
          <a:prstGeom prst="rect">
            <a:avLst/>
          </a:prstGeom>
          <a:noFill/>
          <a:ln>
            <a:noFill/>
          </a:ln>
        </p:spPr>
        <p:txBody>
          <a:bodyPr anchorCtr="0" anchor="t" bIns="45700" lIns="91425" spcFirstLastPara="1" rIns="91425" wrap="square" tIns="45700">
            <a:spAutoFit/>
          </a:bodyPr>
          <a:lstStyle/>
          <a:p>
            <a:pPr indent="0" lvl="0" marL="239713" marR="0" rtl="0" algn="l">
              <a:lnSpc>
                <a:spcPct val="90000"/>
              </a:lnSpc>
              <a:spcBef>
                <a:spcPts val="0"/>
              </a:spcBef>
              <a:spcAft>
                <a:spcPts val="0"/>
              </a:spcAft>
              <a:buClr>
                <a:srgbClr val="0000A3"/>
              </a:buClr>
              <a:buSzPts val="3600"/>
              <a:buFont typeface="Calibri"/>
              <a:buNone/>
            </a:pPr>
            <a:r>
              <a:rPr b="0" i="0" lang="en-US" sz="3200" u="none" cap="none" strike="noStrike">
                <a:solidFill>
                  <a:srgbClr val="CC0000"/>
                </a:solidFill>
                <a:latin typeface="Calibri"/>
                <a:ea typeface="Calibri"/>
                <a:cs typeface="Calibri"/>
                <a:sym typeface="Calibri"/>
              </a:rPr>
              <a:t>NAT:</a:t>
            </a:r>
            <a:r>
              <a:rPr b="0" i="0" lang="en-US" sz="3200" u="none" cap="none" strike="noStrike">
                <a:solidFill>
                  <a:srgbClr val="000000"/>
                </a:solidFill>
                <a:latin typeface="Calibri"/>
                <a:ea typeface="Calibri"/>
                <a:cs typeface="Calibri"/>
                <a:sym typeface="Calibri"/>
              </a:rPr>
              <a:t> </a:t>
            </a:r>
            <a:r>
              <a:rPr lang="en-US" sz="3200">
                <a:latin typeface="Calibri"/>
                <a:ea typeface="Calibri"/>
                <a:cs typeface="Calibri"/>
                <a:sym typeface="Calibri"/>
              </a:rPr>
              <a:t>όλες οι συσκευές στο τοπικό δίκτυο</a:t>
            </a:r>
            <a:r>
              <a:rPr b="0" i="0" lang="en-US" sz="3200" u="none" cap="none" strike="noStrike">
                <a:solidFill>
                  <a:srgbClr val="000000"/>
                </a:solidFill>
                <a:latin typeface="Calibri"/>
                <a:ea typeface="Calibri"/>
                <a:cs typeface="Calibri"/>
                <a:sym typeface="Calibri"/>
              </a:rPr>
              <a:t> </a:t>
            </a:r>
            <a:r>
              <a:rPr lang="en-US" sz="3200">
                <a:latin typeface="Calibri"/>
                <a:ea typeface="Calibri"/>
                <a:cs typeface="Calibri"/>
                <a:sym typeface="Calibri"/>
              </a:rPr>
              <a:t>μοιράζονται μόνο μία</a:t>
            </a:r>
            <a:r>
              <a:rPr b="0" i="0" lang="en-US" sz="3200" u="none" cap="none" strike="noStrike">
                <a:solidFill>
                  <a:srgbClr val="000000"/>
                </a:solidFill>
                <a:latin typeface="Calibri"/>
                <a:ea typeface="Calibri"/>
                <a:cs typeface="Calibri"/>
                <a:sym typeface="Calibri"/>
              </a:rPr>
              <a:t> διεύθυνση IPv4  </a:t>
            </a:r>
            <a:r>
              <a:rPr lang="en-US" sz="3200">
                <a:latin typeface="Calibri"/>
                <a:ea typeface="Calibri"/>
                <a:cs typeface="Calibri"/>
                <a:sym typeface="Calibri"/>
              </a:rPr>
              <a:t>όσον αφορά τον έξω κόσμο</a:t>
            </a:r>
            <a:endParaRPr sz="3200"/>
          </a:p>
        </p:txBody>
      </p:sp>
      <p:cxnSp>
        <p:nvCxnSpPr>
          <p:cNvPr id="4204" name="Google Shape;4204;p64"/>
          <p:cNvCxnSpPr/>
          <p:nvPr/>
        </p:nvCxnSpPr>
        <p:spPr>
          <a:xfrm>
            <a:off x="6743699" y="4124653"/>
            <a:ext cx="548895" cy="0"/>
          </a:xfrm>
          <a:prstGeom prst="straightConnector1">
            <a:avLst/>
          </a:prstGeom>
          <a:noFill/>
          <a:ln cap="flat" cmpd="sng" w="25400">
            <a:solidFill>
              <a:schemeClr val="dk1"/>
            </a:solidFill>
            <a:prstDash val="solid"/>
            <a:miter lim="800000"/>
            <a:headEnd len="sm" w="sm" type="none"/>
            <a:tailEnd len="sm" w="sm" type="none"/>
          </a:ln>
        </p:spPr>
      </p:cxnSp>
      <p:sp>
        <p:nvSpPr>
          <p:cNvPr id="4205" name="Google Shape;4205;p64"/>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97"/>
                                        </p:tgtEl>
                                        <p:attrNameLst>
                                          <p:attrName>style.visibility</p:attrName>
                                        </p:attrNameLst>
                                      </p:cBhvr>
                                      <p:to>
                                        <p:strVal val="visible"/>
                                      </p:to>
                                    </p:set>
                                    <p:animEffect filter="fade" transition="in">
                                      <p:cBhvr>
                                        <p:cTn dur="500"/>
                                        <p:tgtEl>
                                          <p:spTgt spid="41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0"/>
                                        </p:tgtEl>
                                        <p:attrNameLst>
                                          <p:attrName>style.visibility</p:attrName>
                                        </p:attrNameLst>
                                      </p:cBhvr>
                                      <p:to>
                                        <p:strVal val="visible"/>
                                      </p:to>
                                    </p:set>
                                    <p:animEffect filter="fade" transition="in">
                                      <p:cBhvr>
                                        <p:cTn dur="500"/>
                                        <p:tgtEl>
                                          <p:spTgt spid="4200"/>
                                        </p:tgtEl>
                                      </p:cBhvr>
                                    </p:animEffect>
                                  </p:childTnLst>
                                </p:cTn>
                              </p:par>
                              <p:par>
                                <p:cTn fill="hold" nodeType="withEffect" presetClass="entr" presetID="10" presetSubtype="0">
                                  <p:stCondLst>
                                    <p:cond delay="0"/>
                                  </p:stCondLst>
                                  <p:childTnLst>
                                    <p:set>
                                      <p:cBhvr>
                                        <p:cTn dur="1" fill="hold">
                                          <p:stCondLst>
                                            <p:cond delay="0"/>
                                          </p:stCondLst>
                                        </p:cTn>
                                        <p:tgtEl>
                                          <p:spTgt spid="4177"/>
                                        </p:tgtEl>
                                        <p:attrNameLst>
                                          <p:attrName>style.visibility</p:attrName>
                                        </p:attrNameLst>
                                      </p:cBhvr>
                                      <p:to>
                                        <p:strVal val="visible"/>
                                      </p:to>
                                    </p:set>
                                    <p:animEffect filter="fade" transition="in">
                                      <p:cBhvr>
                                        <p:cTn dur="500"/>
                                        <p:tgtEl>
                                          <p:spTgt spid="4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0" name="Shape 4210"/>
        <p:cNvGrpSpPr/>
        <p:nvPr/>
      </p:nvGrpSpPr>
      <p:grpSpPr>
        <a:xfrm>
          <a:off x="0" y="0"/>
          <a:ext cx="0" cy="0"/>
          <a:chOff x="0" y="0"/>
          <a:chExt cx="0" cy="0"/>
        </a:xfrm>
      </p:grpSpPr>
      <p:sp>
        <p:nvSpPr>
          <p:cNvPr id="4211" name="Google Shape;4211;p65"/>
          <p:cNvSpPr txBox="1"/>
          <p:nvPr/>
        </p:nvSpPr>
        <p:spPr>
          <a:xfrm>
            <a:off x="-304800" y="1272975"/>
            <a:ext cx="10901100" cy="5284800"/>
          </a:xfrm>
          <a:prstGeom prst="rect">
            <a:avLst/>
          </a:prstGeom>
          <a:noFill/>
          <a:ln>
            <a:noFill/>
          </a:ln>
        </p:spPr>
        <p:txBody>
          <a:bodyPr anchorCtr="0" anchor="t" bIns="45700" lIns="91425" spcFirstLastPara="1" rIns="91425" wrap="square" tIns="45700">
            <a:normAutofit/>
          </a:bodyPr>
          <a:lstStyle/>
          <a:p>
            <a:pPr indent="-290513" lvl="1" marL="695325" marR="0" rtl="0" algn="l">
              <a:lnSpc>
                <a:spcPct val="90000"/>
              </a:lnSpc>
              <a:spcBef>
                <a:spcPts val="0"/>
              </a:spcBef>
              <a:spcAft>
                <a:spcPts val="0"/>
              </a:spcAft>
              <a:buClr>
                <a:srgbClr val="0000A8"/>
              </a:buClr>
              <a:buSzPts val="2800"/>
              <a:buFont typeface="Noto Sans Symbols"/>
              <a:buChar char="▪"/>
            </a:pPr>
            <a:r>
              <a:rPr lang="en-US" sz="2800">
                <a:latin typeface="Calibri"/>
                <a:ea typeface="Calibri"/>
                <a:cs typeface="Calibri"/>
                <a:sym typeface="Calibri"/>
              </a:rPr>
              <a:t>όλες οι συσκευές στο τοπικό δίκτυο έχουν</a:t>
            </a:r>
            <a:r>
              <a:rPr b="0" i="0" lang="en-US" sz="2800" u="none" cap="none" strike="noStrike">
                <a:solidFill>
                  <a:srgbClr val="000000"/>
                </a:solidFill>
                <a:latin typeface="Calibri"/>
                <a:ea typeface="Calibri"/>
                <a:cs typeface="Calibri"/>
                <a:sym typeface="Calibri"/>
              </a:rPr>
              <a:t> 32-bit </a:t>
            </a:r>
            <a:r>
              <a:rPr lang="en-US" sz="2800">
                <a:latin typeface="Calibri"/>
                <a:ea typeface="Calibri"/>
                <a:cs typeface="Calibri"/>
                <a:sym typeface="Calibri"/>
              </a:rPr>
              <a:t>διευθύνσεις σε ένα</a:t>
            </a:r>
            <a:r>
              <a:rPr b="0" i="0" lang="en-US" sz="2800" u="none" cap="none" strike="noStrike">
                <a:solidFill>
                  <a:srgbClr val="000000"/>
                </a:solidFill>
                <a:latin typeface="Calibri"/>
                <a:ea typeface="Calibri"/>
                <a:cs typeface="Calibri"/>
                <a:sym typeface="Calibri"/>
              </a:rPr>
              <a:t> “private” χώρο διευθύνσεων IP (10/8, 172.16/12, 192.168/16 prefixes) </a:t>
            </a:r>
            <a:r>
              <a:rPr lang="en-US" sz="2800">
                <a:latin typeface="Calibri"/>
                <a:ea typeface="Calibri"/>
                <a:cs typeface="Calibri"/>
                <a:sym typeface="Calibri"/>
              </a:rPr>
              <a:t>που μπορούν να χρησιμοποιηθούν μόνο στο τοπικό δίκτυο</a:t>
            </a:r>
            <a:endParaRPr sz="2800"/>
          </a:p>
          <a:p>
            <a:pPr indent="-290513" lvl="1" marL="695325" marR="0" rtl="0" algn="l">
              <a:lnSpc>
                <a:spcPct val="90000"/>
              </a:lnSpc>
              <a:spcBef>
                <a:spcPts val="500"/>
              </a:spcBef>
              <a:spcAft>
                <a:spcPts val="0"/>
              </a:spcAft>
              <a:buClr>
                <a:srgbClr val="0000A8"/>
              </a:buClr>
              <a:buSzPts val="2800"/>
              <a:buFont typeface="Noto Sans Symbols"/>
              <a:buChar char="▪"/>
            </a:pPr>
            <a:r>
              <a:rPr lang="en-US" sz="2800">
                <a:latin typeface="Calibri"/>
                <a:ea typeface="Calibri"/>
                <a:cs typeface="Calibri"/>
                <a:sym typeface="Calibri"/>
              </a:rPr>
              <a:t>πλεονεκτήματα</a:t>
            </a:r>
            <a:r>
              <a:rPr b="0" i="0" lang="en-US" sz="2800" u="none" cap="none" strike="noStrike">
                <a:solidFill>
                  <a:srgbClr val="000000"/>
                </a:solidFill>
                <a:latin typeface="Calibri"/>
                <a:ea typeface="Calibri"/>
                <a:cs typeface="Calibri"/>
                <a:sym typeface="Calibri"/>
              </a:rPr>
              <a:t>:</a:t>
            </a:r>
            <a:endParaRPr sz="2800"/>
          </a:p>
          <a:p>
            <a:pPr indent="-290513" lvl="2" marL="1143000" marR="0" rtl="0" algn="l">
              <a:lnSpc>
                <a:spcPct val="90000"/>
              </a:lnSpc>
              <a:spcBef>
                <a:spcPts val="500"/>
              </a:spcBef>
              <a:spcAft>
                <a:spcPts val="0"/>
              </a:spcAft>
              <a:buClr>
                <a:srgbClr val="0000A3"/>
              </a:buClr>
              <a:buSzPts val="2800"/>
              <a:buFont typeface="Noto Sans Symbols"/>
              <a:buChar char="▪"/>
            </a:pPr>
            <a:r>
              <a:rPr lang="en-US" sz="2800">
                <a:latin typeface="Calibri"/>
                <a:ea typeface="Calibri"/>
                <a:cs typeface="Calibri"/>
                <a:sym typeface="Calibri"/>
              </a:rPr>
              <a:t>Μόνο </a:t>
            </a:r>
            <a:r>
              <a:rPr lang="en-US" sz="2800">
                <a:solidFill>
                  <a:srgbClr val="C00000"/>
                </a:solidFill>
                <a:latin typeface="Calibri"/>
                <a:ea typeface="Calibri"/>
                <a:cs typeface="Calibri"/>
                <a:sym typeface="Calibri"/>
              </a:rPr>
              <a:t>μία </a:t>
            </a:r>
            <a:r>
              <a:rPr b="0" i="0" lang="en-US" sz="2800" u="none" cap="none" strike="noStrike">
                <a:solidFill>
                  <a:srgbClr val="000000"/>
                </a:solidFill>
                <a:latin typeface="Calibri"/>
                <a:ea typeface="Calibri"/>
                <a:cs typeface="Calibri"/>
                <a:sym typeface="Calibri"/>
              </a:rPr>
              <a:t>διεύθυνση </a:t>
            </a:r>
            <a:r>
              <a:rPr lang="en-US" sz="2800">
                <a:solidFill>
                  <a:schemeClr val="dk1"/>
                </a:solidFill>
                <a:latin typeface="Calibri"/>
                <a:ea typeface="Calibri"/>
                <a:cs typeface="Calibri"/>
                <a:sym typeface="Calibri"/>
              </a:rPr>
              <a:t>I</a:t>
            </a:r>
            <a:r>
              <a:rPr b="0" i="0" lang="en-US" sz="2800" u="none" cap="none" strike="noStrike">
                <a:solidFill>
                  <a:srgbClr val="000000"/>
                </a:solidFill>
                <a:latin typeface="Calibri"/>
                <a:ea typeface="Calibri"/>
                <a:cs typeface="Calibri"/>
                <a:sym typeface="Calibri"/>
              </a:rPr>
              <a:t>P </a:t>
            </a:r>
            <a:r>
              <a:rPr lang="en-US" sz="2800">
                <a:latin typeface="Calibri"/>
                <a:ea typeface="Calibri"/>
                <a:cs typeface="Calibri"/>
                <a:sym typeface="Calibri"/>
              </a:rPr>
              <a:t>χρειάζεται από τον IS</a:t>
            </a:r>
            <a:r>
              <a:rPr b="0" i="0" lang="en-US" sz="2800" u="none" cap="none" strike="noStrike">
                <a:solidFill>
                  <a:srgbClr val="000000"/>
                </a:solidFill>
                <a:latin typeface="Calibri"/>
                <a:ea typeface="Calibri"/>
                <a:cs typeface="Calibri"/>
                <a:sym typeface="Calibri"/>
              </a:rPr>
              <a:t>P πάρ</a:t>
            </a:r>
            <a:r>
              <a:rPr lang="en-US" sz="2800">
                <a:latin typeface="Calibri"/>
                <a:ea typeface="Calibri"/>
                <a:cs typeface="Calibri"/>
                <a:sym typeface="Calibri"/>
              </a:rPr>
              <a:t>οχο για όλες τις συσκευές</a:t>
            </a:r>
            <a:endParaRPr sz="2800"/>
          </a:p>
          <a:p>
            <a:pPr indent="-290513" lvl="2" marL="1143000" marR="0" rtl="0" algn="l">
              <a:lnSpc>
                <a:spcPct val="90000"/>
              </a:lnSpc>
              <a:spcBef>
                <a:spcPts val="500"/>
              </a:spcBef>
              <a:spcAft>
                <a:spcPts val="0"/>
              </a:spcAft>
              <a:buClr>
                <a:srgbClr val="0000A8"/>
              </a:buClr>
              <a:buSzPts val="2800"/>
              <a:buFont typeface="Noto Sans Symbols"/>
              <a:buChar char="▪"/>
            </a:pPr>
            <a:r>
              <a:rPr lang="en-US" sz="2800">
                <a:latin typeface="Calibri"/>
                <a:ea typeface="Calibri"/>
                <a:cs typeface="Calibri"/>
                <a:sym typeface="Calibri"/>
              </a:rPr>
              <a:t>μπορούμε να αλλάξουμε τις διευθύνσεις των υπολογιστών στο τοπικό δίκτυο χωρίς να πρέπει να ειδοποιήσουμε τον έξω κόσμο</a:t>
            </a:r>
            <a:r>
              <a:rPr b="0" i="0" lang="en-US" sz="2800" u="none" cap="none" strike="noStrike">
                <a:solidFill>
                  <a:srgbClr val="000000"/>
                </a:solidFill>
                <a:latin typeface="Calibri"/>
                <a:ea typeface="Calibri"/>
                <a:cs typeface="Calibri"/>
                <a:sym typeface="Calibri"/>
              </a:rPr>
              <a:t> </a:t>
            </a:r>
            <a:endParaRPr sz="2800"/>
          </a:p>
          <a:p>
            <a:pPr indent="-290513" lvl="2" marL="1143000" marR="0" rtl="0" algn="l">
              <a:lnSpc>
                <a:spcPct val="90000"/>
              </a:lnSpc>
              <a:spcBef>
                <a:spcPts val="500"/>
              </a:spcBef>
              <a:spcAft>
                <a:spcPts val="0"/>
              </a:spcAft>
              <a:buClr>
                <a:srgbClr val="0000A8"/>
              </a:buClr>
              <a:buSzPts val="2800"/>
              <a:buFont typeface="Noto Sans Symbols"/>
              <a:buChar char="▪"/>
            </a:pPr>
            <a:r>
              <a:rPr lang="en-US" sz="2800">
                <a:latin typeface="Calibri"/>
                <a:ea typeface="Calibri"/>
                <a:cs typeface="Calibri"/>
                <a:sym typeface="Calibri"/>
              </a:rPr>
              <a:t>μπορούμε να αλλάξουμε </a:t>
            </a:r>
            <a:r>
              <a:rPr b="0" i="0" lang="en-US" sz="2800" u="none" cap="none" strike="noStrike">
                <a:solidFill>
                  <a:srgbClr val="000000"/>
                </a:solidFill>
                <a:latin typeface="Calibri"/>
                <a:ea typeface="Calibri"/>
                <a:cs typeface="Calibri"/>
                <a:sym typeface="Calibri"/>
              </a:rPr>
              <a:t>ISP </a:t>
            </a:r>
            <a:r>
              <a:rPr lang="en-US" sz="2800">
                <a:latin typeface="Calibri"/>
                <a:ea typeface="Calibri"/>
                <a:cs typeface="Calibri"/>
                <a:sym typeface="Calibri"/>
              </a:rPr>
              <a:t>χωρίς να αλλάξουμε τις διευθύνσεις των συσκευών στο τοπικό δίκτυο</a:t>
            </a:r>
            <a:endParaRPr sz="2800"/>
          </a:p>
          <a:p>
            <a:pPr indent="-290512" lvl="2" marL="1143000" marR="0" rtl="0" algn="l">
              <a:lnSpc>
                <a:spcPct val="90000"/>
              </a:lnSpc>
              <a:spcBef>
                <a:spcPts val="500"/>
              </a:spcBef>
              <a:spcAft>
                <a:spcPts val="0"/>
              </a:spcAft>
              <a:buClr>
                <a:srgbClr val="0000A8"/>
              </a:buClr>
              <a:buSzPts val="2800"/>
              <a:buFont typeface="Noto Sans Symbols"/>
              <a:buChar char="▪"/>
            </a:pPr>
            <a:r>
              <a:rPr lang="en-US" sz="2800">
                <a:latin typeface="Calibri"/>
                <a:ea typeface="Calibri"/>
                <a:cs typeface="Calibri"/>
                <a:sym typeface="Calibri"/>
              </a:rPr>
              <a:t>ασφάλεια</a:t>
            </a:r>
            <a:r>
              <a:rPr b="0" i="0" lang="en-US" sz="2800" u="none" cap="none" strike="noStrike">
                <a:solidFill>
                  <a:srgbClr val="000000"/>
                </a:solidFill>
                <a:latin typeface="Calibri"/>
                <a:ea typeface="Calibri"/>
                <a:cs typeface="Calibri"/>
                <a:sym typeface="Calibri"/>
              </a:rPr>
              <a:t>: </a:t>
            </a:r>
            <a:r>
              <a:rPr lang="en-US" sz="2800">
                <a:latin typeface="Calibri"/>
                <a:ea typeface="Calibri"/>
                <a:cs typeface="Calibri"/>
                <a:sym typeface="Calibri"/>
              </a:rPr>
              <a:t>οι συσκευές μέσα στο τοπικό δίκτυο δεν είναι απευθείας προσβάσιμες</a:t>
            </a:r>
            <a:r>
              <a:rPr b="0" i="0" lang="en-US" sz="2800" u="none" cap="none" strike="noStrike">
                <a:solidFill>
                  <a:srgbClr val="000000"/>
                </a:solidFill>
                <a:latin typeface="Calibri"/>
                <a:ea typeface="Calibri"/>
                <a:cs typeface="Calibri"/>
                <a:sym typeface="Calibri"/>
              </a:rPr>
              <a:t>,</a:t>
            </a:r>
            <a:r>
              <a:rPr lang="en-US" sz="2800">
                <a:latin typeface="Calibri"/>
                <a:ea typeface="Calibri"/>
                <a:cs typeface="Calibri"/>
                <a:sym typeface="Calibri"/>
              </a:rPr>
              <a:t> ορατές στον έξω κόσμο</a:t>
            </a:r>
            <a:endParaRPr b="0" i="1" sz="2800" u="none" cap="none" strike="noStrike">
              <a:solidFill>
                <a:srgbClr val="CC0000"/>
              </a:solidFill>
              <a:latin typeface="Calibri"/>
              <a:ea typeface="Calibri"/>
              <a:cs typeface="Calibri"/>
              <a:sym typeface="Calibri"/>
            </a:endParaRPr>
          </a:p>
        </p:txBody>
      </p:sp>
      <p:sp>
        <p:nvSpPr>
          <p:cNvPr id="4212" name="Google Shape;4212;p65"/>
          <p:cNvSpPr txBox="1"/>
          <p:nvPr>
            <p:ph type="title"/>
          </p:nvPr>
        </p:nvSpPr>
        <p:spPr>
          <a:xfrm>
            <a:off x="0" y="281175"/>
            <a:ext cx="12111300" cy="1068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A3"/>
              </a:buClr>
              <a:buSzPts val="4800"/>
              <a:buFont typeface="Calibri"/>
              <a:buNone/>
            </a:pPr>
            <a:r>
              <a:rPr lang="en-US" sz="5000"/>
              <a:t>NAT: Μεταφραστές διευθύνσεων δικτύου</a:t>
            </a:r>
            <a:endParaRPr sz="5000"/>
          </a:p>
        </p:txBody>
      </p:sp>
      <p:sp>
        <p:nvSpPr>
          <p:cNvPr id="4213" name="Google Shape;4213;p65"/>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1">
                                            <p:txEl>
                                              <p:pRg end="0" st="0"/>
                                            </p:txEl>
                                          </p:spTgt>
                                        </p:tgtEl>
                                        <p:attrNameLst>
                                          <p:attrName>style.visibility</p:attrName>
                                        </p:attrNameLst>
                                      </p:cBhvr>
                                      <p:to>
                                        <p:strVal val="visible"/>
                                      </p:to>
                                    </p:set>
                                    <p:animEffect filter="fade" transition="in">
                                      <p:cBhvr>
                                        <p:cTn dur="500"/>
                                        <p:tgtEl>
                                          <p:spTgt spid="421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1">
                                            <p:txEl>
                                              <p:pRg end="1" st="1"/>
                                            </p:txEl>
                                          </p:spTgt>
                                        </p:tgtEl>
                                        <p:attrNameLst>
                                          <p:attrName>style.visibility</p:attrName>
                                        </p:attrNameLst>
                                      </p:cBhvr>
                                      <p:to>
                                        <p:strVal val="visible"/>
                                      </p:to>
                                    </p:set>
                                    <p:animEffect filter="fade" transition="in">
                                      <p:cBhvr>
                                        <p:cTn dur="500"/>
                                        <p:tgtEl>
                                          <p:spTgt spid="421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1">
                                            <p:txEl>
                                              <p:pRg end="2" st="2"/>
                                            </p:txEl>
                                          </p:spTgt>
                                        </p:tgtEl>
                                        <p:attrNameLst>
                                          <p:attrName>style.visibility</p:attrName>
                                        </p:attrNameLst>
                                      </p:cBhvr>
                                      <p:to>
                                        <p:strVal val="visible"/>
                                      </p:to>
                                    </p:set>
                                    <p:animEffect filter="fade" transition="in">
                                      <p:cBhvr>
                                        <p:cTn dur="500"/>
                                        <p:tgtEl>
                                          <p:spTgt spid="421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1">
                                            <p:txEl>
                                              <p:pRg end="3" st="3"/>
                                            </p:txEl>
                                          </p:spTgt>
                                        </p:tgtEl>
                                        <p:attrNameLst>
                                          <p:attrName>style.visibility</p:attrName>
                                        </p:attrNameLst>
                                      </p:cBhvr>
                                      <p:to>
                                        <p:strVal val="visible"/>
                                      </p:to>
                                    </p:set>
                                    <p:animEffect filter="fade" transition="in">
                                      <p:cBhvr>
                                        <p:cTn dur="500"/>
                                        <p:tgtEl>
                                          <p:spTgt spid="421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1">
                                            <p:txEl>
                                              <p:pRg end="4" st="4"/>
                                            </p:txEl>
                                          </p:spTgt>
                                        </p:tgtEl>
                                        <p:attrNameLst>
                                          <p:attrName>style.visibility</p:attrName>
                                        </p:attrNameLst>
                                      </p:cBhvr>
                                      <p:to>
                                        <p:strVal val="visible"/>
                                      </p:to>
                                    </p:set>
                                    <p:animEffect filter="fade" transition="in">
                                      <p:cBhvr>
                                        <p:cTn dur="500"/>
                                        <p:tgtEl>
                                          <p:spTgt spid="421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1">
                                            <p:txEl>
                                              <p:pRg end="5" st="5"/>
                                            </p:txEl>
                                          </p:spTgt>
                                        </p:tgtEl>
                                        <p:attrNameLst>
                                          <p:attrName>style.visibility</p:attrName>
                                        </p:attrNameLst>
                                      </p:cBhvr>
                                      <p:to>
                                        <p:strVal val="visible"/>
                                      </p:to>
                                    </p:set>
                                    <p:animEffect filter="fade" transition="in">
                                      <p:cBhvr>
                                        <p:cTn dur="500"/>
                                        <p:tgtEl>
                                          <p:spTgt spid="4211">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8" name="Shape 4218"/>
        <p:cNvGrpSpPr/>
        <p:nvPr/>
      </p:nvGrpSpPr>
      <p:grpSpPr>
        <a:xfrm>
          <a:off x="0" y="0"/>
          <a:ext cx="0" cy="0"/>
          <a:chOff x="0" y="0"/>
          <a:chExt cx="0" cy="0"/>
        </a:xfrm>
      </p:grpSpPr>
      <p:sp>
        <p:nvSpPr>
          <p:cNvPr id="4219" name="Google Shape;4219;p66"/>
          <p:cNvSpPr txBox="1"/>
          <p:nvPr/>
        </p:nvSpPr>
        <p:spPr>
          <a:xfrm>
            <a:off x="-152400" y="1359725"/>
            <a:ext cx="12111300" cy="5190300"/>
          </a:xfrm>
          <a:prstGeom prst="rect">
            <a:avLst/>
          </a:prstGeom>
          <a:noFill/>
          <a:ln>
            <a:noFill/>
          </a:ln>
        </p:spPr>
        <p:txBody>
          <a:bodyPr anchorCtr="0" anchor="t" bIns="45700" lIns="91425" spcFirstLastPara="1" rIns="91425" wrap="square" tIns="45700">
            <a:noAutofit/>
          </a:bodyPr>
          <a:lstStyle/>
          <a:p>
            <a:pPr indent="-222250" lvl="0" marL="352425" marR="0" rtl="0" algn="l">
              <a:lnSpc>
                <a:spcPct val="80000"/>
              </a:lnSpc>
              <a:spcBef>
                <a:spcPts val="0"/>
              </a:spcBef>
              <a:spcAft>
                <a:spcPts val="0"/>
              </a:spcAft>
              <a:buClr>
                <a:srgbClr val="0000A3"/>
              </a:buClr>
              <a:buSzPts val="3200"/>
              <a:buFont typeface="Noto Sans Symbols"/>
              <a:buNone/>
            </a:pPr>
            <a:r>
              <a:rPr b="0" i="0" lang="en-US" sz="2600" u="none" cap="none" strike="noStrike">
                <a:solidFill>
                  <a:srgbClr val="FF0000"/>
                </a:solidFill>
                <a:latin typeface="Calibri"/>
                <a:ea typeface="Calibri"/>
                <a:cs typeface="Calibri"/>
                <a:sym typeface="Calibri"/>
              </a:rPr>
              <a:t> </a:t>
            </a:r>
            <a:r>
              <a:rPr lang="en-US" sz="2600">
                <a:solidFill>
                  <a:srgbClr val="CC0000"/>
                </a:solidFill>
                <a:latin typeface="Calibri"/>
                <a:ea typeface="Calibri"/>
                <a:cs typeface="Calibri"/>
                <a:sym typeface="Calibri"/>
              </a:rPr>
              <a:t>υλοποίηση</a:t>
            </a:r>
            <a:r>
              <a:rPr b="0" i="0" lang="en-US" sz="2600" u="none" cap="none" strike="noStrike">
                <a:solidFill>
                  <a:srgbClr val="CC0000"/>
                </a:solidFill>
                <a:latin typeface="Calibri"/>
                <a:ea typeface="Calibri"/>
                <a:cs typeface="Calibri"/>
                <a:sym typeface="Calibri"/>
              </a:rPr>
              <a:t>:</a:t>
            </a:r>
            <a:r>
              <a:rPr b="0" i="0" lang="en-US" sz="2600" u="none" cap="none" strike="noStrike">
                <a:solidFill>
                  <a:srgbClr val="000000"/>
                </a:solidFill>
                <a:latin typeface="Calibri"/>
                <a:ea typeface="Calibri"/>
                <a:cs typeface="Calibri"/>
                <a:sym typeface="Calibri"/>
              </a:rPr>
              <a:t> οι δρομολογητές NA</a:t>
            </a:r>
            <a:r>
              <a:rPr lang="en-US" sz="2600">
                <a:latin typeface="Calibri"/>
                <a:ea typeface="Calibri"/>
                <a:cs typeface="Calibri"/>
                <a:sym typeface="Calibri"/>
              </a:rPr>
              <a:t>Τ πρέπει </a:t>
            </a:r>
            <a:r>
              <a:rPr b="0" i="0" lang="en-US" sz="2600" u="none" cap="none" strike="noStrike">
                <a:solidFill>
                  <a:srgbClr val="000000"/>
                </a:solidFill>
                <a:latin typeface="Calibri"/>
                <a:ea typeface="Calibri"/>
                <a:cs typeface="Calibri"/>
                <a:sym typeface="Calibri"/>
              </a:rPr>
              <a:t>(</a:t>
            </a:r>
            <a:r>
              <a:rPr lang="en-US" sz="2600">
                <a:latin typeface="Calibri"/>
                <a:ea typeface="Calibri"/>
                <a:cs typeface="Calibri"/>
                <a:sym typeface="Calibri"/>
              </a:rPr>
              <a:t>με διαφάνεια</a:t>
            </a:r>
            <a:r>
              <a:rPr b="0" i="0" lang="en-US" sz="2600" u="none" cap="none" strike="noStrike">
                <a:solidFill>
                  <a:srgbClr val="000000"/>
                </a:solidFill>
                <a:latin typeface="Calibri"/>
                <a:ea typeface="Calibri"/>
                <a:cs typeface="Calibri"/>
                <a:sym typeface="Calibri"/>
              </a:rPr>
              <a:t>):</a:t>
            </a:r>
            <a:endParaRPr b="0" i="0" sz="2600" u="none" cap="none" strike="noStrike">
              <a:solidFill>
                <a:srgbClr val="000000"/>
              </a:solidFill>
              <a:latin typeface="Calibri"/>
              <a:ea typeface="Calibri"/>
              <a:cs typeface="Calibri"/>
              <a:sym typeface="Calibri"/>
            </a:endParaRPr>
          </a:p>
          <a:p>
            <a:pPr indent="-277813" lvl="1" marL="695325" marR="0" rtl="0" algn="l">
              <a:lnSpc>
                <a:spcPct val="100000"/>
              </a:lnSpc>
              <a:spcBef>
                <a:spcPts val="1100"/>
              </a:spcBef>
              <a:spcAft>
                <a:spcPts val="0"/>
              </a:spcAft>
              <a:buClr>
                <a:srgbClr val="0000A8"/>
              </a:buClr>
              <a:buSzPts val="2600"/>
              <a:buFont typeface="Noto Sans Symbols"/>
              <a:buChar char="▪"/>
            </a:pPr>
            <a:r>
              <a:rPr lang="en-US" sz="2600">
                <a:solidFill>
                  <a:srgbClr val="000099"/>
                </a:solidFill>
                <a:latin typeface="Calibri"/>
                <a:ea typeface="Calibri"/>
                <a:cs typeface="Calibri"/>
                <a:sym typeface="Calibri"/>
              </a:rPr>
              <a:t>εξερχόμενα πακέτα</a:t>
            </a:r>
            <a:r>
              <a:rPr b="0" i="0" lang="en-US" sz="2600" u="none" cap="none" strike="noStrike">
                <a:solidFill>
                  <a:srgbClr val="000099"/>
                </a:solidFill>
                <a:latin typeface="Calibri"/>
                <a:ea typeface="Calibri"/>
                <a:cs typeface="Calibri"/>
                <a:sym typeface="Calibri"/>
              </a:rPr>
              <a:t>: </a:t>
            </a:r>
            <a:r>
              <a:rPr lang="en-US" sz="2600">
                <a:solidFill>
                  <a:srgbClr val="000099"/>
                </a:solidFill>
                <a:latin typeface="Calibri"/>
                <a:ea typeface="Calibri"/>
                <a:cs typeface="Calibri"/>
                <a:sym typeface="Calibri"/>
              </a:rPr>
              <a:t>αντικαθιστούν </a:t>
            </a:r>
            <a:r>
              <a:rPr b="0" i="0" lang="en-US" sz="2600" u="none" cap="none" strike="noStrike">
                <a:solidFill>
                  <a:srgbClr val="000000"/>
                </a:solidFill>
                <a:latin typeface="Calibri"/>
                <a:ea typeface="Calibri"/>
                <a:cs typeface="Calibri"/>
                <a:sym typeface="Calibri"/>
              </a:rPr>
              <a:t>(</a:t>
            </a:r>
            <a:r>
              <a:rPr lang="en-US" sz="2600">
                <a:latin typeface="Calibri"/>
                <a:ea typeface="Calibri"/>
                <a:cs typeface="Calibri"/>
                <a:sym typeface="Calibri"/>
              </a:rPr>
              <a:t>την διεύθυνση προέλευσης, αριθμό θύρας</a:t>
            </a:r>
            <a:r>
              <a:rPr b="0" i="0" lang="en-US" sz="2600" u="none" cap="none" strike="noStrike">
                <a:solidFill>
                  <a:srgbClr val="000000"/>
                </a:solidFill>
                <a:latin typeface="Calibri"/>
                <a:ea typeface="Calibri"/>
                <a:cs typeface="Calibri"/>
                <a:sym typeface="Calibri"/>
              </a:rPr>
              <a:t>) </a:t>
            </a:r>
            <a:r>
              <a:rPr lang="en-US" sz="2600">
                <a:latin typeface="Calibri"/>
                <a:ea typeface="Calibri"/>
                <a:cs typeface="Calibri"/>
                <a:sym typeface="Calibri"/>
              </a:rPr>
              <a:t>κάθε εξερχόμενου πακέτου με </a:t>
            </a:r>
            <a:r>
              <a:rPr lang="en-US" sz="2600">
                <a:solidFill>
                  <a:schemeClr val="dk1"/>
                </a:solidFill>
                <a:latin typeface="Calibri"/>
                <a:ea typeface="Calibri"/>
                <a:cs typeface="Calibri"/>
                <a:sym typeface="Calibri"/>
              </a:rPr>
              <a:t>την </a:t>
            </a:r>
            <a:r>
              <a:rPr b="0" i="0" lang="en-US" sz="2600" u="none" cap="none" strike="noStrike">
                <a:solidFill>
                  <a:srgbClr val="000000"/>
                </a:solidFill>
                <a:latin typeface="Calibri"/>
                <a:ea typeface="Calibri"/>
                <a:cs typeface="Calibri"/>
                <a:sym typeface="Calibri"/>
              </a:rPr>
              <a:t>(διεύ</a:t>
            </a:r>
            <a:r>
              <a:rPr lang="en-US" sz="2600">
                <a:latin typeface="Calibri"/>
                <a:ea typeface="Calibri"/>
                <a:cs typeface="Calibri"/>
                <a:sym typeface="Calibri"/>
              </a:rPr>
              <a:t>θυνση </a:t>
            </a:r>
            <a:r>
              <a:rPr b="0" i="0" lang="en-US" sz="2600" u="none" cap="none" strike="noStrike">
                <a:solidFill>
                  <a:srgbClr val="000000"/>
                </a:solidFill>
                <a:latin typeface="Calibri"/>
                <a:ea typeface="Calibri"/>
                <a:cs typeface="Calibri"/>
                <a:sym typeface="Calibri"/>
              </a:rPr>
              <a:t>NAT IP, </a:t>
            </a:r>
            <a:r>
              <a:rPr lang="en-US" sz="2600">
                <a:latin typeface="Calibri"/>
                <a:ea typeface="Calibri"/>
                <a:cs typeface="Calibri"/>
                <a:sym typeface="Calibri"/>
              </a:rPr>
              <a:t>νέο αριθμό θύρας</a:t>
            </a:r>
            <a:r>
              <a:rPr b="0" i="0" lang="en-US" sz="2600" u="none" cap="none" strike="noStrike">
                <a:solidFill>
                  <a:srgbClr val="000000"/>
                </a:solidFill>
                <a:latin typeface="Calibri"/>
                <a:ea typeface="Calibri"/>
                <a:cs typeface="Calibri"/>
                <a:sym typeface="Calibri"/>
              </a:rPr>
              <a:t>)</a:t>
            </a:r>
            <a:endParaRPr sz="2600"/>
          </a:p>
          <a:p>
            <a:pPr indent="-274638" lvl="3" marL="1150938" marR="0" rtl="0" algn="l">
              <a:lnSpc>
                <a:spcPct val="100000"/>
              </a:lnSpc>
              <a:spcBef>
                <a:spcPts val="1100"/>
              </a:spcBef>
              <a:spcAft>
                <a:spcPts val="0"/>
              </a:spcAft>
              <a:buClr>
                <a:srgbClr val="0000A3"/>
              </a:buClr>
              <a:buSzPts val="2600"/>
              <a:buFont typeface="Arial"/>
              <a:buChar char="•"/>
            </a:pPr>
            <a:r>
              <a:rPr lang="en-US" sz="2600">
                <a:latin typeface="Calibri"/>
                <a:ea typeface="Calibri"/>
                <a:cs typeface="Calibri"/>
                <a:sym typeface="Calibri"/>
              </a:rPr>
              <a:t>οι απομακρυσμένοι πελάτες</a:t>
            </a:r>
            <a:r>
              <a:rPr b="0" i="0" lang="en-US" sz="2600" u="none" cap="none" strike="noStrike">
                <a:solidFill>
                  <a:srgbClr val="000000"/>
                </a:solidFill>
                <a:latin typeface="Calibri"/>
                <a:ea typeface="Calibri"/>
                <a:cs typeface="Calibri"/>
                <a:sym typeface="Calibri"/>
              </a:rPr>
              <a:t>/</a:t>
            </a:r>
            <a:r>
              <a:rPr lang="en-US" sz="2600">
                <a:latin typeface="Calibri"/>
                <a:ea typeface="Calibri"/>
                <a:cs typeface="Calibri"/>
                <a:sym typeface="Calibri"/>
              </a:rPr>
              <a:t>εξυπηρέτες</a:t>
            </a:r>
            <a:r>
              <a:rPr b="0" i="0" lang="en-US" sz="2600" u="none" cap="none" strike="noStrike">
                <a:solidFill>
                  <a:srgbClr val="000000"/>
                </a:solidFill>
                <a:latin typeface="Calibri"/>
                <a:ea typeface="Calibri"/>
                <a:cs typeface="Calibri"/>
                <a:sym typeface="Calibri"/>
              </a:rPr>
              <a:t> </a:t>
            </a:r>
            <a:r>
              <a:rPr lang="en-US" sz="2600">
                <a:latin typeface="Calibri"/>
                <a:ea typeface="Calibri"/>
                <a:cs typeface="Calibri"/>
                <a:sym typeface="Calibri"/>
              </a:rPr>
              <a:t>θα απαντήσουν </a:t>
            </a:r>
            <a:r>
              <a:rPr lang="en-US" sz="2600">
                <a:latin typeface="Calibri"/>
                <a:ea typeface="Calibri"/>
                <a:cs typeface="Calibri"/>
                <a:sym typeface="Calibri"/>
              </a:rPr>
              <a:t>χρησιμοποιώντας </a:t>
            </a:r>
            <a:r>
              <a:rPr lang="en-US" sz="2600">
                <a:solidFill>
                  <a:schemeClr val="dk1"/>
                </a:solidFill>
                <a:latin typeface="Calibri"/>
                <a:ea typeface="Calibri"/>
                <a:cs typeface="Calibri"/>
                <a:sym typeface="Calibri"/>
              </a:rPr>
              <a:t>την</a:t>
            </a:r>
            <a:r>
              <a:rPr b="0" i="0" lang="en-US" sz="2600" u="none" cap="none" strike="noStrike">
                <a:solidFill>
                  <a:srgbClr val="000000"/>
                </a:solidFill>
                <a:latin typeface="Calibri"/>
                <a:ea typeface="Calibri"/>
                <a:cs typeface="Calibri"/>
                <a:sym typeface="Calibri"/>
              </a:rPr>
              <a:t> ( διεύθυνση NAT I</a:t>
            </a:r>
            <a:r>
              <a:rPr lang="en-US" sz="2600">
                <a:latin typeface="Calibri"/>
                <a:ea typeface="Calibri"/>
                <a:cs typeface="Calibri"/>
                <a:sym typeface="Calibri"/>
              </a:rPr>
              <a:t>P</a:t>
            </a:r>
            <a:r>
              <a:rPr b="0" i="0" lang="en-US" sz="2600" u="none" cap="none" strike="noStrike">
                <a:solidFill>
                  <a:srgbClr val="000000"/>
                </a:solidFill>
                <a:latin typeface="Calibri"/>
                <a:ea typeface="Calibri"/>
                <a:cs typeface="Calibri"/>
                <a:sym typeface="Calibri"/>
              </a:rPr>
              <a:t>, </a:t>
            </a:r>
            <a:r>
              <a:rPr lang="en-US" sz="2600">
                <a:latin typeface="Calibri"/>
                <a:ea typeface="Calibri"/>
                <a:cs typeface="Calibri"/>
                <a:sym typeface="Calibri"/>
              </a:rPr>
              <a:t>αριθμό θύρας</a:t>
            </a:r>
            <a:r>
              <a:rPr b="0" i="0" lang="en-US" sz="2600" u="none" cap="none" strike="noStrike">
                <a:solidFill>
                  <a:srgbClr val="000000"/>
                </a:solidFill>
                <a:latin typeface="Calibri"/>
                <a:ea typeface="Calibri"/>
                <a:cs typeface="Calibri"/>
                <a:sym typeface="Calibri"/>
              </a:rPr>
              <a:t>) </a:t>
            </a:r>
            <a:r>
              <a:rPr lang="en-US" sz="2600">
                <a:latin typeface="Calibri"/>
                <a:ea typeface="Calibri"/>
                <a:cs typeface="Calibri"/>
                <a:sym typeface="Calibri"/>
              </a:rPr>
              <a:t>ως διεύθυνση προορισμού</a:t>
            </a:r>
            <a:endParaRPr sz="2600"/>
          </a:p>
          <a:p>
            <a:pPr indent="-277812" lvl="1" marL="695325" marR="0" rtl="0" algn="l">
              <a:lnSpc>
                <a:spcPct val="100000"/>
              </a:lnSpc>
              <a:spcBef>
                <a:spcPts val="1100"/>
              </a:spcBef>
              <a:spcAft>
                <a:spcPts val="0"/>
              </a:spcAft>
              <a:buClr>
                <a:srgbClr val="0000A8"/>
              </a:buClr>
              <a:buSzPts val="2600"/>
              <a:buFont typeface="Noto Sans Symbols"/>
              <a:buChar char="▪"/>
            </a:pPr>
            <a:r>
              <a:rPr lang="en-US" sz="2600">
                <a:solidFill>
                  <a:srgbClr val="000099"/>
                </a:solidFill>
                <a:latin typeface="Calibri"/>
                <a:ea typeface="Calibri"/>
                <a:cs typeface="Calibri"/>
                <a:sym typeface="Calibri"/>
              </a:rPr>
              <a:t>θυμηθείτε</a:t>
            </a:r>
            <a:r>
              <a:rPr lang="en-US" sz="2600">
                <a:solidFill>
                  <a:srgbClr val="000099"/>
                </a:solidFill>
                <a:latin typeface="Calibri"/>
                <a:ea typeface="Calibri"/>
                <a:cs typeface="Calibri"/>
                <a:sym typeface="Calibri"/>
              </a:rPr>
              <a:t> </a:t>
            </a:r>
            <a:r>
              <a:rPr b="0" i="0" lang="en-US" sz="2600" u="none" cap="none" strike="noStrike">
                <a:solidFill>
                  <a:srgbClr val="000099"/>
                </a:solidFill>
                <a:latin typeface="Calibri"/>
                <a:ea typeface="Calibri"/>
                <a:cs typeface="Calibri"/>
                <a:sym typeface="Calibri"/>
              </a:rPr>
              <a:t>(</a:t>
            </a:r>
            <a:r>
              <a:rPr lang="en-US" sz="2600">
                <a:solidFill>
                  <a:srgbClr val="000099"/>
                </a:solidFill>
                <a:latin typeface="Calibri"/>
                <a:ea typeface="Calibri"/>
                <a:cs typeface="Calibri"/>
                <a:sym typeface="Calibri"/>
              </a:rPr>
              <a:t>στον πίνακα μετάφρασης</a:t>
            </a:r>
            <a:r>
              <a:rPr b="0" i="0" lang="en-US" sz="2600" u="none" cap="none" strike="noStrike">
                <a:solidFill>
                  <a:srgbClr val="000099"/>
                </a:solidFill>
                <a:latin typeface="Calibri"/>
                <a:ea typeface="Calibri"/>
                <a:cs typeface="Calibri"/>
                <a:sym typeface="Calibri"/>
              </a:rPr>
              <a:t> NAT)</a:t>
            </a:r>
            <a:r>
              <a:rPr b="0" i="0" lang="en-US" sz="2600" u="none" cap="none" strike="noStrike">
                <a:solidFill>
                  <a:srgbClr val="ED7D31"/>
                </a:solidFill>
                <a:latin typeface="Calibri"/>
                <a:ea typeface="Calibri"/>
                <a:cs typeface="Calibri"/>
                <a:sym typeface="Calibri"/>
              </a:rPr>
              <a:t> </a:t>
            </a:r>
            <a:r>
              <a:rPr lang="en-US" sz="2600">
                <a:latin typeface="Calibri"/>
                <a:ea typeface="Calibri"/>
                <a:cs typeface="Calibri"/>
                <a:sym typeface="Calibri"/>
              </a:rPr>
              <a:t>κάθε </a:t>
            </a:r>
            <a:r>
              <a:rPr b="0" i="0" lang="en-US" sz="2600" u="none" cap="none" strike="noStrike">
                <a:solidFill>
                  <a:srgbClr val="000000"/>
                </a:solidFill>
                <a:latin typeface="Calibri"/>
                <a:ea typeface="Calibri"/>
                <a:cs typeface="Calibri"/>
                <a:sym typeface="Calibri"/>
              </a:rPr>
              <a:t>(</a:t>
            </a:r>
            <a:r>
              <a:rPr lang="en-US" sz="2600">
                <a:solidFill>
                  <a:schemeClr val="dk1"/>
                </a:solidFill>
                <a:latin typeface="Calibri"/>
                <a:ea typeface="Calibri"/>
                <a:cs typeface="Calibri"/>
                <a:sym typeface="Calibri"/>
              </a:rPr>
              <a:t>διεύθυνση προέλευσης, αριθμό θύρας</a:t>
            </a:r>
            <a:r>
              <a:rPr b="0" i="0" lang="en-US" sz="2600" u="none" cap="none" strike="noStrike">
                <a:solidFill>
                  <a:srgbClr val="000000"/>
                </a:solidFill>
                <a:latin typeface="Calibri"/>
                <a:ea typeface="Calibri"/>
                <a:cs typeface="Calibri"/>
                <a:sym typeface="Calibri"/>
              </a:rPr>
              <a:t>) </a:t>
            </a:r>
            <a:r>
              <a:rPr lang="en-US" sz="2600">
                <a:latin typeface="Calibri"/>
                <a:ea typeface="Calibri"/>
                <a:cs typeface="Calibri"/>
                <a:sym typeface="Calibri"/>
              </a:rPr>
              <a:t>αντιστοιχίζεται</a:t>
            </a:r>
            <a:r>
              <a:rPr lang="en-US" sz="2600">
                <a:latin typeface="Calibri"/>
                <a:ea typeface="Calibri"/>
                <a:cs typeface="Calibri"/>
                <a:sym typeface="Calibri"/>
              </a:rPr>
              <a:t> σε ένα ζευγάρι </a:t>
            </a:r>
            <a:r>
              <a:rPr b="0" i="0" lang="en-US" sz="2600" u="none" cap="none" strike="noStrike">
                <a:solidFill>
                  <a:srgbClr val="000000"/>
                </a:solidFill>
                <a:latin typeface="Calibri"/>
                <a:ea typeface="Calibri"/>
                <a:cs typeface="Calibri"/>
                <a:sym typeface="Calibri"/>
              </a:rPr>
              <a:t>(</a:t>
            </a:r>
            <a:r>
              <a:rPr lang="en-US" sz="2600">
                <a:solidFill>
                  <a:schemeClr val="dk1"/>
                </a:solidFill>
                <a:latin typeface="Calibri"/>
                <a:ea typeface="Calibri"/>
                <a:cs typeface="Calibri"/>
                <a:sym typeface="Calibri"/>
              </a:rPr>
              <a:t>διεύθυνσης NAT IP, νέο αριθμό θύρας</a:t>
            </a:r>
            <a:r>
              <a:rPr b="0" i="0" lang="en-US" sz="2600" u="none" cap="none" strike="noStrike">
                <a:solidFill>
                  <a:srgbClr val="000000"/>
                </a:solidFill>
                <a:latin typeface="Calibri"/>
                <a:ea typeface="Calibri"/>
                <a:cs typeface="Calibri"/>
                <a:sym typeface="Calibri"/>
              </a:rPr>
              <a:t>)</a:t>
            </a:r>
            <a:endParaRPr sz="2600"/>
          </a:p>
          <a:p>
            <a:pPr indent="-277813" lvl="1" marL="695325" marR="0" rtl="0" algn="l">
              <a:lnSpc>
                <a:spcPct val="100000"/>
              </a:lnSpc>
              <a:spcBef>
                <a:spcPts val="1100"/>
              </a:spcBef>
              <a:spcAft>
                <a:spcPts val="0"/>
              </a:spcAft>
              <a:buClr>
                <a:srgbClr val="0000A8"/>
              </a:buClr>
              <a:buSzPts val="2600"/>
              <a:buFont typeface="Noto Sans Symbols"/>
              <a:buChar char="▪"/>
            </a:pPr>
            <a:r>
              <a:rPr lang="en-US" sz="2600">
                <a:solidFill>
                  <a:srgbClr val="000099"/>
                </a:solidFill>
                <a:latin typeface="Calibri"/>
                <a:ea typeface="Calibri"/>
                <a:cs typeface="Calibri"/>
                <a:sym typeface="Calibri"/>
              </a:rPr>
              <a:t>εισερχόμενα πακέτα</a:t>
            </a:r>
            <a:r>
              <a:rPr b="0" i="0" lang="en-US" sz="2600" u="none" cap="none" strike="noStrike">
                <a:solidFill>
                  <a:srgbClr val="000099"/>
                </a:solidFill>
                <a:latin typeface="Calibri"/>
                <a:ea typeface="Calibri"/>
                <a:cs typeface="Calibri"/>
                <a:sym typeface="Calibri"/>
              </a:rPr>
              <a:t>: </a:t>
            </a:r>
            <a:r>
              <a:rPr lang="en-US" sz="2600">
                <a:solidFill>
                  <a:srgbClr val="000099"/>
                </a:solidFill>
                <a:latin typeface="Calibri"/>
                <a:ea typeface="Calibri"/>
                <a:cs typeface="Calibri"/>
                <a:sym typeface="Calibri"/>
              </a:rPr>
              <a:t>αντικαθίστανται</a:t>
            </a:r>
            <a:r>
              <a:rPr lang="en-US" sz="2600">
                <a:solidFill>
                  <a:srgbClr val="000099"/>
                </a:solidFill>
                <a:latin typeface="Calibri"/>
                <a:ea typeface="Calibri"/>
                <a:cs typeface="Calibri"/>
                <a:sym typeface="Calibri"/>
              </a:rPr>
              <a:t> </a:t>
            </a:r>
            <a:r>
              <a:rPr b="0" i="0" lang="en-US" sz="2600" u="none" cap="none" strike="noStrike">
                <a:solidFill>
                  <a:srgbClr val="000000"/>
                </a:solidFill>
                <a:latin typeface="Calibri"/>
                <a:ea typeface="Calibri"/>
                <a:cs typeface="Calibri"/>
                <a:sym typeface="Calibri"/>
              </a:rPr>
              <a:t>(η διεύθυνση NAT IP, </a:t>
            </a:r>
            <a:r>
              <a:rPr lang="en-US" sz="2600">
                <a:latin typeface="Calibri"/>
                <a:ea typeface="Calibri"/>
                <a:cs typeface="Calibri"/>
                <a:sym typeface="Calibri"/>
              </a:rPr>
              <a:t>αριθμός θύρας</a:t>
            </a:r>
            <a:r>
              <a:rPr b="0" i="0" lang="en-US" sz="2600" u="none" cap="none" strike="noStrike">
                <a:solidFill>
                  <a:srgbClr val="000000"/>
                </a:solidFill>
                <a:latin typeface="Calibri"/>
                <a:ea typeface="Calibri"/>
                <a:cs typeface="Calibri"/>
                <a:sym typeface="Calibri"/>
              </a:rPr>
              <a:t>) </a:t>
            </a:r>
            <a:r>
              <a:rPr lang="en-US" sz="2600">
                <a:latin typeface="Calibri"/>
                <a:ea typeface="Calibri"/>
                <a:cs typeface="Calibri"/>
                <a:sym typeface="Calibri"/>
              </a:rPr>
              <a:t>στα πεδία </a:t>
            </a:r>
            <a:r>
              <a:rPr lang="en-US" sz="2600">
                <a:latin typeface="Calibri"/>
                <a:ea typeface="Calibri"/>
                <a:cs typeface="Calibri"/>
                <a:sym typeface="Calibri"/>
              </a:rPr>
              <a:t>προορισμού</a:t>
            </a:r>
            <a:r>
              <a:rPr lang="en-US" sz="2600">
                <a:latin typeface="Calibri"/>
                <a:ea typeface="Calibri"/>
                <a:cs typeface="Calibri"/>
                <a:sym typeface="Calibri"/>
              </a:rPr>
              <a:t> κάθε εισερχόμενου </a:t>
            </a:r>
            <a:r>
              <a:rPr lang="en-US" sz="2600">
                <a:latin typeface="Calibri"/>
                <a:ea typeface="Calibri"/>
                <a:cs typeface="Calibri"/>
                <a:sym typeface="Calibri"/>
              </a:rPr>
              <a:t>πακέτου με</a:t>
            </a:r>
            <a:r>
              <a:rPr lang="en-US" sz="2600">
                <a:latin typeface="Calibri"/>
                <a:ea typeface="Calibri"/>
                <a:cs typeface="Calibri"/>
                <a:sym typeface="Calibri"/>
              </a:rPr>
              <a:t> την </a:t>
            </a:r>
            <a:r>
              <a:rPr lang="en-US" sz="2600">
                <a:latin typeface="Calibri"/>
                <a:ea typeface="Calibri"/>
                <a:cs typeface="Calibri"/>
                <a:sym typeface="Calibri"/>
              </a:rPr>
              <a:t>κατάλληλη</a:t>
            </a:r>
            <a:r>
              <a:rPr b="0" i="0" lang="en-US" sz="2600" u="none" cap="none" strike="noStrike">
                <a:solidFill>
                  <a:srgbClr val="000000"/>
                </a:solidFill>
                <a:latin typeface="Calibri"/>
                <a:ea typeface="Calibri"/>
                <a:cs typeface="Calibri"/>
                <a:sym typeface="Calibri"/>
              </a:rPr>
              <a:t> (</a:t>
            </a:r>
            <a:r>
              <a:rPr lang="en-US" sz="2600">
                <a:solidFill>
                  <a:schemeClr val="dk1"/>
                </a:solidFill>
                <a:latin typeface="Calibri"/>
                <a:ea typeface="Calibri"/>
                <a:cs typeface="Calibri"/>
                <a:sym typeface="Calibri"/>
              </a:rPr>
              <a:t>διεύθυνση προέλευσης</a:t>
            </a:r>
            <a:r>
              <a:rPr b="0" i="0" lang="en-US" sz="2600" u="none" cap="none" strike="noStrike">
                <a:solidFill>
                  <a:srgbClr val="000000"/>
                </a:solidFill>
                <a:latin typeface="Calibri"/>
                <a:ea typeface="Calibri"/>
                <a:cs typeface="Calibri"/>
                <a:sym typeface="Calibri"/>
              </a:rPr>
              <a:t>, </a:t>
            </a:r>
            <a:r>
              <a:rPr lang="en-US" sz="2600">
                <a:latin typeface="Calibri"/>
                <a:ea typeface="Calibri"/>
                <a:cs typeface="Calibri"/>
                <a:sym typeface="Calibri"/>
              </a:rPr>
              <a:t>αριθμό θύρας</a:t>
            </a:r>
            <a:r>
              <a:rPr b="0" i="0" lang="en-US" sz="2600" u="none" cap="none" strike="noStrike">
                <a:solidFill>
                  <a:srgbClr val="000000"/>
                </a:solidFill>
                <a:latin typeface="Calibri"/>
                <a:ea typeface="Calibri"/>
                <a:cs typeface="Calibri"/>
                <a:sym typeface="Calibri"/>
              </a:rPr>
              <a:t>) </a:t>
            </a:r>
            <a:r>
              <a:rPr lang="en-US" sz="2600">
                <a:latin typeface="Calibri"/>
                <a:ea typeface="Calibri"/>
                <a:cs typeface="Calibri"/>
                <a:sym typeface="Calibri"/>
              </a:rPr>
              <a:t>που είναι αποθηκευμένα στον πίνακα </a:t>
            </a:r>
            <a:r>
              <a:rPr lang="en-US" sz="2600">
                <a:latin typeface="Calibri"/>
                <a:ea typeface="Calibri"/>
                <a:cs typeface="Calibri"/>
                <a:sym typeface="Calibri"/>
              </a:rPr>
              <a:t>μετάφρασης</a:t>
            </a:r>
            <a:r>
              <a:rPr lang="en-US" sz="2600">
                <a:latin typeface="Calibri"/>
                <a:ea typeface="Calibri"/>
                <a:cs typeface="Calibri"/>
                <a:sym typeface="Calibri"/>
              </a:rPr>
              <a:t> ΝΑΤ</a:t>
            </a:r>
            <a:endParaRPr b="0" i="1" sz="2600" u="none" cap="none" strike="noStrike">
              <a:solidFill>
                <a:srgbClr val="CC0000"/>
              </a:solidFill>
              <a:latin typeface="Calibri"/>
              <a:ea typeface="Calibri"/>
              <a:cs typeface="Calibri"/>
              <a:sym typeface="Calibri"/>
            </a:endParaRPr>
          </a:p>
        </p:txBody>
      </p:sp>
      <p:sp>
        <p:nvSpPr>
          <p:cNvPr id="4220" name="Google Shape;4220;p66"/>
          <p:cNvSpPr txBox="1"/>
          <p:nvPr>
            <p:ph type="title"/>
          </p:nvPr>
        </p:nvSpPr>
        <p:spPr>
          <a:xfrm>
            <a:off x="0" y="281175"/>
            <a:ext cx="12111300" cy="1068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A3"/>
              </a:buClr>
              <a:buSzPts val="4800"/>
              <a:buFont typeface="Calibri"/>
              <a:buNone/>
            </a:pPr>
            <a:r>
              <a:rPr lang="en-US" sz="5000"/>
              <a:t>NAT: Μεταφραστές διευθύνσεων δικτύου</a:t>
            </a:r>
            <a:endParaRPr sz="5000"/>
          </a:p>
        </p:txBody>
      </p:sp>
      <p:sp>
        <p:nvSpPr>
          <p:cNvPr id="4221" name="Google Shape;4221;p66"/>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6" name="Shape 4226"/>
        <p:cNvGrpSpPr/>
        <p:nvPr/>
      </p:nvGrpSpPr>
      <p:grpSpPr>
        <a:xfrm>
          <a:off x="0" y="0"/>
          <a:ext cx="0" cy="0"/>
          <a:chOff x="0" y="0"/>
          <a:chExt cx="0" cy="0"/>
        </a:xfrm>
      </p:grpSpPr>
      <p:sp>
        <p:nvSpPr>
          <p:cNvPr id="4227" name="Google Shape;4227;p67"/>
          <p:cNvSpPr txBox="1"/>
          <p:nvPr>
            <p:ph type="title"/>
          </p:nvPr>
        </p:nvSpPr>
        <p:spPr>
          <a:xfrm>
            <a:off x="0" y="281175"/>
            <a:ext cx="12050700" cy="1068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A3"/>
              </a:buClr>
              <a:buSzPts val="4800"/>
              <a:buFont typeface="Calibri"/>
              <a:buNone/>
            </a:pPr>
            <a:r>
              <a:rPr lang="en-US" sz="5000"/>
              <a:t>NAT: Μεταφραστές διευθύνσεων δικτύου</a:t>
            </a:r>
            <a:endParaRPr sz="5000"/>
          </a:p>
        </p:txBody>
      </p:sp>
      <p:sp>
        <p:nvSpPr>
          <p:cNvPr id="4228" name="Google Shape;4228;p67"/>
          <p:cNvSpPr/>
          <p:nvPr/>
        </p:nvSpPr>
        <p:spPr>
          <a:xfrm>
            <a:off x="2061197" y="3850033"/>
            <a:ext cx="4089400" cy="1355725"/>
          </a:xfrm>
          <a:custGeom>
            <a:rect b="b" l="l" r="r" t="t"/>
            <a:pathLst>
              <a:path extrusionOk="0" h="854" w="2269">
                <a:moveTo>
                  <a:pt x="1888" y="285"/>
                </a:moveTo>
                <a:cubicBezTo>
                  <a:pt x="1622" y="258"/>
                  <a:pt x="723" y="317"/>
                  <a:pt x="418" y="283"/>
                </a:cubicBezTo>
                <a:cubicBezTo>
                  <a:pt x="113" y="249"/>
                  <a:pt x="120" y="0"/>
                  <a:pt x="60" y="83"/>
                </a:cubicBezTo>
                <a:cubicBezTo>
                  <a:pt x="0" y="166"/>
                  <a:pt x="8" y="708"/>
                  <a:pt x="60" y="781"/>
                </a:cubicBezTo>
                <a:cubicBezTo>
                  <a:pt x="112" y="854"/>
                  <a:pt x="48" y="575"/>
                  <a:pt x="374" y="519"/>
                </a:cubicBezTo>
                <a:cubicBezTo>
                  <a:pt x="700" y="463"/>
                  <a:pt x="1765" y="486"/>
                  <a:pt x="2017" y="447"/>
                </a:cubicBezTo>
                <a:cubicBezTo>
                  <a:pt x="2269" y="408"/>
                  <a:pt x="2110" y="319"/>
                  <a:pt x="1888" y="285"/>
                </a:cubicBezTo>
                <a:close/>
              </a:path>
            </a:pathLst>
          </a:custGeom>
          <a:gradFill>
            <a:gsLst>
              <a:gs pos="0">
                <a:srgbClr val="FFFFFF">
                  <a:alpha val="97647"/>
                </a:srgbClr>
              </a:gs>
              <a:gs pos="100000">
                <a:srgbClr val="66CC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29" name="Google Shape;4229;p67"/>
          <p:cNvSpPr/>
          <p:nvPr/>
        </p:nvSpPr>
        <p:spPr>
          <a:xfrm>
            <a:off x="6350622" y="3121371"/>
            <a:ext cx="3738562" cy="2697162"/>
          </a:xfrm>
          <a:custGeom>
            <a:rect b="b" l="l" r="r" t="t"/>
            <a:pathLst>
              <a:path extrusionOk="0" h="1699" w="2355">
                <a:moveTo>
                  <a:pt x="349" y="761"/>
                </a:moveTo>
                <a:cubicBezTo>
                  <a:pt x="587" y="729"/>
                  <a:pt x="1414" y="820"/>
                  <a:pt x="1651" y="732"/>
                </a:cubicBezTo>
                <a:cubicBezTo>
                  <a:pt x="1888" y="644"/>
                  <a:pt x="1710" y="351"/>
                  <a:pt x="1773" y="230"/>
                </a:cubicBezTo>
                <a:cubicBezTo>
                  <a:pt x="1836" y="109"/>
                  <a:pt x="1947" y="16"/>
                  <a:pt x="2029" y="8"/>
                </a:cubicBezTo>
                <a:cubicBezTo>
                  <a:pt x="2111" y="0"/>
                  <a:pt x="2213" y="27"/>
                  <a:pt x="2267" y="183"/>
                </a:cubicBezTo>
                <a:cubicBezTo>
                  <a:pt x="2321" y="339"/>
                  <a:pt x="2355" y="707"/>
                  <a:pt x="2355" y="942"/>
                </a:cubicBezTo>
                <a:cubicBezTo>
                  <a:pt x="2355" y="1177"/>
                  <a:pt x="2353" y="1485"/>
                  <a:pt x="2267" y="1592"/>
                </a:cubicBezTo>
                <a:cubicBezTo>
                  <a:pt x="2181" y="1699"/>
                  <a:pt x="1939" y="1680"/>
                  <a:pt x="1840" y="1586"/>
                </a:cubicBezTo>
                <a:cubicBezTo>
                  <a:pt x="1741" y="1492"/>
                  <a:pt x="1940" y="1135"/>
                  <a:pt x="1670" y="1025"/>
                </a:cubicBezTo>
                <a:cubicBezTo>
                  <a:pt x="1400" y="915"/>
                  <a:pt x="440" y="967"/>
                  <a:pt x="220" y="923"/>
                </a:cubicBezTo>
                <a:cubicBezTo>
                  <a:pt x="0" y="879"/>
                  <a:pt x="127" y="795"/>
                  <a:pt x="349" y="761"/>
                </a:cubicBezTo>
                <a:close/>
              </a:path>
            </a:pathLst>
          </a:custGeom>
          <a:solidFill>
            <a:srgbClr val="9CE0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4230" name="Google Shape;4230;p67"/>
          <p:cNvGrpSpPr/>
          <p:nvPr/>
        </p:nvGrpSpPr>
        <p:grpSpPr>
          <a:xfrm>
            <a:off x="7512672" y="3054696"/>
            <a:ext cx="1871662" cy="1033462"/>
            <a:chOff x="3550" y="2055"/>
            <a:chExt cx="1179" cy="651"/>
          </a:xfrm>
        </p:grpSpPr>
        <p:grpSp>
          <p:nvGrpSpPr>
            <p:cNvPr id="4231" name="Google Shape;4231;p67"/>
            <p:cNvGrpSpPr/>
            <p:nvPr/>
          </p:nvGrpSpPr>
          <p:grpSpPr>
            <a:xfrm>
              <a:off x="3550" y="2055"/>
              <a:ext cx="1179" cy="357"/>
              <a:chOff x="4381" y="786"/>
              <a:chExt cx="1108" cy="357"/>
            </a:xfrm>
          </p:grpSpPr>
          <p:sp>
            <p:nvSpPr>
              <p:cNvPr id="4232" name="Google Shape;4232;p67"/>
              <p:cNvSpPr/>
              <p:nvPr/>
            </p:nvSpPr>
            <p:spPr>
              <a:xfrm>
                <a:off x="4385" y="830"/>
                <a:ext cx="1104" cy="256"/>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33" name="Google Shape;4233;p67"/>
              <p:cNvSpPr txBox="1"/>
              <p:nvPr/>
            </p:nvSpPr>
            <p:spPr>
              <a:xfrm>
                <a:off x="4381" y="813"/>
                <a:ext cx="1045"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S: 10.0.0.1, 3345</a:t>
                </a:r>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D: 128.119.40.186, 80</a:t>
                </a:r>
                <a:endParaRPr/>
              </a:p>
            </p:txBody>
          </p:sp>
          <p:grpSp>
            <p:nvGrpSpPr>
              <p:cNvPr id="4234" name="Google Shape;4234;p67"/>
              <p:cNvGrpSpPr/>
              <p:nvPr/>
            </p:nvGrpSpPr>
            <p:grpSpPr>
              <a:xfrm>
                <a:off x="5394" y="786"/>
                <a:ext cx="48" cy="99"/>
                <a:chOff x="5508" y="1599"/>
                <a:chExt cx="48" cy="99"/>
              </a:xfrm>
            </p:grpSpPr>
            <p:sp>
              <p:nvSpPr>
                <p:cNvPr id="4235" name="Google Shape;4235;p67"/>
                <p:cNvSpPr/>
                <p:nvPr/>
              </p:nvSpPr>
              <p:spPr>
                <a:xfrm>
                  <a:off x="5508" y="1599"/>
                  <a:ext cx="48" cy="99"/>
                </a:xfrm>
                <a:custGeom>
                  <a:rect b="b" l="l" r="r" t="t"/>
                  <a:pathLst>
                    <a:path extrusionOk="0" h="99" w="48">
                      <a:moveTo>
                        <a:pt x="21" y="0"/>
                      </a:moveTo>
                      <a:lnTo>
                        <a:pt x="0" y="72"/>
                      </a:lnTo>
                      <a:lnTo>
                        <a:pt x="27" y="99"/>
                      </a:lnTo>
                      <a:lnTo>
                        <a:pt x="48" y="21"/>
                      </a:lnTo>
                      <a:lnTo>
                        <a:pt x="21"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4236" name="Google Shape;4236;p67"/>
                <p:cNvCxnSpPr/>
                <p:nvPr/>
              </p:nvCxnSpPr>
              <p:spPr>
                <a:xfrm flipH="1">
                  <a:off x="5512" y="1608"/>
                  <a:ext cx="22" cy="68"/>
                </a:xfrm>
                <a:prstGeom prst="straightConnector1">
                  <a:avLst/>
                </a:prstGeom>
                <a:noFill/>
                <a:ln cap="flat" cmpd="sng" w="9525">
                  <a:solidFill>
                    <a:srgbClr val="000000"/>
                  </a:solidFill>
                  <a:prstDash val="solid"/>
                  <a:round/>
                  <a:headEnd len="med" w="med" type="none"/>
                  <a:tailEnd len="med" w="med" type="none"/>
                </a:ln>
              </p:spPr>
            </p:cxnSp>
            <p:cxnSp>
              <p:nvCxnSpPr>
                <p:cNvPr id="4237" name="Google Shape;4237;p67"/>
                <p:cNvCxnSpPr/>
                <p:nvPr/>
              </p:nvCxnSpPr>
              <p:spPr>
                <a:xfrm flipH="1">
                  <a:off x="5536" y="1620"/>
                  <a:ext cx="20" cy="68"/>
                </a:xfrm>
                <a:prstGeom prst="straightConnector1">
                  <a:avLst/>
                </a:prstGeom>
                <a:noFill/>
                <a:ln cap="flat" cmpd="sng" w="9525">
                  <a:solidFill>
                    <a:srgbClr val="000000"/>
                  </a:solidFill>
                  <a:prstDash val="solid"/>
                  <a:round/>
                  <a:headEnd len="med" w="med" type="none"/>
                  <a:tailEnd len="med" w="med" type="none"/>
                </a:ln>
              </p:spPr>
            </p:cxnSp>
          </p:grpSp>
          <p:grpSp>
            <p:nvGrpSpPr>
              <p:cNvPr id="4238" name="Google Shape;4238;p67"/>
              <p:cNvGrpSpPr/>
              <p:nvPr/>
            </p:nvGrpSpPr>
            <p:grpSpPr>
              <a:xfrm>
                <a:off x="5382" y="1044"/>
                <a:ext cx="48" cy="99"/>
                <a:chOff x="5508" y="1599"/>
                <a:chExt cx="48" cy="99"/>
              </a:xfrm>
            </p:grpSpPr>
            <p:sp>
              <p:nvSpPr>
                <p:cNvPr id="4239" name="Google Shape;4239;p67"/>
                <p:cNvSpPr/>
                <p:nvPr/>
              </p:nvSpPr>
              <p:spPr>
                <a:xfrm>
                  <a:off x="5508" y="1599"/>
                  <a:ext cx="48" cy="99"/>
                </a:xfrm>
                <a:custGeom>
                  <a:rect b="b" l="l" r="r" t="t"/>
                  <a:pathLst>
                    <a:path extrusionOk="0" h="99" w="48">
                      <a:moveTo>
                        <a:pt x="21" y="0"/>
                      </a:moveTo>
                      <a:lnTo>
                        <a:pt x="0" y="72"/>
                      </a:lnTo>
                      <a:lnTo>
                        <a:pt x="27" y="99"/>
                      </a:lnTo>
                      <a:lnTo>
                        <a:pt x="48" y="21"/>
                      </a:lnTo>
                      <a:lnTo>
                        <a:pt x="21"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4240" name="Google Shape;4240;p67"/>
                <p:cNvCxnSpPr/>
                <p:nvPr/>
              </p:nvCxnSpPr>
              <p:spPr>
                <a:xfrm flipH="1">
                  <a:off x="5512" y="1608"/>
                  <a:ext cx="22" cy="68"/>
                </a:xfrm>
                <a:prstGeom prst="straightConnector1">
                  <a:avLst/>
                </a:prstGeom>
                <a:noFill/>
                <a:ln cap="flat" cmpd="sng" w="9525">
                  <a:solidFill>
                    <a:srgbClr val="000000"/>
                  </a:solidFill>
                  <a:prstDash val="solid"/>
                  <a:round/>
                  <a:headEnd len="med" w="med" type="none"/>
                  <a:tailEnd len="med" w="med" type="none"/>
                </a:ln>
              </p:spPr>
            </p:cxnSp>
            <p:cxnSp>
              <p:nvCxnSpPr>
                <p:cNvPr id="4241" name="Google Shape;4241;p67"/>
                <p:cNvCxnSpPr/>
                <p:nvPr/>
              </p:nvCxnSpPr>
              <p:spPr>
                <a:xfrm flipH="1">
                  <a:off x="5536" y="1620"/>
                  <a:ext cx="20" cy="68"/>
                </a:xfrm>
                <a:prstGeom prst="straightConnector1">
                  <a:avLst/>
                </a:prstGeom>
                <a:noFill/>
                <a:ln cap="flat" cmpd="sng" w="9525">
                  <a:solidFill>
                    <a:srgbClr val="000000"/>
                  </a:solidFill>
                  <a:prstDash val="solid"/>
                  <a:round/>
                  <a:headEnd len="med" w="med" type="none"/>
                  <a:tailEnd len="med" w="med" type="none"/>
                </a:ln>
              </p:spPr>
            </p:cxnSp>
          </p:grpSp>
        </p:grpSp>
        <p:sp>
          <p:nvSpPr>
            <p:cNvPr id="4242" name="Google Shape;4242;p67"/>
            <p:cNvSpPr/>
            <p:nvPr/>
          </p:nvSpPr>
          <p:spPr>
            <a:xfrm>
              <a:off x="3573" y="2364"/>
              <a:ext cx="564" cy="342"/>
            </a:xfrm>
            <a:custGeom>
              <a:rect b="b" l="l" r="r" t="t"/>
              <a:pathLst>
                <a:path extrusionOk="0" h="264" w="417">
                  <a:moveTo>
                    <a:pt x="0" y="264"/>
                  </a:moveTo>
                  <a:lnTo>
                    <a:pt x="417" y="264"/>
                  </a:lnTo>
                  <a:lnTo>
                    <a:pt x="417" y="0"/>
                  </a:lnTo>
                </a:path>
              </a:pathLst>
            </a:custGeom>
            <a:noFill/>
            <a:ln cap="flat" cmpd="sng" w="28575">
              <a:solidFill>
                <a:srgbClr val="000000"/>
              </a:solidFill>
              <a:prstDash val="solid"/>
              <a:round/>
              <a:headEnd len="med" w="med" type="triangl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4243" name="Google Shape;4243;p67"/>
            <p:cNvGrpSpPr/>
            <p:nvPr/>
          </p:nvGrpSpPr>
          <p:grpSpPr>
            <a:xfrm>
              <a:off x="4032" y="2416"/>
              <a:ext cx="218" cy="231"/>
              <a:chOff x="5140" y="400"/>
              <a:chExt cx="218" cy="231"/>
            </a:xfrm>
          </p:grpSpPr>
          <p:sp>
            <p:nvSpPr>
              <p:cNvPr id="4244" name="Google Shape;4244;p67"/>
              <p:cNvSpPr/>
              <p:nvPr/>
            </p:nvSpPr>
            <p:spPr>
              <a:xfrm>
                <a:off x="5140" y="410"/>
                <a:ext cx="218" cy="218"/>
              </a:xfrm>
              <a:prstGeom prst="ellipse">
                <a:avLst/>
              </a:prstGeom>
              <a:solidFill>
                <a:srgbClr val="FFFFFF"/>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45" name="Google Shape;4245;p67"/>
              <p:cNvSpPr txBox="1"/>
              <p:nvPr/>
            </p:nvSpPr>
            <p:spPr>
              <a:xfrm>
                <a:off x="5154" y="400"/>
                <a:ext cx="19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C0000"/>
                  </a:buClr>
                  <a:buSzPts val="1800"/>
                  <a:buFont typeface="Calibri"/>
                  <a:buNone/>
                </a:pPr>
                <a:r>
                  <a:rPr b="0" i="0" lang="en-US" sz="1800" u="none" cap="none" strike="noStrike">
                    <a:solidFill>
                      <a:srgbClr val="CC0000"/>
                    </a:solidFill>
                    <a:latin typeface="Calibri"/>
                    <a:ea typeface="Calibri"/>
                    <a:cs typeface="Calibri"/>
                    <a:sym typeface="Calibri"/>
                  </a:rPr>
                  <a:t>1</a:t>
                </a:r>
                <a:endParaRPr/>
              </a:p>
            </p:txBody>
          </p:sp>
        </p:grpSp>
      </p:grpSp>
      <p:sp>
        <p:nvSpPr>
          <p:cNvPr id="4246" name="Google Shape;4246;p67"/>
          <p:cNvSpPr txBox="1"/>
          <p:nvPr/>
        </p:nvSpPr>
        <p:spPr>
          <a:xfrm>
            <a:off x="6542534" y="4036280"/>
            <a:ext cx="859531"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10.0.0.4</a:t>
            </a:r>
            <a:endParaRPr/>
          </a:p>
        </p:txBody>
      </p:sp>
      <p:sp>
        <p:nvSpPr>
          <p:cNvPr id="4247" name="Google Shape;4247;p67"/>
          <p:cNvSpPr txBox="1"/>
          <p:nvPr/>
        </p:nvSpPr>
        <p:spPr>
          <a:xfrm>
            <a:off x="4572494" y="4525035"/>
            <a:ext cx="1172116"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138.76.29.7</a:t>
            </a:r>
            <a:endParaRPr/>
          </a:p>
        </p:txBody>
      </p:sp>
      <p:grpSp>
        <p:nvGrpSpPr>
          <p:cNvPr id="4248" name="Google Shape;4248;p67"/>
          <p:cNvGrpSpPr/>
          <p:nvPr/>
        </p:nvGrpSpPr>
        <p:grpSpPr>
          <a:xfrm>
            <a:off x="8350874" y="1768821"/>
            <a:ext cx="3351213" cy="1389062"/>
            <a:chOff x="3944" y="989"/>
            <a:chExt cx="2111" cy="875"/>
          </a:xfrm>
        </p:grpSpPr>
        <p:sp>
          <p:nvSpPr>
            <p:cNvPr id="4249" name="Google Shape;4249;p67"/>
            <p:cNvSpPr txBox="1"/>
            <p:nvPr/>
          </p:nvSpPr>
          <p:spPr>
            <a:xfrm>
              <a:off x="4121" y="989"/>
              <a:ext cx="1934" cy="554"/>
            </a:xfrm>
            <a:prstGeom prst="rect">
              <a:avLst/>
            </a:prstGeom>
            <a:noFill/>
            <a:ln>
              <a:noFill/>
            </a:ln>
          </p:spPr>
          <p:txBody>
            <a:bodyPr anchorCtr="0" anchor="t" bIns="45700" lIns="91425" spcFirstLastPara="1" rIns="91425" wrap="square" tIns="45700">
              <a:spAutoFit/>
            </a:bodyPr>
            <a:lstStyle/>
            <a:p>
              <a:pPr indent="0" lvl="0" marL="0" marR="0" rtl="0" algn="l">
                <a:lnSpc>
                  <a:spcPct val="85000"/>
                </a:lnSpc>
                <a:spcBef>
                  <a:spcPts val="0"/>
                </a:spcBef>
                <a:spcAft>
                  <a:spcPts val="0"/>
                </a:spcAft>
                <a:buClr>
                  <a:srgbClr val="CC0000"/>
                </a:buClr>
                <a:buSzPts val="2000"/>
                <a:buFont typeface="Calibri"/>
                <a:buNone/>
              </a:pPr>
              <a:r>
                <a:rPr b="1" i="1" lang="en-US" sz="2000" u="none" cap="none" strike="noStrike">
                  <a:solidFill>
                    <a:srgbClr val="CC0000"/>
                  </a:solidFill>
                  <a:latin typeface="Calibri"/>
                  <a:ea typeface="Calibri"/>
                  <a:cs typeface="Calibri"/>
                  <a:sym typeface="Calibri"/>
                </a:rPr>
                <a:t>1:</a:t>
              </a:r>
              <a:r>
                <a:rPr b="0" i="0" lang="en-US" sz="2000" u="none" cap="none" strike="noStrike">
                  <a:solidFill>
                    <a:srgbClr val="FF0000"/>
                  </a:solidFill>
                  <a:latin typeface="Calibri"/>
                  <a:ea typeface="Calibri"/>
                  <a:cs typeface="Calibri"/>
                  <a:sym typeface="Calibri"/>
                </a:rPr>
                <a:t> </a:t>
              </a:r>
              <a:r>
                <a:rPr b="0" i="0" lang="en-US" sz="2000" u="none" cap="none" strike="noStrike">
                  <a:solidFill>
                    <a:srgbClr val="000099"/>
                  </a:solidFill>
                  <a:latin typeface="Calibri"/>
                  <a:ea typeface="Calibri"/>
                  <a:cs typeface="Calibri"/>
                  <a:sym typeface="Calibri"/>
                </a:rPr>
                <a:t>host 10.0.0.1 sends datagram to 128.119.40.186, 80</a:t>
              </a:r>
              <a:endParaRPr/>
            </a:p>
          </p:txBody>
        </p:sp>
        <p:cxnSp>
          <p:nvCxnSpPr>
            <p:cNvPr id="4250" name="Google Shape;4250;p67"/>
            <p:cNvCxnSpPr/>
            <p:nvPr/>
          </p:nvCxnSpPr>
          <p:spPr>
            <a:xfrm flipH="1">
              <a:off x="3944" y="1105"/>
              <a:ext cx="197" cy="759"/>
            </a:xfrm>
            <a:prstGeom prst="straightConnector1">
              <a:avLst/>
            </a:prstGeom>
            <a:noFill/>
            <a:ln cap="flat" cmpd="sng" w="12700">
              <a:solidFill>
                <a:srgbClr val="CC0000"/>
              </a:solidFill>
              <a:prstDash val="solid"/>
              <a:round/>
              <a:headEnd len="med" w="med" type="none"/>
              <a:tailEnd len="med" w="med" type="none"/>
            </a:ln>
          </p:spPr>
        </p:cxnSp>
      </p:grpSp>
      <p:sp>
        <p:nvSpPr>
          <p:cNvPr id="4251" name="Google Shape;4251;p67"/>
          <p:cNvSpPr/>
          <p:nvPr/>
        </p:nvSpPr>
        <p:spPr>
          <a:xfrm>
            <a:off x="4226547" y="2826096"/>
            <a:ext cx="3862387" cy="1531937"/>
          </a:xfrm>
          <a:custGeom>
            <a:rect b="b" l="l" r="r" t="t"/>
            <a:pathLst>
              <a:path extrusionOk="0" h="965" w="2433">
                <a:moveTo>
                  <a:pt x="0" y="64"/>
                </a:moveTo>
                <a:cubicBezTo>
                  <a:pt x="0" y="64"/>
                  <a:pt x="2079" y="0"/>
                  <a:pt x="2352" y="64"/>
                </a:cubicBezTo>
                <a:cubicBezTo>
                  <a:pt x="2433" y="57"/>
                  <a:pt x="1814" y="309"/>
                  <a:pt x="1640" y="450"/>
                </a:cubicBezTo>
                <a:cubicBezTo>
                  <a:pt x="1466" y="591"/>
                  <a:pt x="1383" y="888"/>
                  <a:pt x="1308" y="965"/>
                </a:cubicBezTo>
                <a:lnTo>
                  <a:pt x="1159" y="965"/>
                </a:lnTo>
                <a:cubicBezTo>
                  <a:pt x="1078" y="870"/>
                  <a:pt x="1013" y="546"/>
                  <a:pt x="820" y="396"/>
                </a:cubicBezTo>
                <a:cubicBezTo>
                  <a:pt x="583" y="207"/>
                  <a:pt x="189" y="142"/>
                  <a:pt x="0" y="64"/>
                </a:cubicBezTo>
                <a:close/>
              </a:path>
            </a:pathLst>
          </a:custGeom>
          <a:gradFill>
            <a:gsLst>
              <a:gs pos="0">
                <a:srgbClr val="BFBFBF"/>
              </a:gs>
              <a:gs pos="100000">
                <a:srgbClr val="FFFFFF"/>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52" name="Google Shape;4252;p67"/>
          <p:cNvSpPr/>
          <p:nvPr/>
        </p:nvSpPr>
        <p:spPr>
          <a:xfrm>
            <a:off x="4226547" y="1573558"/>
            <a:ext cx="3784600" cy="1354138"/>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53" name="Google Shape;4253;p67"/>
          <p:cNvSpPr txBox="1"/>
          <p:nvPr/>
        </p:nvSpPr>
        <p:spPr>
          <a:xfrm>
            <a:off x="4280166" y="1578252"/>
            <a:ext cx="3651962"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NAT translation table</a:t>
            </a:r>
            <a:endParaRPr/>
          </a:p>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WAN side addr        LAN side addr</a:t>
            </a:r>
            <a:endParaRPr/>
          </a:p>
        </p:txBody>
      </p:sp>
      <p:cxnSp>
        <p:nvCxnSpPr>
          <p:cNvPr id="4254" name="Google Shape;4254;p67"/>
          <p:cNvCxnSpPr/>
          <p:nvPr/>
        </p:nvCxnSpPr>
        <p:spPr>
          <a:xfrm flipH="1" rot="10800000">
            <a:off x="4226547" y="1946621"/>
            <a:ext cx="3790950" cy="11112"/>
          </a:xfrm>
          <a:prstGeom prst="straightConnector1">
            <a:avLst/>
          </a:prstGeom>
          <a:noFill/>
          <a:ln cap="flat" cmpd="sng" w="9525">
            <a:solidFill>
              <a:srgbClr val="000000"/>
            </a:solidFill>
            <a:prstDash val="solid"/>
            <a:round/>
            <a:headEnd len="med" w="med" type="none"/>
            <a:tailEnd len="med" w="med" type="none"/>
          </a:ln>
        </p:spPr>
      </p:cxnSp>
      <p:cxnSp>
        <p:nvCxnSpPr>
          <p:cNvPr id="4255" name="Google Shape;4255;p67"/>
          <p:cNvCxnSpPr/>
          <p:nvPr/>
        </p:nvCxnSpPr>
        <p:spPr>
          <a:xfrm flipH="1" rot="10800000">
            <a:off x="4240834" y="2224433"/>
            <a:ext cx="3749675" cy="11113"/>
          </a:xfrm>
          <a:prstGeom prst="straightConnector1">
            <a:avLst/>
          </a:prstGeom>
          <a:noFill/>
          <a:ln cap="flat" cmpd="sng" w="9525">
            <a:solidFill>
              <a:srgbClr val="000000"/>
            </a:solidFill>
            <a:prstDash val="solid"/>
            <a:round/>
            <a:headEnd len="med" w="med" type="none"/>
            <a:tailEnd len="med" w="med" type="none"/>
          </a:ln>
        </p:spPr>
      </p:cxnSp>
      <p:cxnSp>
        <p:nvCxnSpPr>
          <p:cNvPr id="4256" name="Google Shape;4256;p67"/>
          <p:cNvCxnSpPr/>
          <p:nvPr/>
        </p:nvCxnSpPr>
        <p:spPr>
          <a:xfrm>
            <a:off x="6350622" y="1968846"/>
            <a:ext cx="3175" cy="955675"/>
          </a:xfrm>
          <a:prstGeom prst="straightConnector1">
            <a:avLst/>
          </a:prstGeom>
          <a:noFill/>
          <a:ln cap="flat" cmpd="sng" w="9525">
            <a:solidFill>
              <a:srgbClr val="000000"/>
            </a:solidFill>
            <a:prstDash val="solid"/>
            <a:round/>
            <a:headEnd len="med" w="med" type="none"/>
            <a:tailEnd len="med" w="med" type="none"/>
          </a:ln>
        </p:spPr>
      </p:cxnSp>
      <p:sp>
        <p:nvSpPr>
          <p:cNvPr id="4257" name="Google Shape;4257;p67"/>
          <p:cNvSpPr txBox="1"/>
          <p:nvPr/>
        </p:nvSpPr>
        <p:spPr>
          <a:xfrm>
            <a:off x="4450607" y="2243483"/>
            <a:ext cx="336823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C0000"/>
              </a:buClr>
              <a:buSzPts val="1800"/>
              <a:buFont typeface="Calibri"/>
              <a:buNone/>
            </a:pPr>
            <a:r>
              <a:rPr b="0" i="0" lang="en-US" sz="1800" u="none" cap="none" strike="noStrike">
                <a:solidFill>
                  <a:srgbClr val="CC0000"/>
                </a:solidFill>
                <a:latin typeface="Calibri"/>
                <a:ea typeface="Calibri"/>
                <a:cs typeface="Calibri"/>
                <a:sym typeface="Calibri"/>
              </a:rPr>
              <a:t>138.76.29.7, 5001   10.0.0.1, 3345</a:t>
            </a:r>
            <a:endParaRPr/>
          </a:p>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                                         ……</a:t>
            </a:r>
            <a:endParaRPr/>
          </a:p>
        </p:txBody>
      </p:sp>
      <p:grpSp>
        <p:nvGrpSpPr>
          <p:cNvPr id="4258" name="Google Shape;4258;p67"/>
          <p:cNvGrpSpPr/>
          <p:nvPr/>
        </p:nvGrpSpPr>
        <p:grpSpPr>
          <a:xfrm>
            <a:off x="6647484" y="3634133"/>
            <a:ext cx="2784475" cy="1638300"/>
            <a:chOff x="3002" y="2417"/>
            <a:chExt cx="1754" cy="1032"/>
          </a:xfrm>
        </p:grpSpPr>
        <p:sp>
          <p:nvSpPr>
            <p:cNvPr id="4259" name="Google Shape;4259;p67"/>
            <p:cNvSpPr/>
            <p:nvPr/>
          </p:nvSpPr>
          <p:spPr>
            <a:xfrm>
              <a:off x="3002" y="3051"/>
              <a:ext cx="1175" cy="256"/>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60" name="Google Shape;4260;p67"/>
            <p:cNvSpPr txBox="1"/>
            <p:nvPr/>
          </p:nvSpPr>
          <p:spPr>
            <a:xfrm>
              <a:off x="3104" y="3042"/>
              <a:ext cx="1112" cy="4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S: 128.119.40.186, 80 </a:t>
              </a:r>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D: 10.0.0.1, 3345</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p:txBody>
        </p:sp>
        <p:grpSp>
          <p:nvGrpSpPr>
            <p:cNvPr id="4261" name="Google Shape;4261;p67"/>
            <p:cNvGrpSpPr/>
            <p:nvPr/>
          </p:nvGrpSpPr>
          <p:grpSpPr>
            <a:xfrm>
              <a:off x="3054" y="3007"/>
              <a:ext cx="51" cy="99"/>
              <a:chOff x="5508" y="1599"/>
              <a:chExt cx="48" cy="99"/>
            </a:xfrm>
          </p:grpSpPr>
          <p:sp>
            <p:nvSpPr>
              <p:cNvPr id="4262" name="Google Shape;4262;p67"/>
              <p:cNvSpPr/>
              <p:nvPr/>
            </p:nvSpPr>
            <p:spPr>
              <a:xfrm>
                <a:off x="5508" y="1599"/>
                <a:ext cx="48" cy="99"/>
              </a:xfrm>
              <a:custGeom>
                <a:rect b="b" l="l" r="r" t="t"/>
                <a:pathLst>
                  <a:path extrusionOk="0" h="99" w="48">
                    <a:moveTo>
                      <a:pt x="21" y="0"/>
                    </a:moveTo>
                    <a:lnTo>
                      <a:pt x="0" y="72"/>
                    </a:lnTo>
                    <a:lnTo>
                      <a:pt x="27" y="99"/>
                    </a:lnTo>
                    <a:lnTo>
                      <a:pt x="48" y="21"/>
                    </a:lnTo>
                    <a:lnTo>
                      <a:pt x="21"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4263" name="Google Shape;4263;p67"/>
              <p:cNvCxnSpPr/>
              <p:nvPr/>
            </p:nvCxnSpPr>
            <p:spPr>
              <a:xfrm flipH="1">
                <a:off x="5512" y="1608"/>
                <a:ext cx="22" cy="68"/>
              </a:xfrm>
              <a:prstGeom prst="straightConnector1">
                <a:avLst/>
              </a:prstGeom>
              <a:noFill/>
              <a:ln cap="flat" cmpd="sng" w="9525">
                <a:solidFill>
                  <a:srgbClr val="000000"/>
                </a:solidFill>
                <a:prstDash val="solid"/>
                <a:round/>
                <a:headEnd len="med" w="med" type="none"/>
                <a:tailEnd len="med" w="med" type="none"/>
              </a:ln>
            </p:spPr>
          </p:cxnSp>
          <p:cxnSp>
            <p:nvCxnSpPr>
              <p:cNvPr id="4264" name="Google Shape;4264;p67"/>
              <p:cNvCxnSpPr/>
              <p:nvPr/>
            </p:nvCxnSpPr>
            <p:spPr>
              <a:xfrm flipH="1">
                <a:off x="5536" y="1620"/>
                <a:ext cx="20" cy="68"/>
              </a:xfrm>
              <a:prstGeom prst="straightConnector1">
                <a:avLst/>
              </a:prstGeom>
              <a:noFill/>
              <a:ln cap="flat" cmpd="sng" w="9525">
                <a:solidFill>
                  <a:srgbClr val="000000"/>
                </a:solidFill>
                <a:prstDash val="solid"/>
                <a:round/>
                <a:headEnd len="med" w="med" type="none"/>
                <a:tailEnd len="med" w="med" type="none"/>
              </a:ln>
            </p:spPr>
          </p:cxnSp>
        </p:grpSp>
        <p:grpSp>
          <p:nvGrpSpPr>
            <p:cNvPr id="4265" name="Google Shape;4265;p67"/>
            <p:cNvGrpSpPr/>
            <p:nvPr/>
          </p:nvGrpSpPr>
          <p:grpSpPr>
            <a:xfrm>
              <a:off x="3059" y="3248"/>
              <a:ext cx="51" cy="99"/>
              <a:chOff x="5508" y="1599"/>
              <a:chExt cx="48" cy="99"/>
            </a:xfrm>
          </p:grpSpPr>
          <p:sp>
            <p:nvSpPr>
              <p:cNvPr id="4266" name="Google Shape;4266;p67"/>
              <p:cNvSpPr/>
              <p:nvPr/>
            </p:nvSpPr>
            <p:spPr>
              <a:xfrm>
                <a:off x="5508" y="1599"/>
                <a:ext cx="48" cy="99"/>
              </a:xfrm>
              <a:custGeom>
                <a:rect b="b" l="l" r="r" t="t"/>
                <a:pathLst>
                  <a:path extrusionOk="0" h="99" w="48">
                    <a:moveTo>
                      <a:pt x="21" y="0"/>
                    </a:moveTo>
                    <a:lnTo>
                      <a:pt x="0" y="72"/>
                    </a:lnTo>
                    <a:lnTo>
                      <a:pt x="27" y="99"/>
                    </a:lnTo>
                    <a:lnTo>
                      <a:pt x="48" y="21"/>
                    </a:lnTo>
                    <a:lnTo>
                      <a:pt x="21"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4267" name="Google Shape;4267;p67"/>
              <p:cNvCxnSpPr/>
              <p:nvPr/>
            </p:nvCxnSpPr>
            <p:spPr>
              <a:xfrm flipH="1">
                <a:off x="5512" y="1608"/>
                <a:ext cx="22" cy="68"/>
              </a:xfrm>
              <a:prstGeom prst="straightConnector1">
                <a:avLst/>
              </a:prstGeom>
              <a:noFill/>
              <a:ln cap="flat" cmpd="sng" w="9525">
                <a:solidFill>
                  <a:srgbClr val="000000"/>
                </a:solidFill>
                <a:prstDash val="solid"/>
                <a:round/>
                <a:headEnd len="med" w="med" type="none"/>
                <a:tailEnd len="med" w="med" type="none"/>
              </a:ln>
            </p:spPr>
          </p:cxnSp>
          <p:cxnSp>
            <p:nvCxnSpPr>
              <p:cNvPr id="4268" name="Google Shape;4268;p67"/>
              <p:cNvCxnSpPr/>
              <p:nvPr/>
            </p:nvCxnSpPr>
            <p:spPr>
              <a:xfrm flipH="1">
                <a:off x="5536" y="1620"/>
                <a:ext cx="20" cy="68"/>
              </a:xfrm>
              <a:prstGeom prst="straightConnector1">
                <a:avLst/>
              </a:prstGeom>
              <a:noFill/>
              <a:ln cap="flat" cmpd="sng" w="9525">
                <a:solidFill>
                  <a:srgbClr val="000000"/>
                </a:solidFill>
                <a:prstDash val="solid"/>
                <a:round/>
                <a:headEnd len="med" w="med" type="none"/>
                <a:tailEnd len="med" w="med" type="none"/>
              </a:ln>
            </p:spPr>
          </p:cxnSp>
        </p:grpSp>
        <p:sp>
          <p:nvSpPr>
            <p:cNvPr id="4269" name="Google Shape;4269;p67"/>
            <p:cNvSpPr/>
            <p:nvPr/>
          </p:nvSpPr>
          <p:spPr>
            <a:xfrm>
              <a:off x="4179" y="2417"/>
              <a:ext cx="577" cy="768"/>
            </a:xfrm>
            <a:custGeom>
              <a:rect b="b" l="l" r="r" t="t"/>
              <a:pathLst>
                <a:path extrusionOk="0" h="768" w="577">
                  <a:moveTo>
                    <a:pt x="577" y="0"/>
                  </a:moveTo>
                  <a:lnTo>
                    <a:pt x="342" y="0"/>
                  </a:lnTo>
                  <a:lnTo>
                    <a:pt x="342" y="768"/>
                  </a:lnTo>
                  <a:lnTo>
                    <a:pt x="0" y="760"/>
                  </a:lnTo>
                </a:path>
              </a:pathLst>
            </a:custGeom>
            <a:noFill/>
            <a:ln cap="flat" cmpd="sng" w="28575">
              <a:solidFill>
                <a:srgbClr val="000000"/>
              </a:solidFill>
              <a:prstDash val="solid"/>
              <a:round/>
              <a:headEnd len="med" w="med" type="triangl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4270" name="Google Shape;4270;p67"/>
            <p:cNvGrpSpPr/>
            <p:nvPr/>
          </p:nvGrpSpPr>
          <p:grpSpPr>
            <a:xfrm>
              <a:off x="4240" y="3061"/>
              <a:ext cx="218" cy="231"/>
              <a:chOff x="5140" y="400"/>
              <a:chExt cx="218" cy="231"/>
            </a:xfrm>
          </p:grpSpPr>
          <p:sp>
            <p:nvSpPr>
              <p:cNvPr id="4271" name="Google Shape;4271;p67"/>
              <p:cNvSpPr/>
              <p:nvPr/>
            </p:nvSpPr>
            <p:spPr>
              <a:xfrm>
                <a:off x="5140" y="410"/>
                <a:ext cx="218" cy="218"/>
              </a:xfrm>
              <a:prstGeom prst="ellipse">
                <a:avLst/>
              </a:prstGeom>
              <a:solidFill>
                <a:srgbClr val="FFFFFF"/>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72" name="Google Shape;4272;p67"/>
              <p:cNvSpPr txBox="1"/>
              <p:nvPr/>
            </p:nvSpPr>
            <p:spPr>
              <a:xfrm>
                <a:off x="5154" y="400"/>
                <a:ext cx="19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C0000"/>
                  </a:buClr>
                  <a:buSzPts val="1800"/>
                  <a:buFont typeface="Calibri"/>
                  <a:buNone/>
                </a:pPr>
                <a:r>
                  <a:rPr b="0" i="0" lang="en-US" sz="1800" u="none" cap="none" strike="noStrike">
                    <a:solidFill>
                      <a:srgbClr val="CC0000"/>
                    </a:solidFill>
                    <a:latin typeface="Calibri"/>
                    <a:ea typeface="Calibri"/>
                    <a:cs typeface="Calibri"/>
                    <a:sym typeface="Calibri"/>
                  </a:rPr>
                  <a:t>4</a:t>
                </a:r>
                <a:endParaRPr/>
              </a:p>
            </p:txBody>
          </p:sp>
        </p:grpSp>
      </p:grpSp>
      <p:grpSp>
        <p:nvGrpSpPr>
          <p:cNvPr id="4273" name="Google Shape;4273;p67"/>
          <p:cNvGrpSpPr/>
          <p:nvPr/>
        </p:nvGrpSpPr>
        <p:grpSpPr>
          <a:xfrm>
            <a:off x="3413747" y="3851621"/>
            <a:ext cx="2497137" cy="566737"/>
            <a:chOff x="1026" y="3559"/>
            <a:chExt cx="1573" cy="357"/>
          </a:xfrm>
        </p:grpSpPr>
        <p:grpSp>
          <p:nvGrpSpPr>
            <p:cNvPr id="4274" name="Google Shape;4274;p67"/>
            <p:cNvGrpSpPr/>
            <p:nvPr/>
          </p:nvGrpSpPr>
          <p:grpSpPr>
            <a:xfrm>
              <a:off x="1412" y="3559"/>
              <a:ext cx="1187" cy="357"/>
              <a:chOff x="4381" y="786"/>
              <a:chExt cx="1108" cy="357"/>
            </a:xfrm>
          </p:grpSpPr>
          <p:sp>
            <p:nvSpPr>
              <p:cNvPr id="4275" name="Google Shape;4275;p67"/>
              <p:cNvSpPr/>
              <p:nvPr/>
            </p:nvSpPr>
            <p:spPr>
              <a:xfrm>
                <a:off x="4385" y="830"/>
                <a:ext cx="1104" cy="256"/>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76" name="Google Shape;4276;p67"/>
              <p:cNvSpPr txBox="1"/>
              <p:nvPr/>
            </p:nvSpPr>
            <p:spPr>
              <a:xfrm>
                <a:off x="4381" y="813"/>
                <a:ext cx="1045"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S: 138.76.29.7, 5001</a:t>
                </a:r>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D: 128.119.40.186, 80</a:t>
                </a:r>
                <a:endParaRPr/>
              </a:p>
            </p:txBody>
          </p:sp>
          <p:grpSp>
            <p:nvGrpSpPr>
              <p:cNvPr id="4277" name="Google Shape;4277;p67"/>
              <p:cNvGrpSpPr/>
              <p:nvPr/>
            </p:nvGrpSpPr>
            <p:grpSpPr>
              <a:xfrm>
                <a:off x="5394" y="786"/>
                <a:ext cx="49" cy="99"/>
                <a:chOff x="5508" y="1599"/>
                <a:chExt cx="49" cy="99"/>
              </a:xfrm>
            </p:grpSpPr>
            <p:sp>
              <p:nvSpPr>
                <p:cNvPr id="4278" name="Google Shape;4278;p67"/>
                <p:cNvSpPr/>
                <p:nvPr/>
              </p:nvSpPr>
              <p:spPr>
                <a:xfrm>
                  <a:off x="5508" y="1599"/>
                  <a:ext cx="48" cy="99"/>
                </a:xfrm>
                <a:custGeom>
                  <a:rect b="b" l="l" r="r" t="t"/>
                  <a:pathLst>
                    <a:path extrusionOk="0" h="99" w="48">
                      <a:moveTo>
                        <a:pt x="21" y="0"/>
                      </a:moveTo>
                      <a:lnTo>
                        <a:pt x="0" y="72"/>
                      </a:lnTo>
                      <a:lnTo>
                        <a:pt x="27" y="99"/>
                      </a:lnTo>
                      <a:lnTo>
                        <a:pt x="48" y="21"/>
                      </a:lnTo>
                      <a:lnTo>
                        <a:pt x="21"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4279" name="Google Shape;4279;p67"/>
                <p:cNvCxnSpPr/>
                <p:nvPr/>
              </p:nvCxnSpPr>
              <p:spPr>
                <a:xfrm flipH="1">
                  <a:off x="5512" y="1608"/>
                  <a:ext cx="21" cy="68"/>
                </a:xfrm>
                <a:prstGeom prst="straightConnector1">
                  <a:avLst/>
                </a:prstGeom>
                <a:noFill/>
                <a:ln cap="flat" cmpd="sng" w="9525">
                  <a:solidFill>
                    <a:srgbClr val="000000"/>
                  </a:solidFill>
                  <a:prstDash val="solid"/>
                  <a:round/>
                  <a:headEnd len="med" w="med" type="none"/>
                  <a:tailEnd len="med" w="med" type="none"/>
                </a:ln>
              </p:spPr>
            </p:cxnSp>
            <p:cxnSp>
              <p:nvCxnSpPr>
                <p:cNvPr id="4280" name="Google Shape;4280;p67"/>
                <p:cNvCxnSpPr/>
                <p:nvPr/>
              </p:nvCxnSpPr>
              <p:spPr>
                <a:xfrm flipH="1">
                  <a:off x="5536" y="1620"/>
                  <a:ext cx="21" cy="68"/>
                </a:xfrm>
                <a:prstGeom prst="straightConnector1">
                  <a:avLst/>
                </a:prstGeom>
                <a:noFill/>
                <a:ln cap="flat" cmpd="sng" w="9525">
                  <a:solidFill>
                    <a:srgbClr val="000000"/>
                  </a:solidFill>
                  <a:prstDash val="solid"/>
                  <a:round/>
                  <a:headEnd len="med" w="med" type="none"/>
                  <a:tailEnd len="med" w="med" type="none"/>
                </a:ln>
              </p:spPr>
            </p:cxnSp>
          </p:grpSp>
          <p:grpSp>
            <p:nvGrpSpPr>
              <p:cNvPr id="4281" name="Google Shape;4281;p67"/>
              <p:cNvGrpSpPr/>
              <p:nvPr/>
            </p:nvGrpSpPr>
            <p:grpSpPr>
              <a:xfrm>
                <a:off x="5382" y="1044"/>
                <a:ext cx="49" cy="99"/>
                <a:chOff x="5508" y="1599"/>
                <a:chExt cx="49" cy="99"/>
              </a:xfrm>
            </p:grpSpPr>
            <p:sp>
              <p:nvSpPr>
                <p:cNvPr id="4282" name="Google Shape;4282;p67"/>
                <p:cNvSpPr/>
                <p:nvPr/>
              </p:nvSpPr>
              <p:spPr>
                <a:xfrm>
                  <a:off x="5508" y="1599"/>
                  <a:ext cx="48" cy="99"/>
                </a:xfrm>
                <a:custGeom>
                  <a:rect b="b" l="l" r="r" t="t"/>
                  <a:pathLst>
                    <a:path extrusionOk="0" h="99" w="48">
                      <a:moveTo>
                        <a:pt x="21" y="0"/>
                      </a:moveTo>
                      <a:lnTo>
                        <a:pt x="0" y="72"/>
                      </a:lnTo>
                      <a:lnTo>
                        <a:pt x="27" y="99"/>
                      </a:lnTo>
                      <a:lnTo>
                        <a:pt x="48" y="21"/>
                      </a:lnTo>
                      <a:lnTo>
                        <a:pt x="21"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4283" name="Google Shape;4283;p67"/>
                <p:cNvCxnSpPr/>
                <p:nvPr/>
              </p:nvCxnSpPr>
              <p:spPr>
                <a:xfrm flipH="1">
                  <a:off x="5510" y="1608"/>
                  <a:ext cx="21" cy="68"/>
                </a:xfrm>
                <a:prstGeom prst="straightConnector1">
                  <a:avLst/>
                </a:prstGeom>
                <a:noFill/>
                <a:ln cap="flat" cmpd="sng" w="9525">
                  <a:solidFill>
                    <a:srgbClr val="000000"/>
                  </a:solidFill>
                  <a:prstDash val="solid"/>
                  <a:round/>
                  <a:headEnd len="med" w="med" type="none"/>
                  <a:tailEnd len="med" w="med" type="none"/>
                </a:ln>
              </p:spPr>
            </p:cxnSp>
            <p:cxnSp>
              <p:nvCxnSpPr>
                <p:cNvPr id="4284" name="Google Shape;4284;p67"/>
                <p:cNvCxnSpPr/>
                <p:nvPr/>
              </p:nvCxnSpPr>
              <p:spPr>
                <a:xfrm flipH="1">
                  <a:off x="5536" y="1620"/>
                  <a:ext cx="21" cy="68"/>
                </a:xfrm>
                <a:prstGeom prst="straightConnector1">
                  <a:avLst/>
                </a:prstGeom>
                <a:noFill/>
                <a:ln cap="flat" cmpd="sng" w="9525">
                  <a:solidFill>
                    <a:srgbClr val="000000"/>
                  </a:solidFill>
                  <a:prstDash val="solid"/>
                  <a:round/>
                  <a:headEnd len="med" w="med" type="none"/>
                  <a:tailEnd len="med" w="med" type="none"/>
                </a:ln>
              </p:spPr>
            </p:cxnSp>
          </p:grpSp>
        </p:grpSp>
        <p:cxnSp>
          <p:nvCxnSpPr>
            <p:cNvPr id="4285" name="Google Shape;4285;p67"/>
            <p:cNvCxnSpPr/>
            <p:nvPr/>
          </p:nvCxnSpPr>
          <p:spPr>
            <a:xfrm rot="10800000">
              <a:off x="1026" y="3729"/>
              <a:ext cx="376" cy="0"/>
            </a:xfrm>
            <a:prstGeom prst="straightConnector1">
              <a:avLst/>
            </a:prstGeom>
            <a:noFill/>
            <a:ln cap="flat" cmpd="sng" w="19050">
              <a:solidFill>
                <a:srgbClr val="000000"/>
              </a:solidFill>
              <a:prstDash val="solid"/>
              <a:round/>
              <a:headEnd len="med" w="med" type="none"/>
              <a:tailEnd len="med" w="med" type="triangle"/>
            </a:ln>
          </p:spPr>
        </p:cxnSp>
        <p:grpSp>
          <p:nvGrpSpPr>
            <p:cNvPr id="4286" name="Google Shape;4286;p67"/>
            <p:cNvGrpSpPr/>
            <p:nvPr/>
          </p:nvGrpSpPr>
          <p:grpSpPr>
            <a:xfrm>
              <a:off x="1143" y="3613"/>
              <a:ext cx="218" cy="231"/>
              <a:chOff x="5140" y="400"/>
              <a:chExt cx="218" cy="231"/>
            </a:xfrm>
          </p:grpSpPr>
          <p:sp>
            <p:nvSpPr>
              <p:cNvPr id="4287" name="Google Shape;4287;p67"/>
              <p:cNvSpPr/>
              <p:nvPr/>
            </p:nvSpPr>
            <p:spPr>
              <a:xfrm>
                <a:off x="5140" y="410"/>
                <a:ext cx="218" cy="218"/>
              </a:xfrm>
              <a:prstGeom prst="ellipse">
                <a:avLst/>
              </a:prstGeom>
              <a:solidFill>
                <a:srgbClr val="FFFFFF"/>
              </a:solid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88" name="Google Shape;4288;p67"/>
              <p:cNvSpPr txBox="1"/>
              <p:nvPr/>
            </p:nvSpPr>
            <p:spPr>
              <a:xfrm>
                <a:off x="5154" y="400"/>
                <a:ext cx="19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C0000"/>
                  </a:buClr>
                  <a:buSzPts val="1800"/>
                  <a:buFont typeface="Calibri"/>
                  <a:buNone/>
                </a:pPr>
                <a:r>
                  <a:rPr b="0" i="0" lang="en-US" sz="1800" u="none" cap="none" strike="noStrike">
                    <a:solidFill>
                      <a:srgbClr val="CC0000"/>
                    </a:solidFill>
                    <a:latin typeface="Calibri"/>
                    <a:ea typeface="Calibri"/>
                    <a:cs typeface="Calibri"/>
                    <a:sym typeface="Calibri"/>
                  </a:rPr>
                  <a:t>2</a:t>
                </a:r>
                <a:endParaRPr/>
              </a:p>
            </p:txBody>
          </p:sp>
        </p:grpSp>
      </p:grpSp>
      <p:grpSp>
        <p:nvGrpSpPr>
          <p:cNvPr id="4289" name="Google Shape;4289;p67"/>
          <p:cNvGrpSpPr/>
          <p:nvPr/>
        </p:nvGrpSpPr>
        <p:grpSpPr>
          <a:xfrm>
            <a:off x="570534" y="1870421"/>
            <a:ext cx="6465888" cy="2052637"/>
            <a:chOff x="-826" y="1306"/>
            <a:chExt cx="4073" cy="1293"/>
          </a:xfrm>
        </p:grpSpPr>
        <p:sp>
          <p:nvSpPr>
            <p:cNvPr id="4290" name="Google Shape;4290;p67"/>
            <p:cNvSpPr txBox="1"/>
            <p:nvPr/>
          </p:nvSpPr>
          <p:spPr>
            <a:xfrm>
              <a:off x="-826" y="1306"/>
              <a:ext cx="1986" cy="884"/>
            </a:xfrm>
            <a:prstGeom prst="rect">
              <a:avLst/>
            </a:prstGeom>
            <a:noFill/>
            <a:ln>
              <a:noFill/>
            </a:ln>
          </p:spPr>
          <p:txBody>
            <a:bodyPr anchorCtr="0" anchor="t" bIns="45700" lIns="91425" spcFirstLastPara="1" rIns="91425" wrap="square" tIns="45700">
              <a:spAutoFit/>
            </a:bodyPr>
            <a:lstStyle/>
            <a:p>
              <a:pPr indent="0" lvl="0" marL="0" marR="0" rtl="0" algn="l">
                <a:lnSpc>
                  <a:spcPct val="85000"/>
                </a:lnSpc>
                <a:spcBef>
                  <a:spcPts val="0"/>
                </a:spcBef>
                <a:spcAft>
                  <a:spcPts val="0"/>
                </a:spcAft>
                <a:buClr>
                  <a:srgbClr val="CC0000"/>
                </a:buClr>
                <a:buSzPts val="2000"/>
                <a:buFont typeface="Calibri"/>
                <a:buNone/>
              </a:pPr>
              <a:r>
                <a:rPr b="1" i="1" lang="en-US" sz="2000" u="none" cap="none" strike="noStrike">
                  <a:solidFill>
                    <a:srgbClr val="CC0000"/>
                  </a:solidFill>
                  <a:latin typeface="Calibri"/>
                  <a:ea typeface="Calibri"/>
                  <a:cs typeface="Calibri"/>
                  <a:sym typeface="Calibri"/>
                </a:rPr>
                <a:t>2:</a:t>
              </a:r>
              <a:r>
                <a:rPr b="0" i="0" lang="en-US" sz="2000" u="none" cap="none" strike="noStrike">
                  <a:solidFill>
                    <a:srgbClr val="FF0000"/>
                  </a:solidFill>
                  <a:latin typeface="Calibri"/>
                  <a:ea typeface="Calibri"/>
                  <a:cs typeface="Calibri"/>
                  <a:sym typeface="Calibri"/>
                </a:rPr>
                <a:t> </a:t>
              </a:r>
              <a:r>
                <a:rPr b="0" i="0" lang="en-US" sz="2000" u="none" cap="none" strike="noStrike">
                  <a:solidFill>
                    <a:srgbClr val="000099"/>
                  </a:solidFill>
                  <a:latin typeface="Calibri"/>
                  <a:ea typeface="Calibri"/>
                  <a:cs typeface="Calibri"/>
                  <a:sym typeface="Calibri"/>
                </a:rPr>
                <a:t>NAT router changes datagram source address from 10.0.0.1, 3345 to 138.76.29.7, 5001,</a:t>
              </a:r>
              <a:endParaRPr/>
            </a:p>
            <a:p>
              <a:pPr indent="0" lvl="0" marL="0" marR="0" rtl="0" algn="l">
                <a:lnSpc>
                  <a:spcPct val="85000"/>
                </a:lnSpc>
                <a:spcBef>
                  <a:spcPts val="0"/>
                </a:spcBef>
                <a:spcAft>
                  <a:spcPts val="0"/>
                </a:spcAft>
                <a:buClr>
                  <a:srgbClr val="000099"/>
                </a:buClr>
                <a:buSzPts val="2000"/>
                <a:buFont typeface="Calibri"/>
                <a:buNone/>
              </a:pPr>
              <a:r>
                <a:rPr b="0" i="0" lang="en-US" sz="2000" u="none" cap="none" strike="noStrike">
                  <a:solidFill>
                    <a:srgbClr val="000099"/>
                  </a:solidFill>
                  <a:latin typeface="Calibri"/>
                  <a:ea typeface="Calibri"/>
                  <a:cs typeface="Calibri"/>
                  <a:sym typeface="Calibri"/>
                </a:rPr>
                <a:t>updates table</a:t>
              </a:r>
              <a:endParaRPr b="0" i="0" sz="1800" u="none" cap="none" strike="noStrike">
                <a:solidFill>
                  <a:srgbClr val="000099"/>
                </a:solidFill>
                <a:latin typeface="Calibri"/>
                <a:ea typeface="Calibri"/>
                <a:cs typeface="Calibri"/>
                <a:sym typeface="Calibri"/>
              </a:endParaRPr>
            </a:p>
          </p:txBody>
        </p:sp>
        <p:cxnSp>
          <p:nvCxnSpPr>
            <p:cNvPr id="4291" name="Google Shape;4291;p67"/>
            <p:cNvCxnSpPr/>
            <p:nvPr/>
          </p:nvCxnSpPr>
          <p:spPr>
            <a:xfrm>
              <a:off x="1285" y="2243"/>
              <a:ext cx="147" cy="356"/>
            </a:xfrm>
            <a:prstGeom prst="straightConnector1">
              <a:avLst/>
            </a:prstGeom>
            <a:noFill/>
            <a:ln cap="flat" cmpd="sng" w="12700">
              <a:solidFill>
                <a:srgbClr val="CC0000"/>
              </a:solidFill>
              <a:prstDash val="solid"/>
              <a:round/>
              <a:headEnd len="med" w="med" type="none"/>
              <a:tailEnd len="med" w="med" type="none"/>
            </a:ln>
          </p:spPr>
        </p:cxnSp>
        <p:cxnSp>
          <p:nvCxnSpPr>
            <p:cNvPr id="4292" name="Google Shape;4292;p67"/>
            <p:cNvCxnSpPr/>
            <p:nvPr/>
          </p:nvCxnSpPr>
          <p:spPr>
            <a:xfrm flipH="1" rot="10800000">
              <a:off x="1275" y="1788"/>
              <a:ext cx="663" cy="455"/>
            </a:xfrm>
            <a:prstGeom prst="straightConnector1">
              <a:avLst/>
            </a:prstGeom>
            <a:noFill/>
            <a:ln cap="flat" cmpd="sng" w="12700">
              <a:solidFill>
                <a:srgbClr val="CC0000"/>
              </a:solidFill>
              <a:prstDash val="solid"/>
              <a:round/>
              <a:headEnd len="med" w="med" type="none"/>
              <a:tailEnd len="med" w="med" type="none"/>
            </a:ln>
          </p:spPr>
        </p:cxnSp>
        <p:cxnSp>
          <p:nvCxnSpPr>
            <p:cNvPr id="4293" name="Google Shape;4293;p67"/>
            <p:cNvCxnSpPr/>
            <p:nvPr/>
          </p:nvCxnSpPr>
          <p:spPr>
            <a:xfrm flipH="1" rot="10800000">
              <a:off x="1275" y="1751"/>
              <a:ext cx="1972" cy="491"/>
            </a:xfrm>
            <a:prstGeom prst="straightConnector1">
              <a:avLst/>
            </a:prstGeom>
            <a:noFill/>
            <a:ln cap="flat" cmpd="sng" w="12700">
              <a:solidFill>
                <a:srgbClr val="CC0000"/>
              </a:solidFill>
              <a:prstDash val="solid"/>
              <a:round/>
              <a:headEnd len="med" w="med" type="none"/>
              <a:tailEnd len="med" w="med" type="none"/>
            </a:ln>
          </p:spPr>
        </p:cxnSp>
      </p:grpSp>
      <p:grpSp>
        <p:nvGrpSpPr>
          <p:cNvPr id="4294" name="Google Shape;4294;p67"/>
          <p:cNvGrpSpPr/>
          <p:nvPr/>
        </p:nvGrpSpPr>
        <p:grpSpPr>
          <a:xfrm>
            <a:off x="3242297" y="4880321"/>
            <a:ext cx="2471737" cy="703262"/>
            <a:chOff x="1163" y="3752"/>
            <a:chExt cx="1557" cy="443"/>
          </a:xfrm>
        </p:grpSpPr>
        <p:sp>
          <p:nvSpPr>
            <p:cNvPr id="4295" name="Google Shape;4295;p67"/>
            <p:cNvSpPr/>
            <p:nvPr/>
          </p:nvSpPr>
          <p:spPr>
            <a:xfrm>
              <a:off x="1163" y="3796"/>
              <a:ext cx="1183" cy="256"/>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96" name="Google Shape;4296;p67"/>
            <p:cNvSpPr txBox="1"/>
            <p:nvPr/>
          </p:nvSpPr>
          <p:spPr>
            <a:xfrm>
              <a:off x="1281" y="3788"/>
              <a:ext cx="1120" cy="4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S: 128.119.40.186, 80 </a:t>
              </a:r>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D: 138.76.29.7, 5001</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p:txBody>
        </p:sp>
        <p:grpSp>
          <p:nvGrpSpPr>
            <p:cNvPr id="4297" name="Google Shape;4297;p67"/>
            <p:cNvGrpSpPr/>
            <p:nvPr/>
          </p:nvGrpSpPr>
          <p:grpSpPr>
            <a:xfrm>
              <a:off x="1214" y="3752"/>
              <a:ext cx="52" cy="99"/>
              <a:chOff x="5508" y="1599"/>
              <a:chExt cx="48" cy="99"/>
            </a:xfrm>
          </p:grpSpPr>
          <p:sp>
            <p:nvSpPr>
              <p:cNvPr id="4298" name="Google Shape;4298;p67"/>
              <p:cNvSpPr/>
              <p:nvPr/>
            </p:nvSpPr>
            <p:spPr>
              <a:xfrm>
                <a:off x="5508" y="1599"/>
                <a:ext cx="48" cy="99"/>
              </a:xfrm>
              <a:custGeom>
                <a:rect b="b" l="l" r="r" t="t"/>
                <a:pathLst>
                  <a:path extrusionOk="0" h="99" w="48">
                    <a:moveTo>
                      <a:pt x="21" y="0"/>
                    </a:moveTo>
                    <a:lnTo>
                      <a:pt x="0" y="72"/>
                    </a:lnTo>
                    <a:lnTo>
                      <a:pt x="27" y="99"/>
                    </a:lnTo>
                    <a:lnTo>
                      <a:pt x="48" y="21"/>
                    </a:lnTo>
                    <a:lnTo>
                      <a:pt x="21"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4299" name="Google Shape;4299;p67"/>
              <p:cNvCxnSpPr/>
              <p:nvPr/>
            </p:nvCxnSpPr>
            <p:spPr>
              <a:xfrm flipH="1">
                <a:off x="5512" y="1608"/>
                <a:ext cx="20" cy="68"/>
              </a:xfrm>
              <a:prstGeom prst="straightConnector1">
                <a:avLst/>
              </a:prstGeom>
              <a:noFill/>
              <a:ln cap="flat" cmpd="sng" w="9525">
                <a:solidFill>
                  <a:srgbClr val="000000"/>
                </a:solidFill>
                <a:prstDash val="solid"/>
                <a:round/>
                <a:headEnd len="med" w="med" type="none"/>
                <a:tailEnd len="med" w="med" type="none"/>
              </a:ln>
            </p:spPr>
          </p:cxnSp>
          <p:cxnSp>
            <p:nvCxnSpPr>
              <p:cNvPr id="4300" name="Google Shape;4300;p67"/>
              <p:cNvCxnSpPr/>
              <p:nvPr/>
            </p:nvCxnSpPr>
            <p:spPr>
              <a:xfrm flipH="1">
                <a:off x="5536" y="1620"/>
                <a:ext cx="20" cy="68"/>
              </a:xfrm>
              <a:prstGeom prst="straightConnector1">
                <a:avLst/>
              </a:prstGeom>
              <a:noFill/>
              <a:ln cap="flat" cmpd="sng" w="9525">
                <a:solidFill>
                  <a:srgbClr val="000000"/>
                </a:solidFill>
                <a:prstDash val="solid"/>
                <a:round/>
                <a:headEnd len="med" w="med" type="none"/>
                <a:tailEnd len="med" w="med" type="none"/>
              </a:ln>
            </p:spPr>
          </p:cxnSp>
        </p:grpSp>
        <p:grpSp>
          <p:nvGrpSpPr>
            <p:cNvPr id="4301" name="Google Shape;4301;p67"/>
            <p:cNvGrpSpPr/>
            <p:nvPr/>
          </p:nvGrpSpPr>
          <p:grpSpPr>
            <a:xfrm>
              <a:off x="1193" y="3984"/>
              <a:ext cx="52" cy="99"/>
              <a:chOff x="5508" y="1599"/>
              <a:chExt cx="48" cy="99"/>
            </a:xfrm>
          </p:grpSpPr>
          <p:sp>
            <p:nvSpPr>
              <p:cNvPr id="4302" name="Google Shape;4302;p67"/>
              <p:cNvSpPr/>
              <p:nvPr/>
            </p:nvSpPr>
            <p:spPr>
              <a:xfrm>
                <a:off x="5508" y="1599"/>
                <a:ext cx="48" cy="99"/>
              </a:xfrm>
              <a:custGeom>
                <a:rect b="b" l="l" r="r" t="t"/>
                <a:pathLst>
                  <a:path extrusionOk="0" h="99" w="48">
                    <a:moveTo>
                      <a:pt x="21" y="0"/>
                    </a:moveTo>
                    <a:lnTo>
                      <a:pt x="0" y="72"/>
                    </a:lnTo>
                    <a:lnTo>
                      <a:pt x="27" y="99"/>
                    </a:lnTo>
                    <a:lnTo>
                      <a:pt x="48" y="21"/>
                    </a:lnTo>
                    <a:lnTo>
                      <a:pt x="21"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4303" name="Google Shape;4303;p67"/>
              <p:cNvCxnSpPr/>
              <p:nvPr/>
            </p:nvCxnSpPr>
            <p:spPr>
              <a:xfrm flipH="1">
                <a:off x="5512" y="1608"/>
                <a:ext cx="20" cy="68"/>
              </a:xfrm>
              <a:prstGeom prst="straightConnector1">
                <a:avLst/>
              </a:prstGeom>
              <a:noFill/>
              <a:ln cap="flat" cmpd="sng" w="9525">
                <a:solidFill>
                  <a:srgbClr val="000000"/>
                </a:solidFill>
                <a:prstDash val="solid"/>
                <a:round/>
                <a:headEnd len="med" w="med" type="none"/>
                <a:tailEnd len="med" w="med" type="none"/>
              </a:ln>
            </p:spPr>
          </p:cxnSp>
          <p:cxnSp>
            <p:nvCxnSpPr>
              <p:cNvPr id="4304" name="Google Shape;4304;p67"/>
              <p:cNvCxnSpPr/>
              <p:nvPr/>
            </p:nvCxnSpPr>
            <p:spPr>
              <a:xfrm flipH="1">
                <a:off x="5536" y="1620"/>
                <a:ext cx="20" cy="68"/>
              </a:xfrm>
              <a:prstGeom prst="straightConnector1">
                <a:avLst/>
              </a:prstGeom>
              <a:noFill/>
              <a:ln cap="flat" cmpd="sng" w="9525">
                <a:solidFill>
                  <a:srgbClr val="000000"/>
                </a:solidFill>
                <a:prstDash val="solid"/>
                <a:round/>
                <a:headEnd len="med" w="med" type="none"/>
                <a:tailEnd len="med" w="med" type="none"/>
              </a:ln>
            </p:spPr>
          </p:cxnSp>
        </p:grpSp>
        <p:cxnSp>
          <p:nvCxnSpPr>
            <p:cNvPr id="4305" name="Google Shape;4305;p67"/>
            <p:cNvCxnSpPr/>
            <p:nvPr/>
          </p:nvCxnSpPr>
          <p:spPr>
            <a:xfrm rot="10800000">
              <a:off x="2344" y="3931"/>
              <a:ext cx="376" cy="0"/>
            </a:xfrm>
            <a:prstGeom prst="straightConnector1">
              <a:avLst/>
            </a:prstGeom>
            <a:noFill/>
            <a:ln cap="flat" cmpd="sng" w="19050">
              <a:solidFill>
                <a:srgbClr val="000000"/>
              </a:solidFill>
              <a:prstDash val="solid"/>
              <a:round/>
              <a:headEnd len="med" w="med" type="triangle"/>
              <a:tailEnd len="med" w="med" type="none"/>
            </a:ln>
          </p:spPr>
        </p:cxnSp>
        <p:grpSp>
          <p:nvGrpSpPr>
            <p:cNvPr id="4306" name="Google Shape;4306;p67"/>
            <p:cNvGrpSpPr/>
            <p:nvPr/>
          </p:nvGrpSpPr>
          <p:grpSpPr>
            <a:xfrm>
              <a:off x="2409" y="3815"/>
              <a:ext cx="218" cy="231"/>
              <a:chOff x="5140" y="400"/>
              <a:chExt cx="218" cy="231"/>
            </a:xfrm>
          </p:grpSpPr>
          <p:sp>
            <p:nvSpPr>
              <p:cNvPr id="4307" name="Google Shape;4307;p67"/>
              <p:cNvSpPr/>
              <p:nvPr/>
            </p:nvSpPr>
            <p:spPr>
              <a:xfrm>
                <a:off x="5140" y="410"/>
                <a:ext cx="218" cy="218"/>
              </a:xfrm>
              <a:prstGeom prst="ellipse">
                <a:avLst/>
              </a:prstGeom>
              <a:solidFill>
                <a:srgbClr val="FFFFFF"/>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08" name="Google Shape;4308;p67"/>
              <p:cNvSpPr txBox="1"/>
              <p:nvPr/>
            </p:nvSpPr>
            <p:spPr>
              <a:xfrm>
                <a:off x="5154" y="400"/>
                <a:ext cx="19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C0000"/>
                  </a:buClr>
                  <a:buSzPts val="1800"/>
                  <a:buFont typeface="Calibri"/>
                  <a:buNone/>
                </a:pPr>
                <a:r>
                  <a:rPr b="0" i="0" lang="en-US" sz="1800" u="none" cap="none" strike="noStrike">
                    <a:solidFill>
                      <a:srgbClr val="CC0000"/>
                    </a:solidFill>
                    <a:latin typeface="Calibri"/>
                    <a:ea typeface="Calibri"/>
                    <a:cs typeface="Calibri"/>
                    <a:sym typeface="Calibri"/>
                  </a:rPr>
                  <a:t>3</a:t>
                </a:r>
                <a:endParaRPr/>
              </a:p>
            </p:txBody>
          </p:sp>
        </p:grpSp>
      </p:grpSp>
      <p:sp>
        <p:nvSpPr>
          <p:cNvPr id="4309" name="Google Shape;4309;p67"/>
          <p:cNvSpPr txBox="1"/>
          <p:nvPr/>
        </p:nvSpPr>
        <p:spPr>
          <a:xfrm>
            <a:off x="3146424" y="5435532"/>
            <a:ext cx="3559175" cy="617861"/>
          </a:xfrm>
          <a:prstGeom prst="rect">
            <a:avLst/>
          </a:prstGeom>
          <a:noFill/>
          <a:ln>
            <a:noFill/>
          </a:ln>
        </p:spPr>
        <p:txBody>
          <a:bodyPr anchorCtr="0" anchor="t" bIns="45700" lIns="91425" spcFirstLastPara="1" rIns="91425" wrap="square" tIns="45700">
            <a:spAutoFit/>
          </a:bodyPr>
          <a:lstStyle/>
          <a:p>
            <a:pPr indent="0" lvl="0" marL="0" marR="0" rtl="0" algn="l">
              <a:lnSpc>
                <a:spcPct val="85000"/>
              </a:lnSpc>
              <a:spcBef>
                <a:spcPts val="0"/>
              </a:spcBef>
              <a:spcAft>
                <a:spcPts val="0"/>
              </a:spcAft>
              <a:buClr>
                <a:srgbClr val="CC0000"/>
              </a:buClr>
              <a:buSzPts val="2000"/>
              <a:buFont typeface="Calibri"/>
              <a:buNone/>
            </a:pPr>
            <a:r>
              <a:rPr b="1" i="1" lang="en-US" sz="2000" u="none" cap="none" strike="noStrike">
                <a:solidFill>
                  <a:srgbClr val="CC0000"/>
                </a:solidFill>
                <a:latin typeface="Calibri"/>
                <a:ea typeface="Calibri"/>
                <a:cs typeface="Calibri"/>
                <a:sym typeface="Calibri"/>
              </a:rPr>
              <a:t>3:</a:t>
            </a:r>
            <a:r>
              <a:rPr b="0" i="0" lang="en-US" sz="2000" u="none" cap="none" strike="noStrike">
                <a:solidFill>
                  <a:srgbClr val="FF0000"/>
                </a:solidFill>
                <a:latin typeface="Calibri"/>
                <a:ea typeface="Calibri"/>
                <a:cs typeface="Calibri"/>
                <a:sym typeface="Calibri"/>
              </a:rPr>
              <a:t> </a:t>
            </a:r>
            <a:r>
              <a:rPr b="0" i="0" lang="en-US" sz="2000" u="none" cap="none" strike="noStrike">
                <a:solidFill>
                  <a:srgbClr val="000099"/>
                </a:solidFill>
                <a:latin typeface="Calibri"/>
                <a:ea typeface="Calibri"/>
                <a:cs typeface="Calibri"/>
                <a:sym typeface="Calibri"/>
              </a:rPr>
              <a:t>reply arrives, destination address: 138.76.29.7, 5001</a:t>
            </a:r>
            <a:endParaRPr/>
          </a:p>
        </p:txBody>
      </p:sp>
      <p:sp>
        <p:nvSpPr>
          <p:cNvPr id="4310" name="Google Shape;4310;p67"/>
          <p:cNvSpPr txBox="1"/>
          <p:nvPr/>
        </p:nvSpPr>
        <p:spPr>
          <a:xfrm>
            <a:off x="9442128" y="3445831"/>
            <a:ext cx="859531"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10.0.0.1</a:t>
            </a:r>
            <a:endParaRPr/>
          </a:p>
        </p:txBody>
      </p:sp>
      <p:sp>
        <p:nvSpPr>
          <p:cNvPr id="4311" name="Google Shape;4311;p67"/>
          <p:cNvSpPr txBox="1"/>
          <p:nvPr/>
        </p:nvSpPr>
        <p:spPr>
          <a:xfrm>
            <a:off x="9387377" y="4139110"/>
            <a:ext cx="859531"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10.0.0.2</a:t>
            </a:r>
            <a:endParaRPr/>
          </a:p>
        </p:txBody>
      </p:sp>
      <p:sp>
        <p:nvSpPr>
          <p:cNvPr id="4312" name="Google Shape;4312;p67"/>
          <p:cNvSpPr txBox="1"/>
          <p:nvPr/>
        </p:nvSpPr>
        <p:spPr>
          <a:xfrm>
            <a:off x="9361024" y="4861740"/>
            <a:ext cx="859531"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10.0.0.3</a:t>
            </a:r>
            <a:endParaRPr/>
          </a:p>
        </p:txBody>
      </p:sp>
      <p:grpSp>
        <p:nvGrpSpPr>
          <p:cNvPr id="4313" name="Google Shape;4313;p67"/>
          <p:cNvGrpSpPr/>
          <p:nvPr/>
        </p:nvGrpSpPr>
        <p:grpSpPr>
          <a:xfrm flipH="1">
            <a:off x="10194143" y="3285987"/>
            <a:ext cx="641350" cy="558800"/>
            <a:chOff x="-44" y="1473"/>
            <a:chExt cx="981" cy="1105"/>
          </a:xfrm>
        </p:grpSpPr>
        <p:pic>
          <p:nvPicPr>
            <p:cNvPr descr="desktop_computer_stylized_medium" id="4314" name="Google Shape;4314;p67"/>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4315" name="Google Shape;4315;p67"/>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grpSp>
        <p:nvGrpSpPr>
          <p:cNvPr id="4316" name="Google Shape;4316;p67"/>
          <p:cNvGrpSpPr/>
          <p:nvPr/>
        </p:nvGrpSpPr>
        <p:grpSpPr>
          <a:xfrm flipH="1">
            <a:off x="10120943" y="3976903"/>
            <a:ext cx="641350" cy="558800"/>
            <a:chOff x="-44" y="1473"/>
            <a:chExt cx="981" cy="1105"/>
          </a:xfrm>
        </p:grpSpPr>
        <p:pic>
          <p:nvPicPr>
            <p:cNvPr descr="desktop_computer_stylized_medium" id="4317" name="Google Shape;4317;p67"/>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4318" name="Google Shape;4318;p67"/>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grpSp>
        <p:nvGrpSpPr>
          <p:cNvPr id="4319" name="Google Shape;4319;p67"/>
          <p:cNvGrpSpPr/>
          <p:nvPr/>
        </p:nvGrpSpPr>
        <p:grpSpPr>
          <a:xfrm flipH="1">
            <a:off x="10140169" y="4685809"/>
            <a:ext cx="641350" cy="558800"/>
            <a:chOff x="-44" y="1473"/>
            <a:chExt cx="981" cy="1105"/>
          </a:xfrm>
        </p:grpSpPr>
        <p:pic>
          <p:nvPicPr>
            <p:cNvPr descr="desktop_computer_stylized_medium" id="4320" name="Google Shape;4320;p67"/>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4321" name="Google Shape;4321;p67"/>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cxnSp>
        <p:nvCxnSpPr>
          <p:cNvPr id="4322" name="Google Shape;4322;p67"/>
          <p:cNvCxnSpPr/>
          <p:nvPr/>
        </p:nvCxnSpPr>
        <p:spPr>
          <a:xfrm>
            <a:off x="9963568" y="3732745"/>
            <a:ext cx="293511" cy="0"/>
          </a:xfrm>
          <a:prstGeom prst="straightConnector1">
            <a:avLst/>
          </a:prstGeom>
          <a:noFill/>
          <a:ln cap="flat" cmpd="sng" w="19050">
            <a:solidFill>
              <a:schemeClr val="dk1"/>
            </a:solidFill>
            <a:prstDash val="solid"/>
            <a:miter lim="800000"/>
            <a:headEnd len="sm" w="sm" type="none"/>
            <a:tailEnd len="sm" w="sm" type="none"/>
          </a:ln>
        </p:spPr>
      </p:cxnSp>
      <p:cxnSp>
        <p:nvCxnSpPr>
          <p:cNvPr id="4323" name="Google Shape;4323;p67"/>
          <p:cNvCxnSpPr/>
          <p:nvPr/>
        </p:nvCxnSpPr>
        <p:spPr>
          <a:xfrm>
            <a:off x="9891178" y="4418545"/>
            <a:ext cx="293511" cy="0"/>
          </a:xfrm>
          <a:prstGeom prst="straightConnector1">
            <a:avLst/>
          </a:prstGeom>
          <a:noFill/>
          <a:ln cap="flat" cmpd="sng" w="19050">
            <a:solidFill>
              <a:schemeClr val="dk1"/>
            </a:solidFill>
            <a:prstDash val="solid"/>
            <a:miter lim="800000"/>
            <a:headEnd len="sm" w="sm" type="none"/>
            <a:tailEnd len="sm" w="sm" type="none"/>
          </a:ln>
        </p:spPr>
      </p:cxnSp>
      <p:cxnSp>
        <p:nvCxnSpPr>
          <p:cNvPr id="4324" name="Google Shape;4324;p67"/>
          <p:cNvCxnSpPr/>
          <p:nvPr/>
        </p:nvCxnSpPr>
        <p:spPr>
          <a:xfrm>
            <a:off x="9910228" y="5134825"/>
            <a:ext cx="293511" cy="0"/>
          </a:xfrm>
          <a:prstGeom prst="straightConnector1">
            <a:avLst/>
          </a:prstGeom>
          <a:noFill/>
          <a:ln cap="flat" cmpd="sng" w="19050">
            <a:solidFill>
              <a:schemeClr val="dk1"/>
            </a:solidFill>
            <a:prstDash val="solid"/>
            <a:miter lim="800000"/>
            <a:headEnd len="sm" w="sm" type="none"/>
            <a:tailEnd len="sm" w="sm" type="none"/>
          </a:ln>
        </p:spPr>
      </p:cxnSp>
      <p:grpSp>
        <p:nvGrpSpPr>
          <p:cNvPr id="4325" name="Google Shape;4325;p67"/>
          <p:cNvGrpSpPr/>
          <p:nvPr/>
        </p:nvGrpSpPr>
        <p:grpSpPr>
          <a:xfrm>
            <a:off x="3937552" y="4333461"/>
            <a:ext cx="3034748" cy="304800"/>
            <a:chOff x="2454675" y="2927412"/>
            <a:chExt cx="4705166" cy="431082"/>
          </a:xfrm>
        </p:grpSpPr>
        <p:cxnSp>
          <p:nvCxnSpPr>
            <p:cNvPr id="4326" name="Google Shape;4326;p67"/>
            <p:cNvCxnSpPr/>
            <p:nvPr/>
          </p:nvCxnSpPr>
          <p:spPr>
            <a:xfrm>
              <a:off x="2454675" y="3124940"/>
              <a:ext cx="4705166" cy="0"/>
            </a:xfrm>
            <a:prstGeom prst="straightConnector1">
              <a:avLst/>
            </a:prstGeom>
            <a:noFill/>
            <a:ln cap="flat" cmpd="sng" w="25400">
              <a:solidFill>
                <a:schemeClr val="dk1"/>
              </a:solidFill>
              <a:prstDash val="solid"/>
              <a:miter lim="800000"/>
              <a:headEnd len="sm" w="sm" type="none"/>
              <a:tailEnd len="sm" w="sm" type="none"/>
            </a:ln>
          </p:spPr>
        </p:cxnSp>
        <p:grpSp>
          <p:nvGrpSpPr>
            <p:cNvPr id="4327" name="Google Shape;4327;p67"/>
            <p:cNvGrpSpPr/>
            <p:nvPr/>
          </p:nvGrpSpPr>
          <p:grpSpPr>
            <a:xfrm>
              <a:off x="5427861" y="2927412"/>
              <a:ext cx="1040553" cy="431082"/>
              <a:chOff x="7493876" y="2774731"/>
              <a:chExt cx="1481958" cy="894622"/>
            </a:xfrm>
          </p:grpSpPr>
          <p:sp>
            <p:nvSpPr>
              <p:cNvPr id="4328" name="Google Shape;4328;p67"/>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4329" name="Google Shape;4329;p67"/>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4330" name="Google Shape;4330;p67"/>
              <p:cNvGrpSpPr/>
              <p:nvPr/>
            </p:nvGrpSpPr>
            <p:grpSpPr>
              <a:xfrm>
                <a:off x="7713663" y="2848339"/>
                <a:ext cx="1042107" cy="425543"/>
                <a:chOff x="7786941" y="2884917"/>
                <a:chExt cx="897649" cy="353919"/>
              </a:xfrm>
            </p:grpSpPr>
            <p:sp>
              <p:nvSpPr>
                <p:cNvPr id="4331" name="Google Shape;4331;p67"/>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332" name="Google Shape;4332;p67"/>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333" name="Google Shape;4333;p67"/>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334" name="Google Shape;4334;p67"/>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cxnSp>
        <p:nvCxnSpPr>
          <p:cNvPr id="4335" name="Google Shape;4335;p67"/>
          <p:cNvCxnSpPr/>
          <p:nvPr/>
        </p:nvCxnSpPr>
        <p:spPr>
          <a:xfrm rot="10800000">
            <a:off x="5701553" y="4503542"/>
            <a:ext cx="0" cy="273831"/>
          </a:xfrm>
          <a:prstGeom prst="straightConnector1">
            <a:avLst/>
          </a:prstGeom>
          <a:noFill/>
          <a:ln cap="flat" cmpd="sng" w="19050">
            <a:solidFill>
              <a:schemeClr val="dk1"/>
            </a:solidFill>
            <a:prstDash val="solid"/>
            <a:miter lim="800000"/>
            <a:headEnd len="sm" w="sm" type="none"/>
            <a:tailEnd len="med" w="med" type="triangle"/>
          </a:ln>
        </p:spPr>
      </p:cxnSp>
      <p:cxnSp>
        <p:nvCxnSpPr>
          <p:cNvPr id="4336" name="Google Shape;4336;p67"/>
          <p:cNvCxnSpPr/>
          <p:nvPr/>
        </p:nvCxnSpPr>
        <p:spPr>
          <a:xfrm>
            <a:off x="6577649" y="4166958"/>
            <a:ext cx="0" cy="273831"/>
          </a:xfrm>
          <a:prstGeom prst="straightConnector1">
            <a:avLst/>
          </a:prstGeom>
          <a:noFill/>
          <a:ln cap="flat" cmpd="sng" w="19050">
            <a:solidFill>
              <a:schemeClr val="dk1"/>
            </a:solidFill>
            <a:prstDash val="solid"/>
            <a:miter lim="800000"/>
            <a:headEnd len="sm" w="sm" type="none"/>
            <a:tailEnd len="med" w="med" type="triangle"/>
          </a:ln>
        </p:spPr>
      </p:cxnSp>
      <p:sp>
        <p:nvSpPr>
          <p:cNvPr id="4337" name="Google Shape;4337;p67"/>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30"/>
                                        </p:tgtEl>
                                        <p:attrNameLst>
                                          <p:attrName>style.visibility</p:attrName>
                                        </p:attrNameLst>
                                      </p:cBhvr>
                                      <p:to>
                                        <p:strVal val="visible"/>
                                      </p:to>
                                    </p:set>
                                    <p:animEffect filter="fade" transition="in">
                                      <p:cBhvr>
                                        <p:cTn dur="1000"/>
                                        <p:tgtEl>
                                          <p:spTgt spid="4230"/>
                                        </p:tgtEl>
                                      </p:cBhvr>
                                    </p:animEffect>
                                  </p:childTnLst>
                                </p:cTn>
                              </p:par>
                            </p:childTnLst>
                          </p:cTn>
                        </p:par>
                        <p:par>
                          <p:cTn fill="hold">
                            <p:stCondLst>
                              <p:cond delay="1000"/>
                            </p:stCondLst>
                            <p:childTnLst>
                              <p:par>
                                <p:cTn fill="hold" nodeType="afterEffect" presetClass="entr" presetID="1" presetSubtype="0">
                                  <p:stCondLst>
                                    <p:cond delay="0"/>
                                  </p:stCondLst>
                                  <p:childTnLst>
                                    <p:set>
                                      <p:cBhvr>
                                        <p:cTn dur="1" fill="hold">
                                          <p:stCondLst>
                                            <p:cond delay="0"/>
                                          </p:stCondLst>
                                        </p:cTn>
                                        <p:tgtEl>
                                          <p:spTgt spid="42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73"/>
                                        </p:tgtEl>
                                        <p:attrNameLst>
                                          <p:attrName>style.visibility</p:attrName>
                                        </p:attrNameLst>
                                      </p:cBhvr>
                                      <p:to>
                                        <p:strVal val="visible"/>
                                      </p:to>
                                    </p:set>
                                    <p:animEffect filter="fade" transition="in">
                                      <p:cBhvr>
                                        <p:cTn dur="1000"/>
                                        <p:tgtEl>
                                          <p:spTgt spid="4273"/>
                                        </p:tgtEl>
                                      </p:cBhvr>
                                    </p:animEffect>
                                  </p:childTnLst>
                                </p:cTn>
                              </p:par>
                            </p:childTnLst>
                          </p:cTn>
                        </p:par>
                        <p:par>
                          <p:cTn fill="hold">
                            <p:stCondLst>
                              <p:cond delay="1000"/>
                            </p:stCondLst>
                            <p:childTnLst>
                              <p:par>
                                <p:cTn fill="hold" nodeType="afterEffect" presetClass="entr" presetID="1" presetSubtype="0">
                                  <p:stCondLst>
                                    <p:cond delay="0"/>
                                  </p:stCondLst>
                                  <p:childTnLst>
                                    <p:set>
                                      <p:cBhvr>
                                        <p:cTn dur="1" fill="hold">
                                          <p:stCondLst>
                                            <p:cond delay="0"/>
                                          </p:stCondLst>
                                        </p:cTn>
                                        <p:tgtEl>
                                          <p:spTgt spid="4257"/>
                                        </p:tgtEl>
                                        <p:attrNameLst>
                                          <p:attrName>style.visibility</p:attrName>
                                        </p:attrNameLst>
                                      </p:cBhvr>
                                      <p:to>
                                        <p:strVal val="visible"/>
                                      </p:to>
                                    </p:set>
                                  </p:childTnLst>
                                </p:cTn>
                              </p:par>
                            </p:childTnLst>
                          </p:cTn>
                        </p:par>
                        <p:par>
                          <p:cTn fill="hold">
                            <p:stCondLst>
                              <p:cond delay="1001"/>
                            </p:stCondLst>
                            <p:childTnLst>
                              <p:par>
                                <p:cTn fill="hold" nodeType="afterEffect" presetClass="entr" presetID="1" presetSubtype="0">
                                  <p:stCondLst>
                                    <p:cond delay="0"/>
                                  </p:stCondLst>
                                  <p:childTnLst>
                                    <p:set>
                                      <p:cBhvr>
                                        <p:cTn dur="1" fill="hold">
                                          <p:stCondLst>
                                            <p:cond delay="0"/>
                                          </p:stCondLst>
                                        </p:cTn>
                                        <p:tgtEl>
                                          <p:spTgt spid="42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94"/>
                                        </p:tgtEl>
                                        <p:attrNameLst>
                                          <p:attrName>style.visibility</p:attrName>
                                        </p:attrNameLst>
                                      </p:cBhvr>
                                      <p:to>
                                        <p:strVal val="visible"/>
                                      </p:to>
                                    </p:set>
                                    <p:animEffect filter="fade" transition="in">
                                      <p:cBhvr>
                                        <p:cTn dur="1000"/>
                                        <p:tgtEl>
                                          <p:spTgt spid="4294"/>
                                        </p:tgtEl>
                                      </p:cBhvr>
                                    </p:animEffect>
                                  </p:childTnLst>
                                </p:cTn>
                              </p:par>
                            </p:childTnLst>
                          </p:cTn>
                        </p:par>
                        <p:par>
                          <p:cTn fill="hold">
                            <p:stCondLst>
                              <p:cond delay="1000"/>
                            </p:stCondLst>
                            <p:childTnLst>
                              <p:par>
                                <p:cTn fill="hold" nodeType="afterEffect" presetClass="entr" presetID="1" presetSubtype="0">
                                  <p:stCondLst>
                                    <p:cond delay="0"/>
                                  </p:stCondLst>
                                  <p:childTnLst>
                                    <p:set>
                                      <p:cBhvr>
                                        <p:cTn dur="1" fill="hold">
                                          <p:stCondLst>
                                            <p:cond delay="0"/>
                                          </p:stCondLst>
                                        </p:cTn>
                                        <p:tgtEl>
                                          <p:spTgt spid="43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58"/>
                                        </p:tgtEl>
                                        <p:attrNameLst>
                                          <p:attrName>style.visibility</p:attrName>
                                        </p:attrNameLst>
                                      </p:cBhvr>
                                      <p:to>
                                        <p:strVal val="visible"/>
                                      </p:to>
                                    </p:set>
                                    <p:animEffect filter="fade" transition="in">
                                      <p:cBhvr>
                                        <p:cTn dur="1000"/>
                                        <p:tgtEl>
                                          <p:spTgt spid="42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2" name="Shape 4342"/>
        <p:cNvGrpSpPr/>
        <p:nvPr/>
      </p:nvGrpSpPr>
      <p:grpSpPr>
        <a:xfrm>
          <a:off x="0" y="0"/>
          <a:ext cx="0" cy="0"/>
          <a:chOff x="0" y="0"/>
          <a:chExt cx="0" cy="0"/>
        </a:xfrm>
      </p:grpSpPr>
      <p:sp>
        <p:nvSpPr>
          <p:cNvPr id="4343" name="Google Shape;4343;p68"/>
          <p:cNvSpPr txBox="1"/>
          <p:nvPr/>
        </p:nvSpPr>
        <p:spPr>
          <a:xfrm>
            <a:off x="-81375" y="1359733"/>
            <a:ext cx="11097300" cy="5190300"/>
          </a:xfrm>
          <a:prstGeom prst="rect">
            <a:avLst/>
          </a:prstGeom>
          <a:noFill/>
          <a:ln>
            <a:noFill/>
          </a:ln>
        </p:spPr>
        <p:txBody>
          <a:bodyPr anchorCtr="0" anchor="t" bIns="45700" lIns="91425" spcFirstLastPara="1" rIns="91425" wrap="square" tIns="45700">
            <a:normAutofit/>
          </a:bodyPr>
          <a:lstStyle/>
          <a:p>
            <a:pPr indent="-328613" lvl="0" marL="471488" marR="0" rtl="0" algn="l">
              <a:lnSpc>
                <a:spcPct val="100000"/>
              </a:lnSpc>
              <a:spcBef>
                <a:spcPts val="0"/>
              </a:spcBef>
              <a:spcAft>
                <a:spcPts val="0"/>
              </a:spcAft>
              <a:buClr>
                <a:srgbClr val="0000A3"/>
              </a:buClr>
              <a:buSzPts val="3000"/>
              <a:buFont typeface="Noto Sans Symbols"/>
              <a:buChar char="▪"/>
            </a:pPr>
            <a:r>
              <a:rPr lang="en-US" sz="3000">
                <a:latin typeface="Calibri"/>
                <a:ea typeface="Calibri"/>
                <a:cs typeface="Calibri"/>
                <a:sym typeface="Calibri"/>
              </a:rPr>
              <a:t>To </a:t>
            </a:r>
            <a:r>
              <a:rPr b="0" i="0" lang="en-US" sz="3000" u="none" cap="none" strike="noStrike">
                <a:solidFill>
                  <a:srgbClr val="000000"/>
                </a:solidFill>
                <a:latin typeface="Calibri"/>
                <a:ea typeface="Calibri"/>
                <a:cs typeface="Calibri"/>
                <a:sym typeface="Calibri"/>
              </a:rPr>
              <a:t>NAT </a:t>
            </a:r>
            <a:r>
              <a:rPr lang="en-US" sz="3000">
                <a:latin typeface="Calibri"/>
                <a:ea typeface="Calibri"/>
                <a:cs typeface="Calibri"/>
                <a:sym typeface="Calibri"/>
              </a:rPr>
              <a:t>είναι αμφιλεγόμενο</a:t>
            </a:r>
            <a:r>
              <a:rPr b="0" i="0" lang="en-US" sz="3000" u="none" cap="none" strike="noStrike">
                <a:solidFill>
                  <a:srgbClr val="000000"/>
                </a:solidFill>
                <a:latin typeface="Calibri"/>
                <a:ea typeface="Calibri"/>
                <a:cs typeface="Calibri"/>
                <a:sym typeface="Calibri"/>
              </a:rPr>
              <a:t>:</a:t>
            </a:r>
            <a:endParaRPr sz="3000"/>
          </a:p>
          <a:p>
            <a:pPr indent="-244475" lvl="1" marL="695325" marR="0" rtl="0" algn="l">
              <a:lnSpc>
                <a:spcPct val="100000"/>
              </a:lnSpc>
              <a:spcBef>
                <a:spcPts val="600"/>
              </a:spcBef>
              <a:spcAft>
                <a:spcPts val="0"/>
              </a:spcAft>
              <a:buClr>
                <a:srgbClr val="0000A8"/>
              </a:buClr>
              <a:buSzPts val="3000"/>
              <a:buFont typeface="Arial"/>
              <a:buChar char="•"/>
            </a:pPr>
            <a:r>
              <a:rPr lang="en-US" sz="3000">
                <a:latin typeface="Calibri"/>
                <a:ea typeface="Calibri"/>
                <a:cs typeface="Calibri"/>
                <a:sym typeface="Calibri"/>
              </a:rPr>
              <a:t>οι δρομολογητές </a:t>
            </a:r>
            <a:r>
              <a:rPr b="0" i="0" lang="en-US" sz="3000" u="none" cap="none" strike="noStrike">
                <a:solidFill>
                  <a:srgbClr val="000000"/>
                </a:solidFill>
                <a:latin typeface="Calibri"/>
                <a:ea typeface="Calibri"/>
                <a:cs typeface="Calibri"/>
                <a:sym typeface="Calibri"/>
              </a:rPr>
              <a:t>“</a:t>
            </a:r>
            <a:r>
              <a:rPr lang="en-US" sz="3000">
                <a:latin typeface="Calibri"/>
                <a:ea typeface="Calibri"/>
                <a:cs typeface="Calibri"/>
                <a:sym typeface="Calibri"/>
              </a:rPr>
              <a:t>πρέπει</a:t>
            </a:r>
            <a:r>
              <a:rPr b="0" i="0" lang="en-US" sz="3000" u="none" cap="none" strike="noStrike">
                <a:solidFill>
                  <a:srgbClr val="000000"/>
                </a:solidFill>
                <a:latin typeface="Calibri"/>
                <a:ea typeface="Calibri"/>
                <a:cs typeface="Calibri"/>
                <a:sym typeface="Calibri"/>
              </a:rPr>
              <a:t>”</a:t>
            </a:r>
            <a:r>
              <a:rPr lang="en-US" sz="3000">
                <a:latin typeface="Calibri"/>
                <a:ea typeface="Calibri"/>
                <a:cs typeface="Calibri"/>
                <a:sym typeface="Calibri"/>
              </a:rPr>
              <a:t> να επεξεργάζονται πακέτα μόνο μέχρι το επίπεδο δικτύου</a:t>
            </a:r>
            <a:endParaRPr sz="3000"/>
          </a:p>
          <a:p>
            <a:pPr indent="-244475" lvl="1" marL="695325" marR="0" rtl="0" algn="l">
              <a:lnSpc>
                <a:spcPct val="100000"/>
              </a:lnSpc>
              <a:spcBef>
                <a:spcPts val="600"/>
              </a:spcBef>
              <a:spcAft>
                <a:spcPts val="0"/>
              </a:spcAft>
              <a:buClr>
                <a:srgbClr val="0000A8"/>
              </a:buClr>
              <a:buSzPts val="3000"/>
              <a:buFont typeface="Arial"/>
              <a:buChar char="•"/>
            </a:pPr>
            <a:r>
              <a:rPr lang="en-US" sz="3000">
                <a:latin typeface="Calibri"/>
                <a:ea typeface="Calibri"/>
                <a:cs typeface="Calibri"/>
                <a:sym typeface="Calibri"/>
              </a:rPr>
              <a:t>Η έλλειψη διευθύνσεων πρέπει να </a:t>
            </a:r>
            <a:r>
              <a:rPr lang="en-US" sz="3000">
                <a:latin typeface="Calibri"/>
                <a:ea typeface="Calibri"/>
                <a:cs typeface="Calibri"/>
                <a:sym typeface="Calibri"/>
              </a:rPr>
              <a:t>λυθεί</a:t>
            </a:r>
            <a:r>
              <a:rPr lang="en-US" sz="3000">
                <a:latin typeface="Calibri"/>
                <a:ea typeface="Calibri"/>
                <a:cs typeface="Calibri"/>
                <a:sym typeface="Calibri"/>
              </a:rPr>
              <a:t> από το</a:t>
            </a:r>
            <a:r>
              <a:rPr b="0" i="0" lang="en-US" sz="3000" u="none" cap="none" strike="noStrike">
                <a:solidFill>
                  <a:srgbClr val="000000"/>
                </a:solidFill>
                <a:latin typeface="Calibri"/>
                <a:ea typeface="Calibri"/>
                <a:cs typeface="Calibri"/>
                <a:sym typeface="Calibri"/>
              </a:rPr>
              <a:t> IPv6</a:t>
            </a:r>
            <a:endParaRPr b="0" i="0" sz="3000" u="none" cap="none" strike="noStrike">
              <a:solidFill>
                <a:srgbClr val="000000"/>
              </a:solidFill>
              <a:latin typeface="Calibri"/>
              <a:ea typeface="Calibri"/>
              <a:cs typeface="Calibri"/>
              <a:sym typeface="Calibri"/>
            </a:endParaRPr>
          </a:p>
          <a:p>
            <a:pPr indent="-244475" lvl="1" marL="695325" marR="0" rtl="0" algn="l">
              <a:lnSpc>
                <a:spcPct val="100000"/>
              </a:lnSpc>
              <a:spcBef>
                <a:spcPts val="600"/>
              </a:spcBef>
              <a:spcAft>
                <a:spcPts val="0"/>
              </a:spcAft>
              <a:buClr>
                <a:srgbClr val="0000A8"/>
              </a:buClr>
              <a:buSzPts val="3000"/>
              <a:buFont typeface="Arial"/>
              <a:buChar char="•"/>
            </a:pPr>
            <a:r>
              <a:rPr b="0" i="0" lang="en-US" sz="3000" u="none" cap="none" strike="noStrike">
                <a:solidFill>
                  <a:srgbClr val="000000"/>
                </a:solidFill>
                <a:latin typeface="Calibri"/>
                <a:ea typeface="Calibri"/>
                <a:cs typeface="Calibri"/>
                <a:sym typeface="Calibri"/>
              </a:rPr>
              <a:t>NAT traversal: </a:t>
            </a:r>
            <a:r>
              <a:rPr lang="en-US" sz="3000">
                <a:latin typeface="Calibri"/>
                <a:ea typeface="Calibri"/>
                <a:cs typeface="Calibri"/>
                <a:sym typeface="Calibri"/>
              </a:rPr>
              <a:t>τι γίνεται αν ο πελάτης θέλει να συνδεθεί σε ένα εξυπηρέτη πίσω από το </a:t>
            </a:r>
            <a:r>
              <a:rPr b="0" i="0" lang="en-US" sz="3000" u="none" cap="none" strike="noStrike">
                <a:solidFill>
                  <a:srgbClr val="000000"/>
                </a:solidFill>
                <a:latin typeface="Calibri"/>
                <a:ea typeface="Calibri"/>
                <a:cs typeface="Calibri"/>
                <a:sym typeface="Calibri"/>
              </a:rPr>
              <a:t>NAT?</a:t>
            </a:r>
            <a:endParaRPr sz="3000"/>
          </a:p>
          <a:p>
            <a:pPr indent="-328613" lvl="0" marL="471488" marR="0" rtl="0" algn="l">
              <a:lnSpc>
                <a:spcPct val="100000"/>
              </a:lnSpc>
              <a:spcBef>
                <a:spcPts val="600"/>
              </a:spcBef>
              <a:spcAft>
                <a:spcPts val="0"/>
              </a:spcAft>
              <a:buClr>
                <a:srgbClr val="0000A3"/>
              </a:buClr>
              <a:buSzPts val="3000"/>
              <a:buFont typeface="Noto Sans Symbols"/>
              <a:buChar char="▪"/>
            </a:pPr>
            <a:r>
              <a:rPr lang="en-US" sz="3000">
                <a:latin typeface="Calibri"/>
                <a:ea typeface="Calibri"/>
                <a:cs typeface="Calibri"/>
                <a:sym typeface="Calibri"/>
              </a:rPr>
              <a:t>Το</a:t>
            </a:r>
            <a:r>
              <a:rPr b="0" i="0" lang="en-US" sz="3000" u="none" cap="none" strike="noStrike">
                <a:solidFill>
                  <a:srgbClr val="000000"/>
                </a:solidFill>
                <a:latin typeface="Calibri"/>
                <a:ea typeface="Calibri"/>
                <a:cs typeface="Calibri"/>
                <a:sym typeface="Calibri"/>
              </a:rPr>
              <a:t> NAT</a:t>
            </a:r>
            <a:r>
              <a:rPr lang="en-US" sz="3000">
                <a:latin typeface="Calibri"/>
                <a:ea typeface="Calibri"/>
                <a:cs typeface="Calibri"/>
                <a:sym typeface="Calibri"/>
              </a:rPr>
              <a:t> όμως είναι εδώ για να μείνει</a:t>
            </a:r>
            <a:r>
              <a:rPr b="0" i="0" lang="en-US" sz="3000" u="none" cap="none" strike="noStrike">
                <a:solidFill>
                  <a:srgbClr val="000000"/>
                </a:solidFill>
                <a:latin typeface="Calibri"/>
                <a:ea typeface="Calibri"/>
                <a:cs typeface="Calibri"/>
                <a:sym typeface="Calibri"/>
              </a:rPr>
              <a:t>:</a:t>
            </a:r>
            <a:endParaRPr sz="3000"/>
          </a:p>
          <a:p>
            <a:pPr indent="-244475" lvl="1" marL="695325" marR="0" rtl="0" algn="l">
              <a:lnSpc>
                <a:spcPct val="100000"/>
              </a:lnSpc>
              <a:spcBef>
                <a:spcPts val="600"/>
              </a:spcBef>
              <a:spcAft>
                <a:spcPts val="0"/>
              </a:spcAft>
              <a:buClr>
                <a:srgbClr val="0000A8"/>
              </a:buClr>
              <a:buSzPts val="3000"/>
              <a:buFont typeface="Arial"/>
              <a:buChar char="•"/>
            </a:pPr>
            <a:r>
              <a:rPr lang="en-US" sz="3000">
                <a:latin typeface="Calibri"/>
                <a:ea typeface="Calibri"/>
                <a:cs typeface="Calibri"/>
                <a:sym typeface="Calibri"/>
              </a:rPr>
              <a:t>χρησιμοποιείται εκτεταμένα σε σπίτια</a:t>
            </a:r>
            <a:r>
              <a:rPr b="0" i="0" lang="en-US" sz="3000" u="none" cap="none" strike="noStrike">
                <a:solidFill>
                  <a:srgbClr val="000000"/>
                </a:solidFill>
                <a:latin typeface="Calibri"/>
                <a:ea typeface="Calibri"/>
                <a:cs typeface="Calibri"/>
                <a:sym typeface="Calibri"/>
              </a:rPr>
              <a:t> </a:t>
            </a:r>
            <a:r>
              <a:rPr lang="en-US" sz="3000">
                <a:latin typeface="Calibri"/>
                <a:ea typeface="Calibri"/>
                <a:cs typeface="Calibri"/>
                <a:sym typeface="Calibri"/>
              </a:rPr>
              <a:t>και ιδρυματικά δίκτυα</a:t>
            </a:r>
            <a:r>
              <a:rPr b="0" i="0" lang="en-US" sz="3000" u="none" cap="none" strike="noStrike">
                <a:solidFill>
                  <a:srgbClr val="000000"/>
                </a:solidFill>
                <a:latin typeface="Calibri"/>
                <a:ea typeface="Calibri"/>
                <a:cs typeface="Calibri"/>
                <a:sym typeface="Calibri"/>
              </a:rPr>
              <a:t>, 4G/5G cellular</a:t>
            </a:r>
            <a:r>
              <a:rPr lang="en-US" sz="3000">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nets</a:t>
            </a:r>
            <a:endParaRPr sz="3000"/>
          </a:p>
        </p:txBody>
      </p:sp>
      <p:sp>
        <p:nvSpPr>
          <p:cNvPr id="4344" name="Google Shape;4344;p68"/>
          <p:cNvSpPr txBox="1"/>
          <p:nvPr>
            <p:ph type="title"/>
          </p:nvPr>
        </p:nvSpPr>
        <p:spPr>
          <a:xfrm>
            <a:off x="0" y="281175"/>
            <a:ext cx="12065700" cy="1068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A3"/>
              </a:buClr>
              <a:buSzPts val="4800"/>
              <a:buFont typeface="Calibri"/>
              <a:buNone/>
            </a:pPr>
            <a:r>
              <a:rPr lang="en-US" sz="5000"/>
              <a:t>NAT: Μεταφραστές διευθύνσεων δικτύου</a:t>
            </a:r>
            <a:endParaRPr sz="5000"/>
          </a:p>
        </p:txBody>
      </p:sp>
      <p:sp>
        <p:nvSpPr>
          <p:cNvPr id="4345" name="Google Shape;4345;p68"/>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3">
                                            <p:txEl>
                                              <p:pRg end="0" st="0"/>
                                            </p:txEl>
                                          </p:spTgt>
                                        </p:tgtEl>
                                        <p:attrNameLst>
                                          <p:attrName>style.visibility</p:attrName>
                                        </p:attrNameLst>
                                      </p:cBhvr>
                                      <p:to>
                                        <p:strVal val="visible"/>
                                      </p:to>
                                    </p:set>
                                    <p:animEffect filter="fade" transition="in">
                                      <p:cBhvr>
                                        <p:cTn dur="500"/>
                                        <p:tgtEl>
                                          <p:spTgt spid="434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3">
                                            <p:txEl>
                                              <p:pRg end="1" st="1"/>
                                            </p:txEl>
                                          </p:spTgt>
                                        </p:tgtEl>
                                        <p:attrNameLst>
                                          <p:attrName>style.visibility</p:attrName>
                                        </p:attrNameLst>
                                      </p:cBhvr>
                                      <p:to>
                                        <p:strVal val="visible"/>
                                      </p:to>
                                    </p:set>
                                    <p:animEffect filter="fade" transition="in">
                                      <p:cBhvr>
                                        <p:cTn dur="500"/>
                                        <p:tgtEl>
                                          <p:spTgt spid="434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3">
                                            <p:txEl>
                                              <p:pRg end="2" st="2"/>
                                            </p:txEl>
                                          </p:spTgt>
                                        </p:tgtEl>
                                        <p:attrNameLst>
                                          <p:attrName>style.visibility</p:attrName>
                                        </p:attrNameLst>
                                      </p:cBhvr>
                                      <p:to>
                                        <p:strVal val="visible"/>
                                      </p:to>
                                    </p:set>
                                    <p:animEffect filter="fade" transition="in">
                                      <p:cBhvr>
                                        <p:cTn dur="500"/>
                                        <p:tgtEl>
                                          <p:spTgt spid="434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3">
                                            <p:txEl>
                                              <p:pRg end="3" st="3"/>
                                            </p:txEl>
                                          </p:spTgt>
                                        </p:tgtEl>
                                        <p:attrNameLst>
                                          <p:attrName>style.visibility</p:attrName>
                                        </p:attrNameLst>
                                      </p:cBhvr>
                                      <p:to>
                                        <p:strVal val="visible"/>
                                      </p:to>
                                    </p:set>
                                    <p:animEffect filter="fade" transition="in">
                                      <p:cBhvr>
                                        <p:cTn dur="500"/>
                                        <p:tgtEl>
                                          <p:spTgt spid="434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3">
                                            <p:txEl>
                                              <p:pRg end="4" st="4"/>
                                            </p:txEl>
                                          </p:spTgt>
                                        </p:tgtEl>
                                        <p:attrNameLst>
                                          <p:attrName>style.visibility</p:attrName>
                                        </p:attrNameLst>
                                      </p:cBhvr>
                                      <p:to>
                                        <p:strVal val="visible"/>
                                      </p:to>
                                    </p:set>
                                    <p:animEffect filter="fade" transition="in">
                                      <p:cBhvr>
                                        <p:cTn dur="500"/>
                                        <p:tgtEl>
                                          <p:spTgt spid="434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3">
                                            <p:txEl>
                                              <p:pRg end="5" st="5"/>
                                            </p:txEl>
                                          </p:spTgt>
                                        </p:tgtEl>
                                        <p:attrNameLst>
                                          <p:attrName>style.visibility</p:attrName>
                                        </p:attrNameLst>
                                      </p:cBhvr>
                                      <p:to>
                                        <p:strVal val="visible"/>
                                      </p:to>
                                    </p:set>
                                    <p:animEffect filter="fade" transition="in">
                                      <p:cBhvr>
                                        <p:cTn dur="500"/>
                                        <p:tgtEl>
                                          <p:spTgt spid="4343">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0" name="Shape 4350"/>
        <p:cNvGrpSpPr/>
        <p:nvPr/>
      </p:nvGrpSpPr>
      <p:grpSpPr>
        <a:xfrm>
          <a:off x="0" y="0"/>
          <a:ext cx="0" cy="0"/>
          <a:chOff x="0" y="0"/>
          <a:chExt cx="0" cy="0"/>
        </a:xfrm>
      </p:grpSpPr>
      <p:sp>
        <p:nvSpPr>
          <p:cNvPr id="4351" name="Google Shape;4351;p69"/>
          <p:cNvSpPr txBox="1"/>
          <p:nvPr/>
        </p:nvSpPr>
        <p:spPr>
          <a:xfrm>
            <a:off x="0" y="1435925"/>
            <a:ext cx="11701800" cy="5190300"/>
          </a:xfrm>
          <a:prstGeom prst="rect">
            <a:avLst/>
          </a:prstGeom>
          <a:noFill/>
          <a:ln>
            <a:noFill/>
          </a:ln>
        </p:spPr>
        <p:txBody>
          <a:bodyPr anchorCtr="0" anchor="t" bIns="45700" lIns="91425" spcFirstLastPara="1" rIns="91425" wrap="square" tIns="45700">
            <a:normAutofit/>
          </a:bodyPr>
          <a:lstStyle/>
          <a:p>
            <a:pPr indent="-341313" lvl="0" marL="471488" marR="0" rtl="0" algn="l">
              <a:lnSpc>
                <a:spcPct val="90000"/>
              </a:lnSpc>
              <a:spcBef>
                <a:spcPts val="0"/>
              </a:spcBef>
              <a:spcAft>
                <a:spcPts val="0"/>
              </a:spcAft>
              <a:buClr>
                <a:srgbClr val="0000A3"/>
              </a:buClr>
              <a:buSzPts val="3200"/>
              <a:buFont typeface="Noto Sans Symbols"/>
              <a:buChar char="▪"/>
            </a:pPr>
            <a:r>
              <a:rPr lang="en-US" sz="3200">
                <a:solidFill>
                  <a:srgbClr val="CC0000"/>
                </a:solidFill>
                <a:latin typeface="Calibri"/>
                <a:ea typeface="Calibri"/>
                <a:cs typeface="Calibri"/>
                <a:sym typeface="Calibri"/>
              </a:rPr>
              <a:t>βασικό κίνητρο</a:t>
            </a:r>
            <a:r>
              <a:rPr b="0" i="0" lang="en-US" sz="3200" u="none" cap="none" strike="noStrike">
                <a:solidFill>
                  <a:srgbClr val="CC0000"/>
                </a:solidFill>
                <a:latin typeface="Calibri"/>
                <a:ea typeface="Calibri"/>
                <a:cs typeface="Calibri"/>
                <a:sym typeface="Calibri"/>
              </a:rPr>
              <a:t>:</a:t>
            </a:r>
            <a:r>
              <a:rPr b="0" i="0" lang="en-US" sz="3200" u="none" cap="none" strike="noStrike">
                <a:solidFill>
                  <a:srgbClr val="000000"/>
                </a:solidFill>
                <a:latin typeface="Calibri"/>
                <a:ea typeface="Calibri"/>
                <a:cs typeface="Calibri"/>
                <a:sym typeface="Calibri"/>
              </a:rPr>
              <a:t> ο χώρος τ</a:t>
            </a:r>
            <a:r>
              <a:rPr lang="en-US" sz="3200">
                <a:latin typeface="Calibri"/>
                <a:ea typeface="Calibri"/>
                <a:cs typeface="Calibri"/>
                <a:sym typeface="Calibri"/>
              </a:rPr>
              <a:t>ων </a:t>
            </a:r>
            <a:r>
              <a:rPr b="0" i="0" lang="en-US" sz="3200" u="none" cap="none" strike="noStrike">
                <a:solidFill>
                  <a:srgbClr val="000000"/>
                </a:solidFill>
                <a:latin typeface="Calibri"/>
                <a:ea typeface="Calibri"/>
                <a:cs typeface="Calibri"/>
                <a:sym typeface="Calibri"/>
              </a:rPr>
              <a:t>32-bit IPv4 </a:t>
            </a:r>
            <a:r>
              <a:rPr lang="en-US" sz="3200">
                <a:latin typeface="Calibri"/>
                <a:ea typeface="Calibri"/>
                <a:cs typeface="Calibri"/>
                <a:sym typeface="Calibri"/>
              </a:rPr>
              <a:t>διευθύνσεων θα δεσμευόταν πλήρως</a:t>
            </a:r>
            <a:endParaRPr sz="3200"/>
          </a:p>
          <a:p>
            <a:pPr indent="-341313" lvl="0" marL="471488" marR="0" rtl="0" algn="l">
              <a:lnSpc>
                <a:spcPct val="90000"/>
              </a:lnSpc>
              <a:spcBef>
                <a:spcPts val="1000"/>
              </a:spcBef>
              <a:spcAft>
                <a:spcPts val="0"/>
              </a:spcAft>
              <a:buClr>
                <a:srgbClr val="0000A3"/>
              </a:buClr>
              <a:buSzPts val="3200"/>
              <a:buFont typeface="Noto Sans Symbols"/>
              <a:buChar char="▪"/>
            </a:pPr>
            <a:r>
              <a:rPr lang="en-US" sz="3200">
                <a:latin typeface="Calibri"/>
                <a:ea typeface="Calibri"/>
                <a:cs typeface="Calibri"/>
                <a:sym typeface="Calibri"/>
              </a:rPr>
              <a:t>έξτρα κίνητρο</a:t>
            </a:r>
            <a:r>
              <a:rPr b="0" i="0" lang="en-US" sz="3200" u="none" cap="none" strike="noStrike">
                <a:solidFill>
                  <a:srgbClr val="000000"/>
                </a:solidFill>
                <a:latin typeface="Calibri"/>
                <a:ea typeface="Calibri"/>
                <a:cs typeface="Calibri"/>
                <a:sym typeface="Calibri"/>
              </a:rPr>
              <a:t>:</a:t>
            </a:r>
            <a:endParaRPr sz="3200"/>
          </a:p>
          <a:p>
            <a:pPr indent="-257175" lvl="1" marL="695325" marR="0" rtl="0" algn="l">
              <a:lnSpc>
                <a:spcPct val="90000"/>
              </a:lnSpc>
              <a:spcBef>
                <a:spcPts val="500"/>
              </a:spcBef>
              <a:spcAft>
                <a:spcPts val="0"/>
              </a:spcAft>
              <a:buClr>
                <a:srgbClr val="0000A8"/>
              </a:buClr>
              <a:buSzPts val="3200"/>
              <a:buFont typeface="Arial"/>
              <a:buChar char="•"/>
            </a:pPr>
            <a:r>
              <a:rPr lang="en-US" sz="3200">
                <a:latin typeface="Calibri"/>
                <a:ea typeface="Calibri"/>
                <a:cs typeface="Calibri"/>
                <a:sym typeface="Calibri"/>
              </a:rPr>
              <a:t>ταχύτητα στην επεξεργασία</a:t>
            </a:r>
            <a:r>
              <a:rPr b="0" i="0" lang="en-US" sz="3200" u="none" cap="none" strike="noStrike">
                <a:solidFill>
                  <a:srgbClr val="000000"/>
                </a:solidFill>
                <a:latin typeface="Calibri"/>
                <a:ea typeface="Calibri"/>
                <a:cs typeface="Calibri"/>
                <a:sym typeface="Calibri"/>
              </a:rPr>
              <a:t>/</a:t>
            </a:r>
            <a:r>
              <a:rPr lang="en-US" sz="3200">
                <a:latin typeface="Calibri"/>
                <a:ea typeface="Calibri"/>
                <a:cs typeface="Calibri"/>
                <a:sym typeface="Calibri"/>
              </a:rPr>
              <a:t>προώθηση</a:t>
            </a:r>
            <a:r>
              <a:rPr b="0" i="0" lang="en-US" sz="3200" u="none" cap="none" strike="noStrike">
                <a:solidFill>
                  <a:srgbClr val="000000"/>
                </a:solidFill>
                <a:latin typeface="Calibri"/>
                <a:ea typeface="Calibri"/>
                <a:cs typeface="Calibri"/>
                <a:sym typeface="Calibri"/>
              </a:rPr>
              <a:t>: 40-byte </a:t>
            </a:r>
            <a:r>
              <a:rPr lang="en-US" sz="3200">
                <a:latin typeface="Calibri"/>
                <a:ea typeface="Calibri"/>
                <a:cs typeface="Calibri"/>
                <a:sym typeface="Calibri"/>
              </a:rPr>
              <a:t>σταθερό μέγεθος κεφαλίδας</a:t>
            </a:r>
            <a:endParaRPr sz="3200"/>
          </a:p>
          <a:p>
            <a:pPr indent="-257175" lvl="1" marL="695325" marR="0" rtl="0" algn="l">
              <a:lnSpc>
                <a:spcPct val="90000"/>
              </a:lnSpc>
              <a:spcBef>
                <a:spcPts val="500"/>
              </a:spcBef>
              <a:spcAft>
                <a:spcPts val="0"/>
              </a:spcAft>
              <a:buClr>
                <a:srgbClr val="0000A8"/>
              </a:buClr>
              <a:buSzPts val="3200"/>
              <a:buFont typeface="Arial"/>
              <a:buChar char="•"/>
            </a:pPr>
            <a:r>
              <a:rPr lang="en-US" sz="3200">
                <a:latin typeface="Calibri"/>
                <a:ea typeface="Calibri"/>
                <a:cs typeface="Calibri"/>
                <a:sym typeface="Calibri"/>
              </a:rPr>
              <a:t>επιτρέπει διαφορετικές </a:t>
            </a:r>
            <a:r>
              <a:rPr lang="en-US" sz="3200">
                <a:latin typeface="Calibri"/>
                <a:ea typeface="Calibri"/>
                <a:cs typeface="Calibri"/>
                <a:sym typeface="Calibri"/>
              </a:rPr>
              <a:t>μεταχειρίσεις</a:t>
            </a:r>
            <a:r>
              <a:rPr lang="en-US" sz="3200">
                <a:latin typeface="Calibri"/>
                <a:ea typeface="Calibri"/>
                <a:cs typeface="Calibri"/>
                <a:sym typeface="Calibri"/>
              </a:rPr>
              <a:t> στις ροές</a:t>
            </a:r>
            <a:endParaRPr sz="3200"/>
          </a:p>
          <a:p>
            <a:pPr indent="-53975" lvl="1" marL="695325" marR="0" rtl="0" algn="l">
              <a:lnSpc>
                <a:spcPct val="90000"/>
              </a:lnSpc>
              <a:spcBef>
                <a:spcPts val="500"/>
              </a:spcBef>
              <a:spcAft>
                <a:spcPts val="0"/>
              </a:spcAft>
              <a:buClr>
                <a:srgbClr val="0000A8"/>
              </a:buClr>
              <a:buSzPts val="2800"/>
              <a:buFont typeface="Arial"/>
              <a:buNone/>
            </a:pPr>
            <a:r>
              <a:t/>
            </a:r>
            <a:endParaRPr b="0" i="0" sz="3200" u="none" cap="none" strike="noStrike">
              <a:solidFill>
                <a:srgbClr val="000000"/>
              </a:solidFill>
              <a:latin typeface="Calibri"/>
              <a:ea typeface="Calibri"/>
              <a:cs typeface="Calibri"/>
              <a:sym typeface="Calibri"/>
            </a:endParaRPr>
          </a:p>
        </p:txBody>
      </p:sp>
      <p:sp>
        <p:nvSpPr>
          <p:cNvPr id="4352" name="Google Shape;4352;p69"/>
          <p:cNvSpPr txBox="1"/>
          <p:nvPr>
            <p:ph type="title"/>
          </p:nvPr>
        </p:nvSpPr>
        <p:spPr>
          <a:xfrm>
            <a:off x="1" y="281175"/>
            <a:ext cx="11218800" cy="1068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800"/>
              <a:buFont typeface="Calibri"/>
              <a:buNone/>
            </a:pPr>
            <a:r>
              <a:rPr lang="en-US" sz="5000"/>
              <a:t>IPv6: κίνητρο</a:t>
            </a:r>
            <a:endParaRPr sz="5000"/>
          </a:p>
        </p:txBody>
      </p:sp>
      <p:sp>
        <p:nvSpPr>
          <p:cNvPr id="4353" name="Google Shape;4353;p69"/>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1">
                                            <p:txEl>
                                              <p:pRg end="0" st="0"/>
                                            </p:txEl>
                                          </p:spTgt>
                                        </p:tgtEl>
                                        <p:attrNameLst>
                                          <p:attrName>style.visibility</p:attrName>
                                        </p:attrNameLst>
                                      </p:cBhvr>
                                      <p:to>
                                        <p:strVal val="visible"/>
                                      </p:to>
                                    </p:set>
                                    <p:animEffect filter="fade" transition="in">
                                      <p:cBhvr>
                                        <p:cTn dur="500"/>
                                        <p:tgtEl>
                                          <p:spTgt spid="43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1">
                                            <p:txEl>
                                              <p:pRg end="1" st="1"/>
                                            </p:txEl>
                                          </p:spTgt>
                                        </p:tgtEl>
                                        <p:attrNameLst>
                                          <p:attrName>style.visibility</p:attrName>
                                        </p:attrNameLst>
                                      </p:cBhvr>
                                      <p:to>
                                        <p:strVal val="visible"/>
                                      </p:to>
                                    </p:set>
                                    <p:animEffect filter="fade" transition="in">
                                      <p:cBhvr>
                                        <p:cTn dur="500"/>
                                        <p:tgtEl>
                                          <p:spTgt spid="435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1">
                                            <p:txEl>
                                              <p:pRg end="2" st="2"/>
                                            </p:txEl>
                                          </p:spTgt>
                                        </p:tgtEl>
                                        <p:attrNameLst>
                                          <p:attrName>style.visibility</p:attrName>
                                        </p:attrNameLst>
                                      </p:cBhvr>
                                      <p:to>
                                        <p:strVal val="visible"/>
                                      </p:to>
                                    </p:set>
                                    <p:animEffect filter="fade" transition="in">
                                      <p:cBhvr>
                                        <p:cTn dur="500"/>
                                        <p:tgtEl>
                                          <p:spTgt spid="435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1">
                                            <p:txEl>
                                              <p:pRg end="3" st="3"/>
                                            </p:txEl>
                                          </p:spTgt>
                                        </p:tgtEl>
                                        <p:attrNameLst>
                                          <p:attrName>style.visibility</p:attrName>
                                        </p:attrNameLst>
                                      </p:cBhvr>
                                      <p:to>
                                        <p:strVal val="visible"/>
                                      </p:to>
                                    </p:set>
                                    <p:animEffect filter="fade" transition="in">
                                      <p:cBhvr>
                                        <p:cTn dur="500"/>
                                        <p:tgtEl>
                                          <p:spTgt spid="435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1">
                                            <p:txEl>
                                              <p:pRg end="4" st="4"/>
                                            </p:txEl>
                                          </p:spTgt>
                                        </p:tgtEl>
                                        <p:attrNameLst>
                                          <p:attrName>style.visibility</p:attrName>
                                        </p:attrNameLst>
                                      </p:cBhvr>
                                      <p:to>
                                        <p:strVal val="visible"/>
                                      </p:to>
                                    </p:set>
                                    <p:animEffect filter="fade" transition="in">
                                      <p:cBhvr>
                                        <p:cTn dur="500"/>
                                        <p:tgtEl>
                                          <p:spTgt spid="4351">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8" name="Shape 4358"/>
        <p:cNvGrpSpPr/>
        <p:nvPr/>
      </p:nvGrpSpPr>
      <p:grpSpPr>
        <a:xfrm>
          <a:off x="0" y="0"/>
          <a:ext cx="0" cy="0"/>
          <a:chOff x="0" y="0"/>
          <a:chExt cx="0" cy="0"/>
        </a:xfrm>
      </p:grpSpPr>
      <p:sp>
        <p:nvSpPr>
          <p:cNvPr id="4359" name="Google Shape;4359;p70"/>
          <p:cNvSpPr txBox="1"/>
          <p:nvPr>
            <p:ph type="title"/>
          </p:nvPr>
        </p:nvSpPr>
        <p:spPr>
          <a:xfrm>
            <a:off x="1" y="281175"/>
            <a:ext cx="11218800" cy="1068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800"/>
              <a:buFont typeface="Calibri"/>
              <a:buNone/>
            </a:pPr>
            <a:r>
              <a:rPr lang="en-US" sz="5000"/>
              <a:t>Μορφή δεδομενογράμματος </a:t>
            </a:r>
            <a:r>
              <a:rPr lang="en-US" sz="5000"/>
              <a:t>IPv6 </a:t>
            </a:r>
            <a:endParaRPr sz="5000"/>
          </a:p>
        </p:txBody>
      </p:sp>
      <p:sp>
        <p:nvSpPr>
          <p:cNvPr id="4360" name="Google Shape;4360;p70"/>
          <p:cNvSpPr/>
          <p:nvPr/>
        </p:nvSpPr>
        <p:spPr>
          <a:xfrm>
            <a:off x="3731801" y="2152167"/>
            <a:ext cx="4748212" cy="2817812"/>
          </a:xfrm>
          <a:prstGeom prst="rect">
            <a:avLst/>
          </a:prstGeom>
          <a:solidFill>
            <a:schemeClr val="lt1"/>
          </a:solidFill>
          <a:ln cap="flat" cmpd="sng" w="19050">
            <a:solidFill>
              <a:schemeClr val="dk1"/>
            </a:solidFill>
            <a:prstDash val="solid"/>
            <a:miter lim="800000"/>
            <a:headEnd len="sm" w="sm" type="none"/>
            <a:tailEnd len="sm" w="sm" type="none"/>
          </a:ln>
          <a:effectLst>
            <a:outerShdw blurRad="50800" rotWithShape="0" algn="bl" dir="18900000" dist="38100">
              <a:srgbClr val="0000A3">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4361" name="Google Shape;4361;p70"/>
          <p:cNvCxnSpPr/>
          <p:nvPr/>
        </p:nvCxnSpPr>
        <p:spPr>
          <a:xfrm>
            <a:off x="3733388" y="2461729"/>
            <a:ext cx="4727575" cy="0"/>
          </a:xfrm>
          <a:prstGeom prst="straightConnector1">
            <a:avLst/>
          </a:prstGeom>
          <a:noFill/>
          <a:ln cap="flat" cmpd="sng" w="19050">
            <a:solidFill>
              <a:schemeClr val="dk1"/>
            </a:solidFill>
            <a:prstDash val="solid"/>
            <a:round/>
            <a:headEnd len="med" w="med" type="none"/>
            <a:tailEnd len="med" w="med" type="none"/>
          </a:ln>
        </p:spPr>
      </p:cxnSp>
      <p:cxnSp>
        <p:nvCxnSpPr>
          <p:cNvPr id="4362" name="Google Shape;4362;p70"/>
          <p:cNvCxnSpPr/>
          <p:nvPr/>
        </p:nvCxnSpPr>
        <p:spPr>
          <a:xfrm>
            <a:off x="4384263" y="2161692"/>
            <a:ext cx="0" cy="293687"/>
          </a:xfrm>
          <a:prstGeom prst="straightConnector1">
            <a:avLst/>
          </a:prstGeom>
          <a:noFill/>
          <a:ln cap="flat" cmpd="sng" w="19050">
            <a:solidFill>
              <a:schemeClr val="dk1"/>
            </a:solidFill>
            <a:prstDash val="solid"/>
            <a:round/>
            <a:headEnd len="med" w="med" type="none"/>
            <a:tailEnd len="med" w="med" type="none"/>
          </a:ln>
        </p:spPr>
      </p:cxnSp>
      <p:cxnSp>
        <p:nvCxnSpPr>
          <p:cNvPr id="4363" name="Google Shape;4363;p70"/>
          <p:cNvCxnSpPr/>
          <p:nvPr/>
        </p:nvCxnSpPr>
        <p:spPr>
          <a:xfrm>
            <a:off x="5073238" y="2158517"/>
            <a:ext cx="0" cy="293687"/>
          </a:xfrm>
          <a:prstGeom prst="straightConnector1">
            <a:avLst/>
          </a:prstGeom>
          <a:noFill/>
          <a:ln cap="flat" cmpd="sng" w="19050">
            <a:solidFill>
              <a:schemeClr val="dk1"/>
            </a:solidFill>
            <a:prstDash val="solid"/>
            <a:round/>
            <a:headEnd len="med" w="med" type="none"/>
            <a:tailEnd len="med" w="med" type="none"/>
          </a:ln>
        </p:spPr>
      </p:cxnSp>
      <p:cxnSp>
        <p:nvCxnSpPr>
          <p:cNvPr id="4364" name="Google Shape;4364;p70"/>
          <p:cNvCxnSpPr/>
          <p:nvPr/>
        </p:nvCxnSpPr>
        <p:spPr>
          <a:xfrm>
            <a:off x="6000338" y="2456967"/>
            <a:ext cx="0" cy="293687"/>
          </a:xfrm>
          <a:prstGeom prst="straightConnector1">
            <a:avLst/>
          </a:prstGeom>
          <a:noFill/>
          <a:ln cap="flat" cmpd="sng" w="19050">
            <a:solidFill>
              <a:schemeClr val="dk1"/>
            </a:solidFill>
            <a:prstDash val="solid"/>
            <a:round/>
            <a:headEnd len="med" w="med" type="none"/>
            <a:tailEnd len="med" w="med" type="none"/>
          </a:ln>
        </p:spPr>
      </p:cxnSp>
      <p:cxnSp>
        <p:nvCxnSpPr>
          <p:cNvPr id="4365" name="Google Shape;4365;p70"/>
          <p:cNvCxnSpPr/>
          <p:nvPr/>
        </p:nvCxnSpPr>
        <p:spPr>
          <a:xfrm>
            <a:off x="7146513" y="2460142"/>
            <a:ext cx="0" cy="293687"/>
          </a:xfrm>
          <a:prstGeom prst="straightConnector1">
            <a:avLst/>
          </a:prstGeom>
          <a:noFill/>
          <a:ln cap="flat" cmpd="sng" w="19050">
            <a:solidFill>
              <a:schemeClr val="dk1"/>
            </a:solidFill>
            <a:prstDash val="solid"/>
            <a:round/>
            <a:headEnd len="med" w="med" type="none"/>
            <a:tailEnd len="med" w="med" type="none"/>
          </a:ln>
        </p:spPr>
      </p:cxnSp>
      <p:cxnSp>
        <p:nvCxnSpPr>
          <p:cNvPr id="4366" name="Google Shape;4366;p70"/>
          <p:cNvCxnSpPr/>
          <p:nvPr/>
        </p:nvCxnSpPr>
        <p:spPr>
          <a:xfrm>
            <a:off x="3720688" y="3982554"/>
            <a:ext cx="4760913" cy="0"/>
          </a:xfrm>
          <a:prstGeom prst="straightConnector1">
            <a:avLst/>
          </a:prstGeom>
          <a:noFill/>
          <a:ln cap="flat" cmpd="sng" w="19050">
            <a:solidFill>
              <a:schemeClr val="dk1"/>
            </a:solidFill>
            <a:prstDash val="solid"/>
            <a:round/>
            <a:headEnd len="med" w="med" type="none"/>
            <a:tailEnd len="med" w="med" type="none"/>
          </a:ln>
        </p:spPr>
      </p:cxnSp>
      <p:cxnSp>
        <p:nvCxnSpPr>
          <p:cNvPr id="4367" name="Google Shape;4367;p70"/>
          <p:cNvCxnSpPr/>
          <p:nvPr/>
        </p:nvCxnSpPr>
        <p:spPr>
          <a:xfrm>
            <a:off x="3738151" y="3342792"/>
            <a:ext cx="4760912" cy="0"/>
          </a:xfrm>
          <a:prstGeom prst="straightConnector1">
            <a:avLst/>
          </a:prstGeom>
          <a:noFill/>
          <a:ln cap="flat" cmpd="sng" w="19050">
            <a:solidFill>
              <a:schemeClr val="dk1"/>
            </a:solidFill>
            <a:prstDash val="solid"/>
            <a:round/>
            <a:headEnd len="med" w="med" type="none"/>
            <a:tailEnd len="med" w="med" type="none"/>
          </a:ln>
        </p:spPr>
      </p:cxnSp>
      <p:cxnSp>
        <p:nvCxnSpPr>
          <p:cNvPr id="4368" name="Google Shape;4368;p70"/>
          <p:cNvCxnSpPr/>
          <p:nvPr/>
        </p:nvCxnSpPr>
        <p:spPr>
          <a:xfrm>
            <a:off x="3723863" y="2760179"/>
            <a:ext cx="4760913" cy="0"/>
          </a:xfrm>
          <a:prstGeom prst="straightConnector1">
            <a:avLst/>
          </a:prstGeom>
          <a:noFill/>
          <a:ln cap="flat" cmpd="sng" w="19050">
            <a:solidFill>
              <a:schemeClr val="dk1"/>
            </a:solidFill>
            <a:prstDash val="solid"/>
            <a:round/>
            <a:headEnd len="med" w="med" type="none"/>
            <a:tailEnd len="med" w="med" type="none"/>
          </a:ln>
        </p:spPr>
      </p:cxnSp>
      <p:sp>
        <p:nvSpPr>
          <p:cNvPr id="4369" name="Google Shape;4369;p70"/>
          <p:cNvSpPr txBox="1"/>
          <p:nvPr/>
        </p:nvSpPr>
        <p:spPr>
          <a:xfrm>
            <a:off x="5234225" y="4260919"/>
            <a:ext cx="172354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 payload (data)</a:t>
            </a:r>
            <a:endParaRPr/>
          </a:p>
        </p:txBody>
      </p:sp>
      <p:sp>
        <p:nvSpPr>
          <p:cNvPr id="4370" name="Google Shape;4370;p70"/>
          <p:cNvSpPr txBox="1"/>
          <p:nvPr/>
        </p:nvSpPr>
        <p:spPr>
          <a:xfrm>
            <a:off x="4968476" y="3385650"/>
            <a:ext cx="2403000" cy="563400"/>
          </a:xfrm>
          <a:prstGeom prst="rect">
            <a:avLst/>
          </a:prstGeom>
          <a:noFill/>
          <a:ln>
            <a:noFill/>
          </a:ln>
        </p:spPr>
        <p:txBody>
          <a:bodyPr anchorCtr="0" anchor="t" bIns="45700" lIns="91425" spcFirstLastPara="1" rIns="91425" wrap="square" tIns="45700">
            <a:spAutoFit/>
          </a:bodyPr>
          <a:lstStyle/>
          <a:p>
            <a:pPr indent="0" lvl="0" marL="0" marR="0" rtl="0" algn="ctr">
              <a:lnSpc>
                <a:spcPct val="85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destination address</a:t>
            </a:r>
            <a:endParaRPr/>
          </a:p>
          <a:p>
            <a:pPr indent="0" lvl="0" marL="0" marR="0" rtl="0" algn="ctr">
              <a:lnSpc>
                <a:spcPct val="85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(128 bits)</a:t>
            </a:r>
            <a:endParaRPr/>
          </a:p>
        </p:txBody>
      </p:sp>
      <p:sp>
        <p:nvSpPr>
          <p:cNvPr id="4371" name="Google Shape;4371;p70"/>
          <p:cNvSpPr txBox="1"/>
          <p:nvPr/>
        </p:nvSpPr>
        <p:spPr>
          <a:xfrm>
            <a:off x="5133563" y="2779229"/>
            <a:ext cx="1746250" cy="558800"/>
          </a:xfrm>
          <a:prstGeom prst="rect">
            <a:avLst/>
          </a:prstGeom>
          <a:noFill/>
          <a:ln>
            <a:noFill/>
          </a:ln>
        </p:spPr>
        <p:txBody>
          <a:bodyPr anchorCtr="0" anchor="t" bIns="45700" lIns="91425" spcFirstLastPara="1" rIns="91425" wrap="square" tIns="45700">
            <a:spAutoFit/>
          </a:bodyPr>
          <a:lstStyle/>
          <a:p>
            <a:pPr indent="0" lvl="0" marL="0" marR="0" rtl="0" algn="ctr">
              <a:lnSpc>
                <a:spcPct val="85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source address</a:t>
            </a:r>
            <a:endParaRPr/>
          </a:p>
          <a:p>
            <a:pPr indent="0" lvl="0" marL="0" marR="0" rtl="0" algn="ctr">
              <a:lnSpc>
                <a:spcPct val="85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(128 bits)</a:t>
            </a:r>
            <a:endParaRPr/>
          </a:p>
        </p:txBody>
      </p:sp>
      <p:sp>
        <p:nvSpPr>
          <p:cNvPr id="4372" name="Google Shape;4372;p70"/>
          <p:cNvSpPr txBox="1"/>
          <p:nvPr/>
        </p:nvSpPr>
        <p:spPr>
          <a:xfrm>
            <a:off x="4217576" y="2426804"/>
            <a:ext cx="1352550" cy="3667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payload len</a:t>
            </a:r>
            <a:endParaRPr/>
          </a:p>
        </p:txBody>
      </p:sp>
      <p:sp>
        <p:nvSpPr>
          <p:cNvPr id="4373" name="Google Shape;4373;p70"/>
          <p:cNvSpPr txBox="1"/>
          <p:nvPr/>
        </p:nvSpPr>
        <p:spPr>
          <a:xfrm>
            <a:off x="5998751" y="2434742"/>
            <a:ext cx="10096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next hdr</a:t>
            </a:r>
            <a:endParaRPr/>
          </a:p>
        </p:txBody>
      </p:sp>
      <p:sp>
        <p:nvSpPr>
          <p:cNvPr id="4374" name="Google Shape;4374;p70"/>
          <p:cNvSpPr txBox="1"/>
          <p:nvPr/>
        </p:nvSpPr>
        <p:spPr>
          <a:xfrm>
            <a:off x="7254463" y="2420454"/>
            <a:ext cx="1035050" cy="3667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hop limit</a:t>
            </a:r>
            <a:endParaRPr/>
          </a:p>
        </p:txBody>
      </p:sp>
      <p:sp>
        <p:nvSpPr>
          <p:cNvPr id="4375" name="Google Shape;4375;p70"/>
          <p:cNvSpPr txBox="1"/>
          <p:nvPr/>
        </p:nvSpPr>
        <p:spPr>
          <a:xfrm>
            <a:off x="6124163" y="2126767"/>
            <a:ext cx="11366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flow label</a:t>
            </a:r>
            <a:endParaRPr/>
          </a:p>
        </p:txBody>
      </p:sp>
      <p:sp>
        <p:nvSpPr>
          <p:cNvPr id="4376" name="Google Shape;4376;p70"/>
          <p:cNvSpPr txBox="1"/>
          <p:nvPr/>
        </p:nvSpPr>
        <p:spPr>
          <a:xfrm>
            <a:off x="4503326" y="2112479"/>
            <a:ext cx="438150" cy="3667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pri</a:t>
            </a:r>
            <a:endParaRPr/>
          </a:p>
        </p:txBody>
      </p:sp>
      <p:sp>
        <p:nvSpPr>
          <p:cNvPr id="4377" name="Google Shape;4377;p70"/>
          <p:cNvSpPr txBox="1"/>
          <p:nvPr/>
        </p:nvSpPr>
        <p:spPr>
          <a:xfrm>
            <a:off x="3796888" y="2120417"/>
            <a:ext cx="5016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ver</a:t>
            </a:r>
            <a:endParaRPr/>
          </a:p>
        </p:txBody>
      </p:sp>
      <p:cxnSp>
        <p:nvCxnSpPr>
          <p:cNvPr id="4378" name="Google Shape;4378;p70"/>
          <p:cNvCxnSpPr/>
          <p:nvPr/>
        </p:nvCxnSpPr>
        <p:spPr>
          <a:xfrm>
            <a:off x="3696324" y="1921565"/>
            <a:ext cx="4816475" cy="0"/>
          </a:xfrm>
          <a:prstGeom prst="straightConnector1">
            <a:avLst/>
          </a:prstGeom>
          <a:noFill/>
          <a:ln cap="flat" cmpd="sng" w="9525">
            <a:solidFill>
              <a:schemeClr val="dk1"/>
            </a:solidFill>
            <a:prstDash val="solid"/>
            <a:round/>
            <a:headEnd len="med" w="med" type="triangle"/>
            <a:tailEnd len="med" w="med" type="triangle"/>
          </a:ln>
        </p:spPr>
      </p:cxnSp>
      <p:sp>
        <p:nvSpPr>
          <p:cNvPr id="4379" name="Google Shape;4379;p70"/>
          <p:cNvSpPr txBox="1"/>
          <p:nvPr/>
        </p:nvSpPr>
        <p:spPr>
          <a:xfrm>
            <a:off x="5555286" y="1731065"/>
            <a:ext cx="864339"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32 bits</a:t>
            </a:r>
            <a:endParaRPr/>
          </a:p>
        </p:txBody>
      </p:sp>
      <p:grpSp>
        <p:nvGrpSpPr>
          <p:cNvPr id="4380" name="Google Shape;4380;p70"/>
          <p:cNvGrpSpPr/>
          <p:nvPr/>
        </p:nvGrpSpPr>
        <p:grpSpPr>
          <a:xfrm>
            <a:off x="234850" y="1674100"/>
            <a:ext cx="4268476" cy="1727700"/>
            <a:chOff x="234850" y="1674100"/>
            <a:chExt cx="4268476" cy="1727700"/>
          </a:xfrm>
        </p:grpSpPr>
        <p:sp>
          <p:nvSpPr>
            <p:cNvPr id="4381" name="Google Shape;4381;p70"/>
            <p:cNvSpPr/>
            <p:nvPr/>
          </p:nvSpPr>
          <p:spPr>
            <a:xfrm>
              <a:off x="234850" y="1674100"/>
              <a:ext cx="3592200" cy="17277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C00000"/>
                </a:buClr>
                <a:buSzPts val="2400"/>
                <a:buFont typeface="Calibri"/>
                <a:buNone/>
              </a:pPr>
              <a:r>
                <a:rPr lang="en-US" sz="2400">
                  <a:solidFill>
                    <a:srgbClr val="C00000"/>
                  </a:solidFill>
                  <a:latin typeface="Calibri"/>
                  <a:ea typeface="Calibri"/>
                  <a:cs typeface="Calibri"/>
                  <a:sym typeface="Calibri"/>
                </a:rPr>
                <a:t>προτεραιότητα</a:t>
              </a:r>
              <a:r>
                <a:rPr b="0" i="0" lang="en-US" sz="2400" u="none" cap="none" strike="noStrike">
                  <a:solidFill>
                    <a:srgbClr val="C00000"/>
                  </a:solidFill>
                  <a:latin typeface="Calibri"/>
                  <a:ea typeface="Calibri"/>
                  <a:cs typeface="Calibri"/>
                  <a:sym typeface="Calibri"/>
                </a:rPr>
                <a:t>: </a:t>
              </a:r>
              <a:r>
                <a:rPr lang="en-US" sz="2400">
                  <a:latin typeface="Calibri"/>
                  <a:ea typeface="Calibri"/>
                  <a:cs typeface="Calibri"/>
                  <a:sym typeface="Calibri"/>
                </a:rPr>
                <a:t>αναγνώριση προτεραιότητας μεταξύ των διαγραμμάτων στην ροή</a:t>
              </a:r>
              <a:endParaRPr sz="2400"/>
            </a:p>
          </p:txBody>
        </p:sp>
        <p:cxnSp>
          <p:nvCxnSpPr>
            <p:cNvPr id="4382" name="Google Shape;4382;p70"/>
            <p:cNvCxnSpPr>
              <a:endCxn id="4376" idx="1"/>
            </p:cNvCxnSpPr>
            <p:nvPr/>
          </p:nvCxnSpPr>
          <p:spPr>
            <a:xfrm>
              <a:off x="3441926" y="2191135"/>
              <a:ext cx="1061400" cy="104700"/>
            </a:xfrm>
            <a:prstGeom prst="straightConnector1">
              <a:avLst/>
            </a:prstGeom>
            <a:noFill/>
            <a:ln cap="flat" cmpd="sng" w="19050">
              <a:solidFill>
                <a:srgbClr val="C00000"/>
              </a:solidFill>
              <a:prstDash val="solid"/>
              <a:miter lim="800000"/>
              <a:headEnd len="sm" w="sm" type="none"/>
              <a:tailEnd len="sm" w="sm" type="none"/>
            </a:ln>
          </p:spPr>
        </p:cxnSp>
      </p:grpSp>
      <p:grpSp>
        <p:nvGrpSpPr>
          <p:cNvPr id="4383" name="Google Shape;4383;p70"/>
          <p:cNvGrpSpPr/>
          <p:nvPr/>
        </p:nvGrpSpPr>
        <p:grpSpPr>
          <a:xfrm>
            <a:off x="7480852" y="1427006"/>
            <a:ext cx="4499198" cy="2153400"/>
            <a:chOff x="7480852" y="1427006"/>
            <a:chExt cx="4499198" cy="2153400"/>
          </a:xfrm>
        </p:grpSpPr>
        <p:sp>
          <p:nvSpPr>
            <p:cNvPr id="4384" name="Google Shape;4384;p70"/>
            <p:cNvSpPr/>
            <p:nvPr/>
          </p:nvSpPr>
          <p:spPr>
            <a:xfrm>
              <a:off x="8742150" y="1427006"/>
              <a:ext cx="3237900" cy="21534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C00000"/>
                </a:buClr>
                <a:buSzPts val="2400"/>
                <a:buFont typeface="Calibri"/>
                <a:buNone/>
              </a:pPr>
              <a:r>
                <a:rPr lang="en-US" sz="2400">
                  <a:solidFill>
                    <a:srgbClr val="C00000"/>
                  </a:solidFill>
                  <a:latin typeface="Calibri"/>
                  <a:ea typeface="Calibri"/>
                  <a:cs typeface="Calibri"/>
                  <a:sym typeface="Calibri"/>
                </a:rPr>
                <a:t>ετικέτα ροής</a:t>
              </a:r>
              <a:r>
                <a:rPr b="0" i="0" lang="en-US" sz="2400" u="none" cap="none" strike="noStrike">
                  <a:solidFill>
                    <a:srgbClr val="C00000"/>
                  </a:solidFill>
                  <a:latin typeface="Calibri"/>
                  <a:ea typeface="Calibri"/>
                  <a:cs typeface="Calibri"/>
                  <a:sym typeface="Calibri"/>
                </a:rPr>
                <a:t>: </a:t>
              </a:r>
              <a:r>
                <a:rPr lang="en-US" sz="2400">
                  <a:latin typeface="Calibri"/>
                  <a:ea typeface="Calibri"/>
                  <a:cs typeface="Calibri"/>
                  <a:sym typeface="Calibri"/>
                </a:rPr>
                <a:t>αναγνώριση δεδομενογραμμάτων στην ίδια ροή</a:t>
              </a:r>
              <a:r>
                <a:rPr b="0" i="0" lang="en-US" sz="2400" u="none" cap="none" strike="noStrike">
                  <a:solidFill>
                    <a:srgbClr val="000000"/>
                  </a:solidFill>
                  <a:latin typeface="Calibri"/>
                  <a:ea typeface="Calibri"/>
                  <a:cs typeface="Calibri"/>
                  <a:sym typeface="Calibri"/>
                </a:rPr>
                <a:t> (</a:t>
              </a:r>
              <a:r>
                <a:rPr lang="en-US" sz="2400">
                  <a:latin typeface="Calibri"/>
                  <a:ea typeface="Calibri"/>
                  <a:cs typeface="Calibri"/>
                  <a:sym typeface="Calibri"/>
                </a:rPr>
                <a:t>η ιδέα της “ροής” δεν είναι καλά ορισμένη</a:t>
              </a:r>
              <a:r>
                <a:rPr b="0" i="0" lang="en-US" sz="2400" u="none" cap="none" strike="noStrike">
                  <a:solidFill>
                    <a:srgbClr val="000000"/>
                  </a:solidFill>
                  <a:latin typeface="Calibri"/>
                  <a:ea typeface="Calibri"/>
                  <a:cs typeface="Calibri"/>
                  <a:sym typeface="Calibri"/>
                </a:rPr>
                <a:t>).</a:t>
              </a:r>
              <a:endParaRPr/>
            </a:p>
          </p:txBody>
        </p:sp>
        <p:cxnSp>
          <p:nvCxnSpPr>
            <p:cNvPr id="4385" name="Google Shape;4385;p70"/>
            <p:cNvCxnSpPr/>
            <p:nvPr/>
          </p:nvCxnSpPr>
          <p:spPr>
            <a:xfrm>
              <a:off x="7480852" y="2325756"/>
              <a:ext cx="1258957" cy="0"/>
            </a:xfrm>
            <a:prstGeom prst="straightConnector1">
              <a:avLst/>
            </a:prstGeom>
            <a:noFill/>
            <a:ln cap="flat" cmpd="sng" w="19050">
              <a:solidFill>
                <a:srgbClr val="C00000"/>
              </a:solidFill>
              <a:prstDash val="solid"/>
              <a:miter lim="800000"/>
              <a:headEnd len="sm" w="sm" type="none"/>
              <a:tailEnd len="sm" w="sm" type="none"/>
            </a:ln>
          </p:spPr>
        </p:cxnSp>
      </p:grpSp>
      <p:grpSp>
        <p:nvGrpSpPr>
          <p:cNvPr id="4386" name="Google Shape;4386;p70"/>
          <p:cNvGrpSpPr/>
          <p:nvPr/>
        </p:nvGrpSpPr>
        <p:grpSpPr>
          <a:xfrm>
            <a:off x="-146150" y="3275195"/>
            <a:ext cx="4174811" cy="601328"/>
            <a:chOff x="-146150" y="2887749"/>
            <a:chExt cx="4174811" cy="796355"/>
          </a:xfrm>
        </p:grpSpPr>
        <p:sp>
          <p:nvSpPr>
            <p:cNvPr id="4387" name="Google Shape;4387;p70"/>
            <p:cNvSpPr/>
            <p:nvPr/>
          </p:nvSpPr>
          <p:spPr>
            <a:xfrm>
              <a:off x="-146150" y="2887749"/>
              <a:ext cx="3237900" cy="757200"/>
            </a:xfrm>
            <a:prstGeom prst="rect">
              <a:avLst/>
            </a:prstGeom>
            <a:noFill/>
            <a:ln>
              <a:noFill/>
            </a:ln>
          </p:spPr>
          <p:txBody>
            <a:bodyPr anchorCtr="0" anchor="t" bIns="45700" lIns="91425" spcFirstLastPara="1" rIns="91425" wrap="square" tIns="45700">
              <a:spAutoFit/>
            </a:bodyPr>
            <a:lstStyle/>
            <a:p>
              <a:pPr indent="0" lvl="0" marL="0" marR="0" rtl="0" algn="r">
                <a:lnSpc>
                  <a:spcPct val="90000"/>
                </a:lnSpc>
                <a:spcBef>
                  <a:spcPts val="0"/>
                </a:spcBef>
                <a:spcAft>
                  <a:spcPts val="0"/>
                </a:spcAft>
                <a:buClr>
                  <a:srgbClr val="C00000"/>
                </a:buClr>
                <a:buSzPts val="2400"/>
                <a:buFont typeface="Calibri"/>
                <a:buNone/>
              </a:pPr>
              <a:r>
                <a:rPr b="0" i="0" lang="en-US" sz="2400" u="none" cap="none" strike="noStrike">
                  <a:solidFill>
                    <a:srgbClr val="C00000"/>
                  </a:solidFill>
                  <a:latin typeface="Calibri"/>
                  <a:ea typeface="Calibri"/>
                  <a:cs typeface="Calibri"/>
                  <a:sym typeface="Calibri"/>
                </a:rPr>
                <a:t>128-bit </a:t>
              </a:r>
              <a:endParaRPr/>
            </a:p>
            <a:p>
              <a:pPr indent="0" lvl="0" marL="0" marR="0" rtl="0" algn="r">
                <a:lnSpc>
                  <a:spcPct val="9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IPv6 addresses</a:t>
              </a:r>
              <a:endParaRPr b="0" i="0" sz="2400" u="none" cap="none" strike="noStrike">
                <a:solidFill>
                  <a:srgbClr val="000000"/>
                </a:solidFill>
                <a:latin typeface="Calibri"/>
                <a:ea typeface="Calibri"/>
                <a:cs typeface="Calibri"/>
                <a:sym typeface="Calibri"/>
              </a:endParaRPr>
            </a:p>
          </p:txBody>
        </p:sp>
        <p:cxnSp>
          <p:nvCxnSpPr>
            <p:cNvPr id="4388" name="Google Shape;4388;p70"/>
            <p:cNvCxnSpPr/>
            <p:nvPr/>
          </p:nvCxnSpPr>
          <p:spPr>
            <a:xfrm>
              <a:off x="3124200" y="3380098"/>
              <a:ext cx="904461" cy="304006"/>
            </a:xfrm>
            <a:prstGeom prst="straightConnector1">
              <a:avLst/>
            </a:prstGeom>
            <a:noFill/>
            <a:ln cap="flat" cmpd="sng" w="19050">
              <a:solidFill>
                <a:srgbClr val="C00000"/>
              </a:solidFill>
              <a:prstDash val="solid"/>
              <a:miter lim="800000"/>
              <a:headEnd len="sm" w="sm" type="none"/>
              <a:tailEnd len="sm" w="sm" type="none"/>
            </a:ln>
          </p:spPr>
        </p:cxnSp>
        <p:cxnSp>
          <p:nvCxnSpPr>
            <p:cNvPr id="4389" name="Google Shape;4389;p70"/>
            <p:cNvCxnSpPr/>
            <p:nvPr/>
          </p:nvCxnSpPr>
          <p:spPr>
            <a:xfrm flipH="1" rot="10800000">
              <a:off x="3124200" y="3055420"/>
              <a:ext cx="904461" cy="304006"/>
            </a:xfrm>
            <a:prstGeom prst="straightConnector1">
              <a:avLst/>
            </a:prstGeom>
            <a:noFill/>
            <a:ln cap="flat" cmpd="sng" w="19050">
              <a:solidFill>
                <a:srgbClr val="C00000"/>
              </a:solidFill>
              <a:prstDash val="solid"/>
              <a:miter lim="800000"/>
              <a:headEnd len="sm" w="sm" type="none"/>
              <a:tailEnd len="sm" w="sm" type="none"/>
            </a:ln>
          </p:spPr>
        </p:cxnSp>
      </p:grpSp>
      <p:sp>
        <p:nvSpPr>
          <p:cNvPr id="4390" name="Google Shape;4390;p70"/>
          <p:cNvSpPr txBox="1"/>
          <p:nvPr/>
        </p:nvSpPr>
        <p:spPr>
          <a:xfrm>
            <a:off x="1180196" y="4908624"/>
            <a:ext cx="89718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Calibri"/>
              <a:buNone/>
            </a:pPr>
            <a:r>
              <a:rPr lang="en-US" sz="2400">
                <a:latin typeface="Calibri"/>
                <a:ea typeface="Calibri"/>
                <a:cs typeface="Calibri"/>
                <a:sym typeface="Calibri"/>
              </a:rPr>
              <a:t>Τι λείπει</a:t>
            </a:r>
            <a:r>
              <a:rPr b="0" i="0" lang="en-US" sz="2400" u="none" cap="none" strike="noStrike">
                <a:solidFill>
                  <a:srgbClr val="000000"/>
                </a:solidFill>
                <a:latin typeface="Calibri"/>
                <a:ea typeface="Calibri"/>
                <a:cs typeface="Calibri"/>
                <a:sym typeface="Calibri"/>
              </a:rPr>
              <a:t> (</a:t>
            </a:r>
            <a:r>
              <a:rPr lang="en-US" sz="2400">
                <a:latin typeface="Calibri"/>
                <a:ea typeface="Calibri"/>
                <a:cs typeface="Calibri"/>
                <a:sym typeface="Calibri"/>
              </a:rPr>
              <a:t>σε σύγκριση με το</a:t>
            </a:r>
            <a:r>
              <a:rPr b="0" i="0" lang="en-US" sz="2400" u="none" cap="none" strike="noStrike">
                <a:solidFill>
                  <a:srgbClr val="000000"/>
                </a:solidFill>
                <a:latin typeface="Calibri"/>
                <a:ea typeface="Calibri"/>
                <a:cs typeface="Calibri"/>
                <a:sym typeface="Calibri"/>
              </a:rPr>
              <a:t> IPv4): </a:t>
            </a:r>
            <a:endParaRPr sz="2400"/>
          </a:p>
          <a:p>
            <a:pPr indent="-285750" lvl="0" marL="285750" marR="0" rtl="0" algn="l">
              <a:lnSpc>
                <a:spcPct val="100000"/>
              </a:lnSpc>
              <a:spcBef>
                <a:spcPts val="0"/>
              </a:spcBef>
              <a:spcAft>
                <a:spcPts val="0"/>
              </a:spcAft>
              <a:buClr>
                <a:srgbClr val="0000A3"/>
              </a:buClr>
              <a:buSzPts val="2400"/>
              <a:buFont typeface="Noto Sans Symbols"/>
              <a:buChar char="▪"/>
            </a:pPr>
            <a:r>
              <a:rPr lang="en-US" sz="2400">
                <a:latin typeface="Calibri"/>
                <a:ea typeface="Calibri"/>
                <a:cs typeface="Calibri"/>
                <a:sym typeface="Calibri"/>
              </a:rPr>
              <a:t>δεν υπάρχει </a:t>
            </a:r>
            <a:r>
              <a:rPr b="0" i="0" lang="en-US" sz="2400" u="none" cap="none" strike="noStrike">
                <a:solidFill>
                  <a:srgbClr val="000000"/>
                </a:solidFill>
                <a:latin typeface="Calibri"/>
                <a:ea typeface="Calibri"/>
                <a:cs typeface="Calibri"/>
                <a:sym typeface="Calibri"/>
              </a:rPr>
              <a:t>checksum (</a:t>
            </a:r>
            <a:r>
              <a:rPr lang="en-US" sz="2400">
                <a:latin typeface="Calibri"/>
                <a:ea typeface="Calibri"/>
                <a:cs typeface="Calibri"/>
                <a:sym typeface="Calibri"/>
              </a:rPr>
              <a:t>για επιτάχυνση της επεξεργασίας στους δρομολογητές</a:t>
            </a:r>
            <a:r>
              <a:rPr b="0" i="0" lang="en-US" sz="2400" u="none" cap="none" strike="noStrike">
                <a:solidFill>
                  <a:srgbClr val="000000"/>
                </a:solidFill>
                <a:latin typeface="Calibri"/>
                <a:ea typeface="Calibri"/>
                <a:cs typeface="Calibri"/>
                <a:sym typeface="Calibri"/>
              </a:rPr>
              <a:t>)</a:t>
            </a:r>
            <a:endParaRPr sz="2400"/>
          </a:p>
          <a:p>
            <a:pPr indent="-285750" lvl="0" marL="285750" marR="0" rtl="0" algn="l">
              <a:lnSpc>
                <a:spcPct val="100000"/>
              </a:lnSpc>
              <a:spcBef>
                <a:spcPts val="0"/>
              </a:spcBef>
              <a:spcAft>
                <a:spcPts val="0"/>
              </a:spcAft>
              <a:buClr>
                <a:srgbClr val="0000A3"/>
              </a:buClr>
              <a:buSzPts val="2400"/>
              <a:buFont typeface="Noto Sans Symbols"/>
              <a:buChar char="▪"/>
            </a:pPr>
            <a:r>
              <a:rPr b="0" i="0" lang="en-US" sz="2400" u="none" cap="none" strike="noStrike">
                <a:solidFill>
                  <a:srgbClr val="000000"/>
                </a:solidFill>
                <a:latin typeface="Calibri"/>
                <a:ea typeface="Calibri"/>
                <a:cs typeface="Calibri"/>
                <a:sym typeface="Calibri"/>
              </a:rPr>
              <a:t>no fragmentation/reassembly</a:t>
            </a:r>
            <a:endParaRPr sz="2400"/>
          </a:p>
          <a:p>
            <a:pPr indent="-285750" lvl="0" marL="285750" marR="0" rtl="0" algn="l">
              <a:lnSpc>
                <a:spcPct val="100000"/>
              </a:lnSpc>
              <a:spcBef>
                <a:spcPts val="0"/>
              </a:spcBef>
              <a:spcAft>
                <a:spcPts val="0"/>
              </a:spcAft>
              <a:buClr>
                <a:srgbClr val="0000A3"/>
              </a:buClr>
              <a:buSzPts val="2400"/>
              <a:buFont typeface="Noto Sans Symbols"/>
              <a:buChar char="▪"/>
            </a:pPr>
            <a:r>
              <a:rPr b="0" i="0" lang="en-US" sz="2400" u="none" cap="none" strike="noStrike">
                <a:solidFill>
                  <a:srgbClr val="000000"/>
                </a:solidFill>
                <a:latin typeface="Calibri"/>
                <a:ea typeface="Calibri"/>
                <a:cs typeface="Calibri"/>
                <a:sym typeface="Calibri"/>
              </a:rPr>
              <a:t>no options (available as upper-layer, next-header protocol at router)</a:t>
            </a:r>
            <a:endParaRPr b="0" i="0" sz="2400" u="none" cap="none" strike="noStrike">
              <a:solidFill>
                <a:srgbClr val="000000"/>
              </a:solidFill>
              <a:latin typeface="Calibri"/>
              <a:ea typeface="Calibri"/>
              <a:cs typeface="Calibri"/>
              <a:sym typeface="Calibri"/>
            </a:endParaRPr>
          </a:p>
        </p:txBody>
      </p:sp>
      <p:sp>
        <p:nvSpPr>
          <p:cNvPr id="4391" name="Google Shape;4391;p70"/>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6"/>
                                        </p:tgtEl>
                                        <p:attrNameLst>
                                          <p:attrName>style.visibility</p:attrName>
                                        </p:attrNameLst>
                                      </p:cBhvr>
                                      <p:to>
                                        <p:strVal val="visible"/>
                                      </p:to>
                                    </p:set>
                                    <p:animEffect filter="fade" transition="in">
                                      <p:cBhvr>
                                        <p:cTn dur="500"/>
                                        <p:tgtEl>
                                          <p:spTgt spid="43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3"/>
                                        </p:tgtEl>
                                        <p:attrNameLst>
                                          <p:attrName>style.visibility</p:attrName>
                                        </p:attrNameLst>
                                      </p:cBhvr>
                                      <p:to>
                                        <p:strVal val="visible"/>
                                      </p:to>
                                    </p:set>
                                    <p:animEffect filter="fade" transition="in">
                                      <p:cBhvr>
                                        <p:cTn dur="500"/>
                                        <p:tgtEl>
                                          <p:spTgt spid="43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0"/>
                                        </p:tgtEl>
                                        <p:attrNameLst>
                                          <p:attrName>style.visibility</p:attrName>
                                        </p:attrNameLst>
                                      </p:cBhvr>
                                      <p:to>
                                        <p:strVal val="visible"/>
                                      </p:to>
                                    </p:set>
                                    <p:animEffect filter="fade" transition="in">
                                      <p:cBhvr>
                                        <p:cTn dur="500"/>
                                        <p:tgtEl>
                                          <p:spTgt spid="43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90"/>
                                        </p:tgtEl>
                                        <p:attrNameLst>
                                          <p:attrName>style.visibility</p:attrName>
                                        </p:attrNameLst>
                                      </p:cBhvr>
                                      <p:to>
                                        <p:strVal val="visible"/>
                                      </p:to>
                                    </p:set>
                                    <p:animEffect filter="fade" transition="in">
                                      <p:cBhvr>
                                        <p:cTn dur="500"/>
                                        <p:tgtEl>
                                          <p:spTgt spid="43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7"/>
          <p:cNvSpPr txBox="1"/>
          <p:nvPr>
            <p:ph type="title"/>
          </p:nvPr>
        </p:nvSpPr>
        <p:spPr>
          <a:xfrm>
            <a:off x="0" y="203343"/>
            <a:ext cx="105156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800"/>
              <a:buFont typeface="Calibri"/>
              <a:buNone/>
            </a:pPr>
            <a:r>
              <a:rPr lang="en-US" sz="5000"/>
              <a:t>Επίπεδο ελέγχου ανά δρομολογητή</a:t>
            </a:r>
            <a:endParaRPr sz="5000"/>
          </a:p>
        </p:txBody>
      </p:sp>
      <p:sp>
        <p:nvSpPr>
          <p:cNvPr id="665" name="Google Shape;665;p7"/>
          <p:cNvSpPr txBox="1"/>
          <p:nvPr/>
        </p:nvSpPr>
        <p:spPr>
          <a:xfrm>
            <a:off x="0" y="1101100"/>
            <a:ext cx="117681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Calibri"/>
              <a:buNone/>
            </a:pPr>
            <a:r>
              <a:rPr lang="en-US" sz="3000">
                <a:latin typeface="Calibri"/>
                <a:ea typeface="Calibri"/>
                <a:cs typeface="Calibri"/>
                <a:sym typeface="Calibri"/>
              </a:rPr>
              <a:t>Μεμονωμένα στοιχεία αλγορίθμου δρομολόγησης</a:t>
            </a:r>
            <a:r>
              <a:rPr b="0" lang="en-US" sz="3000" u="none" cap="none" strike="noStrike">
                <a:solidFill>
                  <a:srgbClr val="000000"/>
                </a:solidFill>
                <a:latin typeface="Calibri"/>
                <a:ea typeface="Calibri"/>
                <a:cs typeface="Calibri"/>
                <a:sym typeface="Calibri"/>
              </a:rPr>
              <a:t> </a:t>
            </a:r>
            <a:r>
              <a:rPr lang="en-US" sz="3000">
                <a:solidFill>
                  <a:srgbClr val="000090"/>
                </a:solidFill>
                <a:latin typeface="Calibri"/>
                <a:ea typeface="Calibri"/>
                <a:cs typeface="Calibri"/>
                <a:sym typeface="Calibri"/>
              </a:rPr>
              <a:t>σε κάθε δρομολογητή</a:t>
            </a:r>
            <a:r>
              <a:rPr b="0" lang="en-US" sz="3000" u="none" cap="none" strike="noStrike">
                <a:solidFill>
                  <a:srgbClr val="000090"/>
                </a:solidFill>
                <a:latin typeface="Calibri"/>
                <a:ea typeface="Calibri"/>
                <a:cs typeface="Calibri"/>
                <a:sym typeface="Calibri"/>
              </a:rPr>
              <a:t> </a:t>
            </a:r>
            <a:r>
              <a:rPr lang="en-US" sz="3000">
                <a:latin typeface="Calibri"/>
                <a:ea typeface="Calibri"/>
                <a:cs typeface="Calibri"/>
                <a:sym typeface="Calibri"/>
              </a:rPr>
              <a:t>αλληλεπιδρούν</a:t>
            </a:r>
            <a:r>
              <a:rPr lang="en-US" sz="3000">
                <a:latin typeface="Calibri"/>
                <a:ea typeface="Calibri"/>
                <a:cs typeface="Calibri"/>
                <a:sym typeface="Calibri"/>
              </a:rPr>
              <a:t> στο επίπεδου ελέγχου</a:t>
            </a:r>
            <a:endParaRPr sz="3000"/>
          </a:p>
        </p:txBody>
      </p:sp>
      <p:sp>
        <p:nvSpPr>
          <p:cNvPr id="666" name="Google Shape;666;p7"/>
          <p:cNvSpPr/>
          <p:nvPr/>
        </p:nvSpPr>
        <p:spPr>
          <a:xfrm>
            <a:off x="4182648" y="5476945"/>
            <a:ext cx="4027487" cy="939800"/>
          </a:xfrm>
          <a:custGeom>
            <a:rect b="b" l="l" r="r" t="t"/>
            <a:pathLst>
              <a:path extrusionOk="0" h="10125" w="10001">
                <a:moveTo>
                  <a:pt x="4" y="4039"/>
                </a:moveTo>
                <a:cubicBezTo>
                  <a:pt x="-29" y="2271"/>
                  <a:pt x="194" y="2100"/>
                  <a:pt x="715" y="1595"/>
                </a:cubicBezTo>
                <a:cubicBezTo>
                  <a:pt x="1236" y="1089"/>
                  <a:pt x="2417" y="1272"/>
                  <a:pt x="3130" y="1006"/>
                </a:cubicBezTo>
                <a:cubicBezTo>
                  <a:pt x="3843" y="740"/>
                  <a:pt x="4397" y="0"/>
                  <a:pt x="4995" y="0"/>
                </a:cubicBezTo>
                <a:cubicBezTo>
                  <a:pt x="5593" y="1"/>
                  <a:pt x="6206" y="926"/>
                  <a:pt x="6720" y="1009"/>
                </a:cubicBezTo>
                <a:cubicBezTo>
                  <a:pt x="7234" y="1092"/>
                  <a:pt x="7536" y="241"/>
                  <a:pt x="8082" y="497"/>
                </a:cubicBezTo>
                <a:cubicBezTo>
                  <a:pt x="8628" y="756"/>
                  <a:pt x="9854" y="442"/>
                  <a:pt x="9989" y="2989"/>
                </a:cubicBezTo>
                <a:cubicBezTo>
                  <a:pt x="10124" y="5536"/>
                  <a:pt x="9098" y="5742"/>
                  <a:pt x="8599" y="6797"/>
                </a:cubicBezTo>
                <a:cubicBezTo>
                  <a:pt x="8100" y="7852"/>
                  <a:pt x="7544" y="8981"/>
                  <a:pt x="6995" y="9322"/>
                </a:cubicBezTo>
                <a:cubicBezTo>
                  <a:pt x="6446" y="9663"/>
                  <a:pt x="5793" y="8957"/>
                  <a:pt x="5307" y="8843"/>
                </a:cubicBezTo>
                <a:cubicBezTo>
                  <a:pt x="4819" y="8726"/>
                  <a:pt x="4628" y="10048"/>
                  <a:pt x="4371" y="9912"/>
                </a:cubicBezTo>
                <a:cubicBezTo>
                  <a:pt x="4114" y="9775"/>
                  <a:pt x="3505" y="10355"/>
                  <a:pt x="3140" y="10019"/>
                </a:cubicBezTo>
                <a:cubicBezTo>
                  <a:pt x="2774" y="9683"/>
                  <a:pt x="2820" y="8138"/>
                  <a:pt x="2179" y="7895"/>
                </a:cubicBezTo>
                <a:cubicBezTo>
                  <a:pt x="1586" y="6800"/>
                  <a:pt x="1549" y="8137"/>
                  <a:pt x="1187" y="7495"/>
                </a:cubicBezTo>
                <a:cubicBezTo>
                  <a:pt x="825" y="6852"/>
                  <a:pt x="-7" y="6157"/>
                  <a:pt x="4" y="4039"/>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cxnSp>
        <p:nvCxnSpPr>
          <p:cNvPr id="667" name="Google Shape;667;p7"/>
          <p:cNvCxnSpPr/>
          <p:nvPr/>
        </p:nvCxnSpPr>
        <p:spPr>
          <a:xfrm flipH="1" rot="10800000">
            <a:off x="4812885" y="5629345"/>
            <a:ext cx="1316038" cy="131762"/>
          </a:xfrm>
          <a:prstGeom prst="straightConnector1">
            <a:avLst/>
          </a:prstGeom>
          <a:noFill/>
          <a:ln cap="flat" cmpd="sng" w="12700">
            <a:solidFill>
              <a:srgbClr val="000000"/>
            </a:solidFill>
            <a:prstDash val="solid"/>
            <a:round/>
            <a:headEnd len="sm" w="sm" type="none"/>
            <a:tailEnd len="sm" w="sm" type="none"/>
          </a:ln>
        </p:spPr>
      </p:cxnSp>
      <p:cxnSp>
        <p:nvCxnSpPr>
          <p:cNvPr id="668" name="Google Shape;668;p7"/>
          <p:cNvCxnSpPr/>
          <p:nvPr/>
        </p:nvCxnSpPr>
        <p:spPr>
          <a:xfrm>
            <a:off x="4701760" y="5815082"/>
            <a:ext cx="2259013" cy="300038"/>
          </a:xfrm>
          <a:prstGeom prst="straightConnector1">
            <a:avLst/>
          </a:prstGeom>
          <a:noFill/>
          <a:ln cap="flat" cmpd="sng" w="12700">
            <a:solidFill>
              <a:srgbClr val="000000"/>
            </a:solidFill>
            <a:prstDash val="solid"/>
            <a:round/>
            <a:headEnd len="sm" w="sm" type="none"/>
            <a:tailEnd len="sm" w="sm" type="none"/>
          </a:ln>
        </p:spPr>
      </p:cxnSp>
      <p:cxnSp>
        <p:nvCxnSpPr>
          <p:cNvPr id="669" name="Google Shape;669;p7"/>
          <p:cNvCxnSpPr/>
          <p:nvPr/>
        </p:nvCxnSpPr>
        <p:spPr>
          <a:xfrm>
            <a:off x="4714460" y="5921445"/>
            <a:ext cx="714375" cy="274637"/>
          </a:xfrm>
          <a:prstGeom prst="straightConnector1">
            <a:avLst/>
          </a:prstGeom>
          <a:noFill/>
          <a:ln cap="flat" cmpd="sng" w="12700">
            <a:solidFill>
              <a:srgbClr val="000000"/>
            </a:solidFill>
            <a:prstDash val="solid"/>
            <a:round/>
            <a:headEnd len="sm" w="sm" type="none"/>
            <a:tailEnd len="sm" w="sm" type="none"/>
          </a:ln>
        </p:spPr>
      </p:cxnSp>
      <p:cxnSp>
        <p:nvCxnSpPr>
          <p:cNvPr id="670" name="Google Shape;670;p7"/>
          <p:cNvCxnSpPr/>
          <p:nvPr/>
        </p:nvCxnSpPr>
        <p:spPr>
          <a:xfrm flipH="1" rot="10800000">
            <a:off x="5732048" y="6115120"/>
            <a:ext cx="1247775" cy="80962"/>
          </a:xfrm>
          <a:prstGeom prst="straightConnector1">
            <a:avLst/>
          </a:prstGeom>
          <a:noFill/>
          <a:ln cap="flat" cmpd="sng" w="12700">
            <a:solidFill>
              <a:srgbClr val="000000"/>
            </a:solidFill>
            <a:prstDash val="solid"/>
            <a:round/>
            <a:headEnd len="sm" w="sm" type="none"/>
            <a:tailEnd len="sm" w="sm" type="none"/>
          </a:ln>
        </p:spPr>
      </p:cxnSp>
      <p:cxnSp>
        <p:nvCxnSpPr>
          <p:cNvPr id="671" name="Google Shape;671;p7"/>
          <p:cNvCxnSpPr/>
          <p:nvPr/>
        </p:nvCxnSpPr>
        <p:spPr>
          <a:xfrm>
            <a:off x="6392448" y="5661095"/>
            <a:ext cx="1057275" cy="123825"/>
          </a:xfrm>
          <a:prstGeom prst="straightConnector1">
            <a:avLst/>
          </a:prstGeom>
          <a:noFill/>
          <a:ln cap="flat" cmpd="sng" w="12700">
            <a:solidFill>
              <a:srgbClr val="000000"/>
            </a:solidFill>
            <a:prstDash val="solid"/>
            <a:round/>
            <a:headEnd len="sm" w="sm" type="none"/>
            <a:tailEnd len="sm" w="sm" type="none"/>
          </a:ln>
        </p:spPr>
      </p:cxnSp>
      <p:cxnSp>
        <p:nvCxnSpPr>
          <p:cNvPr id="672" name="Google Shape;672;p7"/>
          <p:cNvCxnSpPr/>
          <p:nvPr/>
        </p:nvCxnSpPr>
        <p:spPr>
          <a:xfrm flipH="1" rot="10800000">
            <a:off x="5676485" y="5815082"/>
            <a:ext cx="1790700" cy="300038"/>
          </a:xfrm>
          <a:prstGeom prst="straightConnector1">
            <a:avLst/>
          </a:prstGeom>
          <a:noFill/>
          <a:ln cap="flat" cmpd="sng" w="12700">
            <a:solidFill>
              <a:srgbClr val="000000"/>
            </a:solidFill>
            <a:prstDash val="solid"/>
            <a:round/>
            <a:headEnd len="sm" w="sm" type="none"/>
            <a:tailEnd len="sm" w="sm" type="none"/>
          </a:ln>
        </p:spPr>
      </p:cxnSp>
      <p:cxnSp>
        <p:nvCxnSpPr>
          <p:cNvPr id="673" name="Google Shape;673;p7"/>
          <p:cNvCxnSpPr/>
          <p:nvPr/>
        </p:nvCxnSpPr>
        <p:spPr>
          <a:xfrm flipH="1" rot="10800000">
            <a:off x="7003635" y="5843657"/>
            <a:ext cx="588963" cy="271463"/>
          </a:xfrm>
          <a:prstGeom prst="straightConnector1">
            <a:avLst/>
          </a:prstGeom>
          <a:noFill/>
          <a:ln cap="flat" cmpd="sng" w="12700">
            <a:solidFill>
              <a:srgbClr val="000000"/>
            </a:solidFill>
            <a:prstDash val="solid"/>
            <a:round/>
            <a:headEnd len="sm" w="sm" type="none"/>
            <a:tailEnd len="sm" w="sm" type="none"/>
          </a:ln>
        </p:spPr>
      </p:cxnSp>
      <p:cxnSp>
        <p:nvCxnSpPr>
          <p:cNvPr id="674" name="Google Shape;674;p7"/>
          <p:cNvCxnSpPr/>
          <p:nvPr/>
        </p:nvCxnSpPr>
        <p:spPr>
          <a:xfrm>
            <a:off x="6146385" y="5629345"/>
            <a:ext cx="814388" cy="400050"/>
          </a:xfrm>
          <a:prstGeom prst="straightConnector1">
            <a:avLst/>
          </a:prstGeom>
          <a:noFill/>
          <a:ln cap="flat" cmpd="sng" w="12700">
            <a:solidFill>
              <a:srgbClr val="000000"/>
            </a:solidFill>
            <a:prstDash val="solid"/>
            <a:round/>
            <a:headEnd len="sm" w="sm" type="none"/>
            <a:tailEnd len="sm" w="sm" type="none"/>
          </a:ln>
        </p:spPr>
      </p:cxnSp>
      <p:grpSp>
        <p:nvGrpSpPr>
          <p:cNvPr id="675" name="Google Shape;675;p7"/>
          <p:cNvGrpSpPr/>
          <p:nvPr/>
        </p:nvGrpSpPr>
        <p:grpSpPr>
          <a:xfrm>
            <a:off x="5271673" y="6054795"/>
            <a:ext cx="563562" cy="293687"/>
            <a:chOff x="1871277" y="1576300"/>
            <a:chExt cx="1128371" cy="437861"/>
          </a:xfrm>
        </p:grpSpPr>
        <p:sp>
          <p:nvSpPr>
            <p:cNvPr id="676" name="Google Shape;676;p7"/>
            <p:cNvSpPr/>
            <p:nvPr/>
          </p:nvSpPr>
          <p:spPr>
            <a:xfrm flipH="1" rot="10800000">
              <a:off x="1874455" y="1694641"/>
              <a:ext cx="1125193" cy="319520"/>
            </a:xfrm>
            <a:prstGeom prst="ellipse">
              <a:avLst/>
            </a:prstGeom>
            <a:gradFill>
              <a:gsLst>
                <a:gs pos="0">
                  <a:srgbClr val="262699"/>
                </a:gs>
                <a:gs pos="52999">
                  <a:srgbClr val="8585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677" name="Google Shape;677;p7"/>
            <p:cNvSpPr/>
            <p:nvPr/>
          </p:nvSpPr>
          <p:spPr>
            <a:xfrm>
              <a:off x="1871277" y="1739610"/>
              <a:ext cx="1128371" cy="115975"/>
            </a:xfrm>
            <a:prstGeom prst="rect">
              <a:avLst/>
            </a:prstGeom>
            <a:gradFill>
              <a:gsLst>
                <a:gs pos="0">
                  <a:srgbClr val="262699"/>
                </a:gs>
                <a:gs pos="52999">
                  <a:srgbClr val="8383E0"/>
                </a:gs>
                <a:gs pos="100000">
                  <a:srgbClr val="262699"/>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678" name="Google Shape;678;p7"/>
            <p:cNvSpPr/>
            <p:nvPr/>
          </p:nvSpPr>
          <p:spPr>
            <a:xfrm flipH="1" rot="10800000">
              <a:off x="1871277" y="1576300"/>
              <a:ext cx="1125193" cy="319520"/>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679" name="Google Shape;679;p7"/>
            <p:cNvSpPr/>
            <p:nvPr/>
          </p:nvSpPr>
          <p:spPr>
            <a:xfrm>
              <a:off x="2160521" y="1673339"/>
              <a:ext cx="546704" cy="160944"/>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680" name="Google Shape;680;p7"/>
            <p:cNvSpPr/>
            <p:nvPr/>
          </p:nvSpPr>
          <p:spPr>
            <a:xfrm>
              <a:off x="2103307" y="1633104"/>
              <a:ext cx="661131" cy="111240"/>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681" name="Google Shape;681;p7"/>
            <p:cNvSpPr/>
            <p:nvPr/>
          </p:nvSpPr>
          <p:spPr>
            <a:xfrm>
              <a:off x="2538765" y="1727776"/>
              <a:ext cx="241567" cy="97039"/>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682" name="Google Shape;682;p7"/>
            <p:cNvSpPr/>
            <p:nvPr/>
          </p:nvSpPr>
          <p:spPr>
            <a:xfrm>
              <a:off x="2090593" y="1730143"/>
              <a:ext cx="238389" cy="97040"/>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cxnSp>
          <p:nvCxnSpPr>
            <p:cNvPr id="683" name="Google Shape;683;p7"/>
            <p:cNvCxnSpPr>
              <a:endCxn id="678" idx="2"/>
            </p:cNvCxnSpPr>
            <p:nvPr/>
          </p:nvCxnSpPr>
          <p:spPr>
            <a:xfrm rot="10800000">
              <a:off x="1871277" y="1736060"/>
              <a:ext cx="3300" cy="1230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684" name="Google Shape;684;p7"/>
            <p:cNvCxnSpPr/>
            <p:nvPr/>
          </p:nvCxnSpPr>
          <p:spPr>
            <a:xfrm rot="10800000">
              <a:off x="2996470" y="1734876"/>
              <a:ext cx="3178" cy="123075"/>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nvGrpSpPr>
          <p:cNvPr id="685" name="Google Shape;685;p7"/>
          <p:cNvGrpSpPr/>
          <p:nvPr/>
        </p:nvGrpSpPr>
        <p:grpSpPr>
          <a:xfrm>
            <a:off x="5966998" y="5513457"/>
            <a:ext cx="565150" cy="292100"/>
            <a:chOff x="1871277" y="1576300"/>
            <a:chExt cx="1128371" cy="437861"/>
          </a:xfrm>
        </p:grpSpPr>
        <p:sp>
          <p:nvSpPr>
            <p:cNvPr id="686" name="Google Shape;686;p7"/>
            <p:cNvSpPr/>
            <p:nvPr/>
          </p:nvSpPr>
          <p:spPr>
            <a:xfrm flipH="1" rot="10800000">
              <a:off x="1874446" y="1692905"/>
              <a:ext cx="1125202" cy="321256"/>
            </a:xfrm>
            <a:prstGeom prst="ellipse">
              <a:avLst/>
            </a:prstGeom>
            <a:gradFill>
              <a:gsLst>
                <a:gs pos="0">
                  <a:srgbClr val="262699"/>
                </a:gs>
                <a:gs pos="52999">
                  <a:srgbClr val="8585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687" name="Google Shape;687;p7"/>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688" name="Google Shape;688;p7"/>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689" name="Google Shape;689;p7"/>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690" name="Google Shape;690;p7"/>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691" name="Google Shape;691;p7"/>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692" name="Google Shape;692;p7"/>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cxnSp>
          <p:nvCxnSpPr>
            <p:cNvPr id="693" name="Google Shape;693;p7"/>
            <p:cNvCxnSpPr>
              <a:endCxn id="688" idx="2"/>
            </p:cNvCxnSpPr>
            <p:nvPr/>
          </p:nvCxnSpPr>
          <p:spPr>
            <a:xfrm rot="10800000">
              <a:off x="1871277" y="1736929"/>
              <a:ext cx="3300" cy="1236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694" name="Google Shape;694;p7"/>
            <p:cNvCxnSpPr/>
            <p:nvPr/>
          </p:nvCxnSpPr>
          <p:spPr>
            <a:xfrm rot="10800000">
              <a:off x="2996477" y="1733359"/>
              <a:ext cx="3171" cy="123743"/>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nvGrpSpPr>
          <p:cNvPr id="695" name="Google Shape;695;p7"/>
          <p:cNvGrpSpPr/>
          <p:nvPr/>
        </p:nvGrpSpPr>
        <p:grpSpPr>
          <a:xfrm>
            <a:off x="6609935" y="5967482"/>
            <a:ext cx="563563" cy="293688"/>
            <a:chOff x="1871277" y="1576300"/>
            <a:chExt cx="1128371" cy="437861"/>
          </a:xfrm>
        </p:grpSpPr>
        <p:sp>
          <p:nvSpPr>
            <p:cNvPr id="696" name="Google Shape;696;p7"/>
            <p:cNvSpPr/>
            <p:nvPr/>
          </p:nvSpPr>
          <p:spPr>
            <a:xfrm flipH="1" rot="10800000">
              <a:off x="1874457" y="1694641"/>
              <a:ext cx="1125191" cy="319520"/>
            </a:xfrm>
            <a:prstGeom prst="ellipse">
              <a:avLst/>
            </a:prstGeom>
            <a:gradFill>
              <a:gsLst>
                <a:gs pos="0">
                  <a:srgbClr val="262699"/>
                </a:gs>
                <a:gs pos="52999">
                  <a:srgbClr val="8585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697" name="Google Shape;697;p7"/>
            <p:cNvSpPr/>
            <p:nvPr/>
          </p:nvSpPr>
          <p:spPr>
            <a:xfrm>
              <a:off x="1871277" y="1739611"/>
              <a:ext cx="1128371" cy="115973"/>
            </a:xfrm>
            <a:prstGeom prst="rect">
              <a:avLst/>
            </a:prstGeom>
            <a:gradFill>
              <a:gsLst>
                <a:gs pos="0">
                  <a:srgbClr val="262699"/>
                </a:gs>
                <a:gs pos="52999">
                  <a:srgbClr val="8383E0"/>
                </a:gs>
                <a:gs pos="100000">
                  <a:srgbClr val="262699"/>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698" name="Google Shape;698;p7"/>
            <p:cNvSpPr/>
            <p:nvPr/>
          </p:nvSpPr>
          <p:spPr>
            <a:xfrm flipH="1" rot="10800000">
              <a:off x="1871277" y="1576300"/>
              <a:ext cx="1125191" cy="319520"/>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699" name="Google Shape;699;p7"/>
            <p:cNvSpPr/>
            <p:nvPr/>
          </p:nvSpPr>
          <p:spPr>
            <a:xfrm>
              <a:off x="2160522" y="1673340"/>
              <a:ext cx="546703" cy="16094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700" name="Google Shape;700;p7"/>
            <p:cNvSpPr/>
            <p:nvPr/>
          </p:nvSpPr>
          <p:spPr>
            <a:xfrm>
              <a:off x="2103309" y="1633103"/>
              <a:ext cx="661129" cy="111241"/>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701" name="Google Shape;701;p7"/>
            <p:cNvSpPr/>
            <p:nvPr/>
          </p:nvSpPr>
          <p:spPr>
            <a:xfrm>
              <a:off x="2538763" y="1727776"/>
              <a:ext cx="241567" cy="97040"/>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702" name="Google Shape;702;p7"/>
            <p:cNvSpPr/>
            <p:nvPr/>
          </p:nvSpPr>
          <p:spPr>
            <a:xfrm>
              <a:off x="2090595" y="1730144"/>
              <a:ext cx="238387" cy="97039"/>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cxnSp>
          <p:nvCxnSpPr>
            <p:cNvPr id="703" name="Google Shape;703;p7"/>
            <p:cNvCxnSpPr>
              <a:endCxn id="698" idx="2"/>
            </p:cNvCxnSpPr>
            <p:nvPr/>
          </p:nvCxnSpPr>
          <p:spPr>
            <a:xfrm rot="10800000">
              <a:off x="1871277" y="1736060"/>
              <a:ext cx="3300" cy="1230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704" name="Google Shape;704;p7"/>
            <p:cNvCxnSpPr/>
            <p:nvPr/>
          </p:nvCxnSpPr>
          <p:spPr>
            <a:xfrm rot="10800000">
              <a:off x="2996468" y="1734877"/>
              <a:ext cx="3180" cy="123074"/>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nvGrpSpPr>
          <p:cNvPr id="705" name="Google Shape;705;p7"/>
          <p:cNvGrpSpPr/>
          <p:nvPr/>
        </p:nvGrpSpPr>
        <p:grpSpPr>
          <a:xfrm>
            <a:off x="7332248" y="5653157"/>
            <a:ext cx="565150" cy="293688"/>
            <a:chOff x="1871277" y="1576300"/>
            <a:chExt cx="1128371" cy="437861"/>
          </a:xfrm>
        </p:grpSpPr>
        <p:sp>
          <p:nvSpPr>
            <p:cNvPr id="706" name="Google Shape;706;p7"/>
            <p:cNvSpPr/>
            <p:nvPr/>
          </p:nvSpPr>
          <p:spPr>
            <a:xfrm flipH="1" rot="10800000">
              <a:off x="1874446" y="1694641"/>
              <a:ext cx="1125202" cy="319520"/>
            </a:xfrm>
            <a:prstGeom prst="ellipse">
              <a:avLst/>
            </a:prstGeom>
            <a:gradFill>
              <a:gsLst>
                <a:gs pos="0">
                  <a:srgbClr val="262699"/>
                </a:gs>
                <a:gs pos="52999">
                  <a:srgbClr val="8585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707" name="Google Shape;707;p7"/>
            <p:cNvSpPr/>
            <p:nvPr/>
          </p:nvSpPr>
          <p:spPr>
            <a:xfrm>
              <a:off x="1871277" y="1739611"/>
              <a:ext cx="1128371" cy="115973"/>
            </a:xfrm>
            <a:prstGeom prst="rect">
              <a:avLst/>
            </a:prstGeom>
            <a:gradFill>
              <a:gsLst>
                <a:gs pos="0">
                  <a:srgbClr val="262699"/>
                </a:gs>
                <a:gs pos="52999">
                  <a:srgbClr val="8383E0"/>
                </a:gs>
                <a:gs pos="100000">
                  <a:srgbClr val="262699"/>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708" name="Google Shape;708;p7"/>
            <p:cNvSpPr/>
            <p:nvPr/>
          </p:nvSpPr>
          <p:spPr>
            <a:xfrm flipH="1" rot="10800000">
              <a:off x="1871277" y="1576300"/>
              <a:ext cx="1125200" cy="319520"/>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709" name="Google Shape;709;p7"/>
            <p:cNvSpPr/>
            <p:nvPr/>
          </p:nvSpPr>
          <p:spPr>
            <a:xfrm>
              <a:off x="2159708" y="1673340"/>
              <a:ext cx="548339" cy="16094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710" name="Google Shape;710;p7"/>
            <p:cNvSpPr/>
            <p:nvPr/>
          </p:nvSpPr>
          <p:spPr>
            <a:xfrm>
              <a:off x="2102655" y="1633103"/>
              <a:ext cx="662444" cy="111241"/>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711" name="Google Shape;711;p7"/>
            <p:cNvSpPr/>
            <p:nvPr/>
          </p:nvSpPr>
          <p:spPr>
            <a:xfrm>
              <a:off x="2536889" y="1727776"/>
              <a:ext cx="244057" cy="97040"/>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712" name="Google Shape;712;p7"/>
            <p:cNvSpPr/>
            <p:nvPr/>
          </p:nvSpPr>
          <p:spPr>
            <a:xfrm>
              <a:off x="2089977" y="1730144"/>
              <a:ext cx="240888" cy="97039"/>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cxnSp>
          <p:nvCxnSpPr>
            <p:cNvPr id="713" name="Google Shape;713;p7"/>
            <p:cNvCxnSpPr>
              <a:endCxn id="708" idx="2"/>
            </p:cNvCxnSpPr>
            <p:nvPr/>
          </p:nvCxnSpPr>
          <p:spPr>
            <a:xfrm rot="10800000">
              <a:off x="1871277" y="1736060"/>
              <a:ext cx="3300" cy="1230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714" name="Google Shape;714;p7"/>
            <p:cNvCxnSpPr/>
            <p:nvPr/>
          </p:nvCxnSpPr>
          <p:spPr>
            <a:xfrm rot="10800000">
              <a:off x="2996477" y="1734877"/>
              <a:ext cx="3171" cy="123074"/>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nvGrpSpPr>
          <p:cNvPr id="715" name="Google Shape;715;p7"/>
          <p:cNvGrpSpPr/>
          <p:nvPr/>
        </p:nvGrpSpPr>
        <p:grpSpPr>
          <a:xfrm>
            <a:off x="3347623" y="2370207"/>
            <a:ext cx="5270500" cy="3805238"/>
            <a:chOff x="1757805" y="2331054"/>
            <a:chExt cx="5270058" cy="3804634"/>
          </a:xfrm>
        </p:grpSpPr>
        <p:sp>
          <p:nvSpPr>
            <p:cNvPr id="716" name="Google Shape;716;p7"/>
            <p:cNvSpPr/>
            <p:nvPr/>
          </p:nvSpPr>
          <p:spPr>
            <a:xfrm>
              <a:off x="1776853" y="4829382"/>
              <a:ext cx="1220685" cy="920604"/>
            </a:xfrm>
            <a:custGeom>
              <a:rect b="b" l="l" r="r" t="t"/>
              <a:pathLst>
                <a:path extrusionOk="0" h="921649" w="1220510">
                  <a:moveTo>
                    <a:pt x="1060159" y="921649"/>
                  </a:moveTo>
                  <a:cubicBezTo>
                    <a:pt x="166591" y="183345"/>
                    <a:pt x="908943" y="790884"/>
                    <a:pt x="0" y="51716"/>
                  </a:cubicBezTo>
                  <a:cubicBezTo>
                    <a:pt x="346878" y="57311"/>
                    <a:pt x="712340" y="-5240"/>
                    <a:pt x="1059218" y="355"/>
                  </a:cubicBezTo>
                  <a:cubicBezTo>
                    <a:pt x="1192967" y="751903"/>
                    <a:pt x="1090859" y="157699"/>
                    <a:pt x="1220510" y="849923"/>
                  </a:cubicBezTo>
                  <a:cubicBezTo>
                    <a:pt x="1126090" y="855456"/>
                    <a:pt x="1222187" y="863235"/>
                    <a:pt x="1060159" y="921649"/>
                  </a:cubicBezTo>
                  <a:close/>
                </a:path>
              </a:pathLst>
            </a:custGeom>
            <a:gradFill>
              <a:gsLst>
                <a:gs pos="0">
                  <a:srgbClr val="F2F2F2"/>
                </a:gs>
                <a:gs pos="100000">
                  <a:srgbClr val="BFBFBF"/>
                </a:gs>
              </a:gsLst>
              <a:lin ang="16200000" scaled="0"/>
            </a:gra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717" name="Google Shape;717;p7"/>
            <p:cNvSpPr/>
            <p:nvPr/>
          </p:nvSpPr>
          <p:spPr>
            <a:xfrm>
              <a:off x="6102428" y="4916682"/>
              <a:ext cx="925435" cy="757117"/>
            </a:xfrm>
            <a:custGeom>
              <a:rect b="b" l="l" r="r" t="t"/>
              <a:pathLst>
                <a:path extrusionOk="0" h="758185" w="926304">
                  <a:moveTo>
                    <a:pt x="0" y="735614"/>
                  </a:moveTo>
                  <a:cubicBezTo>
                    <a:pt x="309918" y="169731"/>
                    <a:pt x="59088" y="622691"/>
                    <a:pt x="405840" y="13939"/>
                  </a:cubicBezTo>
                  <a:cubicBezTo>
                    <a:pt x="580581" y="18247"/>
                    <a:pt x="751563" y="-3745"/>
                    <a:pt x="926304" y="563"/>
                  </a:cubicBezTo>
                  <a:cubicBezTo>
                    <a:pt x="312762" y="607705"/>
                    <a:pt x="474902" y="459041"/>
                    <a:pt x="183705" y="758185"/>
                  </a:cubicBezTo>
                  <a:cubicBezTo>
                    <a:pt x="49420" y="729549"/>
                    <a:pt x="196198" y="734148"/>
                    <a:pt x="0" y="735614"/>
                  </a:cubicBezTo>
                  <a:close/>
                </a:path>
              </a:pathLst>
            </a:custGeom>
            <a:gradFill>
              <a:gsLst>
                <a:gs pos="0">
                  <a:srgbClr val="F2F2F2">
                    <a:alpha val="54901"/>
                  </a:srgbClr>
                </a:gs>
                <a:gs pos="100000">
                  <a:srgbClr val="BFBFBF"/>
                </a:gs>
              </a:gsLst>
              <a:lin ang="16200000" scaled="0"/>
            </a:gra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718" name="Google Shape;718;p7"/>
            <p:cNvSpPr/>
            <p:nvPr/>
          </p:nvSpPr>
          <p:spPr>
            <a:xfrm>
              <a:off x="5288109" y="4937315"/>
              <a:ext cx="725426" cy="1099963"/>
            </a:xfrm>
            <a:custGeom>
              <a:rect b="b" l="l" r="r" t="t"/>
              <a:pathLst>
                <a:path extrusionOk="0" h="1101479" w="725009">
                  <a:moveTo>
                    <a:pt x="0" y="1073986"/>
                  </a:moveTo>
                  <a:cubicBezTo>
                    <a:pt x="95638" y="589814"/>
                    <a:pt x="96800" y="618448"/>
                    <a:pt x="206612" y="1724"/>
                  </a:cubicBezTo>
                  <a:cubicBezTo>
                    <a:pt x="451440" y="14348"/>
                    <a:pt x="499346" y="35256"/>
                    <a:pt x="725009" y="0"/>
                  </a:cubicBezTo>
                  <a:cubicBezTo>
                    <a:pt x="326141" y="749497"/>
                    <a:pt x="642687" y="159790"/>
                    <a:pt x="159092" y="1101479"/>
                  </a:cubicBezTo>
                  <a:cubicBezTo>
                    <a:pt x="24807" y="1072843"/>
                    <a:pt x="92525" y="1088071"/>
                    <a:pt x="0" y="1073986"/>
                  </a:cubicBezTo>
                  <a:close/>
                </a:path>
              </a:pathLst>
            </a:custGeom>
            <a:gradFill>
              <a:gsLst>
                <a:gs pos="0">
                  <a:srgbClr val="F2F2F2">
                    <a:alpha val="54901"/>
                  </a:srgbClr>
                </a:gs>
                <a:gs pos="100000">
                  <a:srgbClr val="BFBFBF"/>
                </a:gs>
              </a:gsLst>
              <a:lin ang="16200000" scaled="0"/>
            </a:gra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719" name="Google Shape;719;p7"/>
            <p:cNvSpPr/>
            <p:nvPr/>
          </p:nvSpPr>
          <p:spPr>
            <a:xfrm>
              <a:off x="4300767" y="4956362"/>
              <a:ext cx="514307" cy="577758"/>
            </a:xfrm>
            <a:custGeom>
              <a:rect b="b" l="l" r="r" t="t"/>
              <a:pathLst>
                <a:path extrusionOk="0" h="578353" w="514180">
                  <a:moveTo>
                    <a:pt x="135770" y="577341"/>
                  </a:moveTo>
                  <a:cubicBezTo>
                    <a:pt x="50587" y="214237"/>
                    <a:pt x="96631" y="442038"/>
                    <a:pt x="0" y="0"/>
                  </a:cubicBezTo>
                  <a:lnTo>
                    <a:pt x="514180" y="10891"/>
                  </a:lnTo>
                  <a:cubicBezTo>
                    <a:pt x="417353" y="348331"/>
                    <a:pt x="426658" y="280104"/>
                    <a:pt x="339280" y="576561"/>
                  </a:cubicBezTo>
                  <a:cubicBezTo>
                    <a:pt x="292835" y="580865"/>
                    <a:pt x="203869" y="575875"/>
                    <a:pt x="135770" y="577341"/>
                  </a:cubicBezTo>
                  <a:close/>
                </a:path>
              </a:pathLst>
            </a:custGeom>
            <a:gradFill>
              <a:gsLst>
                <a:gs pos="0">
                  <a:srgbClr val="F2F2F2">
                    <a:alpha val="54901"/>
                  </a:srgbClr>
                </a:gs>
                <a:gs pos="100000">
                  <a:srgbClr val="BFBFBF"/>
                </a:gs>
              </a:gsLst>
              <a:lin ang="16200000" scaled="0"/>
            </a:gra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720" name="Google Shape;720;p7"/>
            <p:cNvSpPr/>
            <p:nvPr/>
          </p:nvSpPr>
          <p:spPr>
            <a:xfrm>
              <a:off x="3521369" y="4919856"/>
              <a:ext cx="593675" cy="1215832"/>
            </a:xfrm>
            <a:custGeom>
              <a:rect b="b" l="l" r="r" t="t"/>
              <a:pathLst>
                <a:path extrusionOk="0" h="1215612" w="594113">
                  <a:moveTo>
                    <a:pt x="403236" y="1215612"/>
                  </a:moveTo>
                  <a:cubicBezTo>
                    <a:pt x="223947" y="663007"/>
                    <a:pt x="295574" y="908506"/>
                    <a:pt x="0" y="4757"/>
                  </a:cubicBezTo>
                  <a:cubicBezTo>
                    <a:pt x="166537" y="861"/>
                    <a:pt x="336246" y="3896"/>
                    <a:pt x="502783" y="0"/>
                  </a:cubicBezTo>
                  <a:cubicBezTo>
                    <a:pt x="555943" y="995541"/>
                    <a:pt x="557486" y="515061"/>
                    <a:pt x="594113" y="1179818"/>
                  </a:cubicBezTo>
                  <a:cubicBezTo>
                    <a:pt x="496428" y="1184123"/>
                    <a:pt x="599434" y="1214146"/>
                    <a:pt x="403236" y="1215612"/>
                  </a:cubicBezTo>
                  <a:close/>
                </a:path>
              </a:pathLst>
            </a:custGeom>
            <a:gradFill>
              <a:gsLst>
                <a:gs pos="0">
                  <a:srgbClr val="F2F2F2">
                    <a:alpha val="54901"/>
                  </a:srgbClr>
                </a:gs>
                <a:gs pos="100000">
                  <a:srgbClr val="BFBFBF"/>
                </a:gs>
              </a:gsLst>
              <a:lin ang="16200000" scaled="0"/>
            </a:gra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grpSp>
          <p:nvGrpSpPr>
            <p:cNvPr id="721" name="Google Shape;721;p7"/>
            <p:cNvGrpSpPr/>
            <p:nvPr/>
          </p:nvGrpSpPr>
          <p:grpSpPr>
            <a:xfrm>
              <a:off x="1757805" y="2331054"/>
              <a:ext cx="1079409" cy="2674512"/>
              <a:chOff x="1757805" y="2331054"/>
              <a:chExt cx="1079409" cy="2674512"/>
            </a:xfrm>
          </p:grpSpPr>
          <p:sp>
            <p:nvSpPr>
              <p:cNvPr id="722" name="Google Shape;722;p7"/>
              <p:cNvSpPr/>
              <p:nvPr/>
            </p:nvSpPr>
            <p:spPr>
              <a:xfrm rot="10800000">
                <a:off x="1789552" y="2580252"/>
                <a:ext cx="1027025" cy="1084090"/>
              </a:xfrm>
              <a:prstGeom prst="rect">
                <a:avLst/>
              </a:prstGeom>
              <a:gradFill>
                <a:gsLst>
                  <a:gs pos="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grpSp>
            <p:nvGrpSpPr>
              <p:cNvPr id="723" name="Google Shape;723;p7"/>
              <p:cNvGrpSpPr/>
              <p:nvPr/>
            </p:nvGrpSpPr>
            <p:grpSpPr>
              <a:xfrm>
                <a:off x="1783203" y="4616691"/>
                <a:ext cx="1030201" cy="388875"/>
                <a:chOff x="4128891" y="3607011"/>
                <a:chExt cx="565669" cy="338400"/>
              </a:xfrm>
            </p:grpSpPr>
            <p:sp>
              <p:nvSpPr>
                <p:cNvPr id="724" name="Google Shape;724;p7"/>
                <p:cNvSpPr/>
                <p:nvPr/>
              </p:nvSpPr>
              <p:spPr>
                <a:xfrm>
                  <a:off x="4128891" y="3720271"/>
                  <a:ext cx="565669" cy="225140"/>
                </a:xfrm>
                <a:prstGeom prst="ellipse">
                  <a:avLst/>
                </a:prstGeom>
                <a:solidFill>
                  <a:srgbClr val="262699"/>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725" name="Google Shape;725;p7"/>
                <p:cNvSpPr/>
                <p:nvPr/>
              </p:nvSpPr>
              <p:spPr>
                <a:xfrm>
                  <a:off x="4128891" y="3720271"/>
                  <a:ext cx="565669" cy="111880"/>
                </a:xfrm>
                <a:prstGeom prst="rect">
                  <a:avLst/>
                </a:prstGeom>
                <a:solidFill>
                  <a:srgbClr val="2626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726" name="Google Shape;726;p7"/>
                <p:cNvSpPr/>
                <p:nvPr/>
              </p:nvSpPr>
              <p:spPr>
                <a:xfrm>
                  <a:off x="4128891" y="3607011"/>
                  <a:ext cx="565669" cy="225140"/>
                </a:xfrm>
                <a:prstGeom prst="ellipse">
                  <a:avLst/>
                </a:prstGeom>
                <a:solidFill>
                  <a:srgbClr val="8383E0">
                    <a:alpha val="6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727" name="Google Shape;727;p7"/>
                <p:cNvCxnSpPr/>
                <p:nvPr/>
              </p:nvCxnSpPr>
              <p:spPr>
                <a:xfrm>
                  <a:off x="4694560" y="3720271"/>
                  <a:ext cx="0" cy="111880"/>
                </a:xfrm>
                <a:prstGeom prst="straightConnector1">
                  <a:avLst/>
                </a:prstGeom>
                <a:noFill/>
                <a:ln cap="flat" cmpd="sng" w="9525">
                  <a:solidFill>
                    <a:srgbClr val="000000"/>
                  </a:solidFill>
                  <a:prstDash val="solid"/>
                  <a:round/>
                  <a:headEnd len="sm" w="sm" type="none"/>
                  <a:tailEnd len="sm" w="sm" type="none"/>
                </a:ln>
              </p:spPr>
            </p:cxnSp>
            <p:cxnSp>
              <p:nvCxnSpPr>
                <p:cNvPr id="728" name="Google Shape;728;p7"/>
                <p:cNvCxnSpPr/>
                <p:nvPr/>
              </p:nvCxnSpPr>
              <p:spPr>
                <a:xfrm>
                  <a:off x="4128891" y="3720271"/>
                  <a:ext cx="0" cy="111880"/>
                </a:xfrm>
                <a:prstGeom prst="straightConnector1">
                  <a:avLst/>
                </a:prstGeom>
                <a:noFill/>
                <a:ln cap="flat" cmpd="sng" w="9525">
                  <a:solidFill>
                    <a:srgbClr val="000000"/>
                  </a:solidFill>
                  <a:prstDash val="solid"/>
                  <a:round/>
                  <a:headEnd len="sm" w="sm" type="none"/>
                  <a:tailEnd len="sm" w="sm" type="none"/>
                </a:ln>
              </p:spPr>
            </p:cxnSp>
          </p:grpSp>
          <p:sp>
            <p:nvSpPr>
              <p:cNvPr id="729" name="Google Shape;729;p7"/>
              <p:cNvSpPr/>
              <p:nvPr/>
            </p:nvSpPr>
            <p:spPr>
              <a:xfrm>
                <a:off x="1802251" y="3602440"/>
                <a:ext cx="1027025" cy="1163452"/>
              </a:xfrm>
              <a:prstGeom prst="rect">
                <a:avLst/>
              </a:prstGeom>
              <a:gradFill>
                <a:gsLst>
                  <a:gs pos="0">
                    <a:srgbClr val="ACACEA"/>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730" name="Google Shape;730;p7"/>
              <p:cNvCxnSpPr/>
              <p:nvPr/>
            </p:nvCxnSpPr>
            <p:spPr>
              <a:xfrm>
                <a:off x="1781615" y="2805642"/>
                <a:ext cx="20636" cy="2020566"/>
              </a:xfrm>
              <a:prstGeom prst="straightConnector1">
                <a:avLst/>
              </a:prstGeom>
              <a:noFill/>
              <a:ln cap="flat" cmpd="sng" w="9525">
                <a:solidFill>
                  <a:srgbClr val="000000"/>
                </a:solidFill>
                <a:prstDash val="dash"/>
                <a:round/>
                <a:headEnd len="sm" w="sm" type="none"/>
                <a:tailEnd len="sm" w="sm" type="none"/>
              </a:ln>
            </p:spPr>
          </p:cxnSp>
          <p:cxnSp>
            <p:nvCxnSpPr>
              <p:cNvPr id="731" name="Google Shape;731;p7"/>
              <p:cNvCxnSpPr/>
              <p:nvPr/>
            </p:nvCxnSpPr>
            <p:spPr>
              <a:xfrm flipH="1">
                <a:off x="2818166" y="2805642"/>
                <a:ext cx="4762" cy="1976123"/>
              </a:xfrm>
              <a:prstGeom prst="straightConnector1">
                <a:avLst/>
              </a:prstGeom>
              <a:noFill/>
              <a:ln cap="flat" cmpd="sng" w="9525">
                <a:solidFill>
                  <a:srgbClr val="000000"/>
                </a:solidFill>
                <a:prstDash val="dash"/>
                <a:round/>
                <a:headEnd len="sm" w="sm" type="none"/>
                <a:tailEnd len="sm" w="sm" type="none"/>
              </a:ln>
            </p:spPr>
          </p:cxnSp>
          <p:grpSp>
            <p:nvGrpSpPr>
              <p:cNvPr id="732" name="Google Shape;732;p7"/>
              <p:cNvGrpSpPr/>
              <p:nvPr/>
            </p:nvGrpSpPr>
            <p:grpSpPr>
              <a:xfrm>
                <a:off x="1757805" y="2331054"/>
                <a:ext cx="1079409" cy="430145"/>
                <a:chOff x="2183302" y="1574638"/>
                <a:chExt cx="1200053" cy="430113"/>
              </a:xfrm>
            </p:grpSpPr>
            <p:sp>
              <p:nvSpPr>
                <p:cNvPr id="733" name="Google Shape;733;p7"/>
                <p:cNvSpPr/>
                <p:nvPr/>
              </p:nvSpPr>
              <p:spPr>
                <a:xfrm flipH="1" rot="10800000">
                  <a:off x="2186832" y="1690499"/>
                  <a:ext cx="1194758" cy="314252"/>
                </a:xfrm>
                <a:prstGeom prst="ellipse">
                  <a:avLst/>
                </a:prstGeom>
                <a:gradFill>
                  <a:gsLst>
                    <a:gs pos="0">
                      <a:srgbClr val="262699"/>
                    </a:gs>
                    <a:gs pos="31000">
                      <a:srgbClr val="8383E0"/>
                    </a:gs>
                    <a:gs pos="100000">
                      <a:srgbClr val="D5D5F4"/>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734" name="Google Shape;734;p7"/>
                <p:cNvSpPr/>
                <p:nvPr/>
              </p:nvSpPr>
              <p:spPr>
                <a:xfrm>
                  <a:off x="2183302" y="1734939"/>
                  <a:ext cx="1198287" cy="112686"/>
                </a:xfrm>
                <a:prstGeom prst="rect">
                  <a:avLst/>
                </a:prstGeom>
                <a:gradFill>
                  <a:gsLst>
                    <a:gs pos="0">
                      <a:srgbClr val="ACACEA"/>
                    </a:gs>
                    <a:gs pos="54000">
                      <a:srgbClr val="8383E0"/>
                    </a:gs>
                    <a:gs pos="100000">
                      <a:srgbClr val="262699"/>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735" name="Google Shape;735;p7"/>
                <p:cNvSpPr/>
                <p:nvPr/>
              </p:nvSpPr>
              <p:spPr>
                <a:xfrm flipH="1" rot="10800000">
                  <a:off x="2183302" y="1574638"/>
                  <a:ext cx="1196523" cy="314252"/>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736" name="Google Shape;736;p7"/>
                <p:cNvSpPr/>
                <p:nvPr/>
              </p:nvSpPr>
              <p:spPr>
                <a:xfrm>
                  <a:off x="2490374" y="1671453"/>
                  <a:ext cx="582379" cy="157125"/>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737" name="Google Shape;737;p7"/>
                <p:cNvSpPr/>
                <p:nvPr/>
              </p:nvSpPr>
              <p:spPr>
                <a:xfrm>
                  <a:off x="2430372" y="1630188"/>
                  <a:ext cx="702384" cy="109512"/>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738" name="Google Shape;738;p7"/>
                <p:cNvSpPr/>
                <p:nvPr/>
              </p:nvSpPr>
              <p:spPr>
                <a:xfrm>
                  <a:off x="2892745" y="1723828"/>
                  <a:ext cx="257658" cy="9522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739" name="Google Shape;739;p7"/>
                <p:cNvSpPr/>
                <p:nvPr/>
              </p:nvSpPr>
              <p:spPr>
                <a:xfrm>
                  <a:off x="2418018" y="1725416"/>
                  <a:ext cx="254129" cy="95228"/>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cxnSp>
              <p:nvCxnSpPr>
                <p:cNvPr id="740" name="Google Shape;740;p7"/>
                <p:cNvCxnSpPr>
                  <a:endCxn id="735" idx="2"/>
                </p:cNvCxnSpPr>
                <p:nvPr/>
              </p:nvCxnSpPr>
              <p:spPr>
                <a:xfrm rot="10800000">
                  <a:off x="2183302" y="1731764"/>
                  <a:ext cx="3600" cy="1221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741" name="Google Shape;741;p7"/>
                <p:cNvCxnSpPr/>
                <p:nvPr/>
              </p:nvCxnSpPr>
              <p:spPr>
                <a:xfrm rot="10800000">
                  <a:off x="3379825" y="1728590"/>
                  <a:ext cx="3530" cy="122209"/>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grpSp>
          <p:nvGrpSpPr>
            <p:cNvPr id="742" name="Google Shape;742;p7"/>
            <p:cNvGrpSpPr/>
            <p:nvPr/>
          </p:nvGrpSpPr>
          <p:grpSpPr>
            <a:xfrm>
              <a:off x="3500438" y="3173883"/>
              <a:ext cx="522287" cy="1831685"/>
              <a:chOff x="3500438" y="3173883"/>
              <a:chExt cx="522287" cy="1831685"/>
            </a:xfrm>
          </p:grpSpPr>
          <p:sp>
            <p:nvSpPr>
              <p:cNvPr id="743" name="Google Shape;743;p7"/>
              <p:cNvSpPr/>
              <p:nvPr/>
            </p:nvSpPr>
            <p:spPr>
              <a:xfrm rot="10800000">
                <a:off x="3507320" y="3287221"/>
                <a:ext cx="498349" cy="306623"/>
              </a:xfrm>
              <a:prstGeom prst="rect">
                <a:avLst/>
              </a:prstGeom>
              <a:gradFill>
                <a:gsLst>
                  <a:gs pos="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744" name="Google Shape;744;p7"/>
              <p:cNvCxnSpPr/>
              <p:nvPr/>
            </p:nvCxnSpPr>
            <p:spPr>
              <a:xfrm flipH="1">
                <a:off x="4019802" y="3321497"/>
                <a:ext cx="1588" cy="1536456"/>
              </a:xfrm>
              <a:prstGeom prst="straightConnector1">
                <a:avLst/>
              </a:prstGeom>
              <a:noFill/>
              <a:ln cap="flat" cmpd="sng" w="9525">
                <a:solidFill>
                  <a:srgbClr val="000000"/>
                </a:solidFill>
                <a:prstDash val="dash"/>
                <a:round/>
                <a:headEnd len="sm" w="sm" type="none"/>
                <a:tailEnd len="sm" w="sm" type="none"/>
              </a:ln>
            </p:spPr>
          </p:cxnSp>
          <p:pic>
            <p:nvPicPr>
              <p:cNvPr descr="router_top.png" id="745" name="Google Shape;745;p7"/>
              <p:cNvPicPr preferRelativeResize="0"/>
              <p:nvPr/>
            </p:nvPicPr>
            <p:blipFill rotWithShape="1">
              <a:blip r:embed="rId3">
                <a:alphaModFix/>
              </a:blip>
              <a:srcRect b="0" l="0" r="0" t="0"/>
              <a:stretch/>
            </p:blipFill>
            <p:spPr>
              <a:xfrm>
                <a:off x="3500438" y="3194292"/>
                <a:ext cx="522287" cy="220475"/>
              </a:xfrm>
              <a:prstGeom prst="rect">
                <a:avLst/>
              </a:prstGeom>
              <a:noFill/>
              <a:ln>
                <a:noFill/>
              </a:ln>
            </p:spPr>
          </p:pic>
          <p:grpSp>
            <p:nvGrpSpPr>
              <p:cNvPr id="746" name="Google Shape;746;p7"/>
              <p:cNvGrpSpPr/>
              <p:nvPr/>
            </p:nvGrpSpPr>
            <p:grpSpPr>
              <a:xfrm>
                <a:off x="3511845" y="4783352"/>
                <a:ext cx="507957" cy="222216"/>
                <a:chOff x="4129087" y="3606297"/>
                <a:chExt cx="568256" cy="339233"/>
              </a:xfrm>
            </p:grpSpPr>
            <p:sp>
              <p:nvSpPr>
                <p:cNvPr id="747" name="Google Shape;747;p7"/>
                <p:cNvSpPr/>
                <p:nvPr/>
              </p:nvSpPr>
              <p:spPr>
                <a:xfrm>
                  <a:off x="4129087" y="3720182"/>
                  <a:ext cx="568256" cy="225348"/>
                </a:xfrm>
                <a:prstGeom prst="ellipse">
                  <a:avLst/>
                </a:prstGeom>
                <a:solidFill>
                  <a:srgbClr val="262699"/>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748" name="Google Shape;748;p7"/>
                <p:cNvSpPr/>
                <p:nvPr/>
              </p:nvSpPr>
              <p:spPr>
                <a:xfrm>
                  <a:off x="4129087" y="3720182"/>
                  <a:ext cx="568256" cy="111462"/>
                </a:xfrm>
                <a:prstGeom prst="rect">
                  <a:avLst/>
                </a:prstGeom>
                <a:solidFill>
                  <a:srgbClr val="2626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749" name="Google Shape;749;p7"/>
                <p:cNvSpPr/>
                <p:nvPr/>
              </p:nvSpPr>
              <p:spPr>
                <a:xfrm>
                  <a:off x="4129087" y="3606297"/>
                  <a:ext cx="568256" cy="225346"/>
                </a:xfrm>
                <a:prstGeom prst="ellipse">
                  <a:avLst/>
                </a:prstGeom>
                <a:solidFill>
                  <a:srgbClr val="ACACEA">
                    <a:alpha val="5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750" name="Google Shape;750;p7"/>
                <p:cNvCxnSpPr/>
                <p:nvPr/>
              </p:nvCxnSpPr>
              <p:spPr>
                <a:xfrm>
                  <a:off x="4697343" y="3720182"/>
                  <a:ext cx="0" cy="111462"/>
                </a:xfrm>
                <a:prstGeom prst="straightConnector1">
                  <a:avLst/>
                </a:prstGeom>
                <a:noFill/>
                <a:ln cap="flat" cmpd="sng" w="9525">
                  <a:solidFill>
                    <a:srgbClr val="000000"/>
                  </a:solidFill>
                  <a:prstDash val="solid"/>
                  <a:round/>
                  <a:headEnd len="sm" w="sm" type="none"/>
                  <a:tailEnd len="sm" w="sm" type="none"/>
                </a:ln>
              </p:spPr>
            </p:cxnSp>
            <p:cxnSp>
              <p:nvCxnSpPr>
                <p:cNvPr id="751" name="Google Shape;751;p7"/>
                <p:cNvCxnSpPr/>
                <p:nvPr/>
              </p:nvCxnSpPr>
              <p:spPr>
                <a:xfrm>
                  <a:off x="4129087" y="3720182"/>
                  <a:ext cx="0" cy="111462"/>
                </a:xfrm>
                <a:prstGeom prst="straightConnector1">
                  <a:avLst/>
                </a:prstGeom>
                <a:noFill/>
                <a:ln cap="flat" cmpd="sng" w="9525">
                  <a:solidFill>
                    <a:srgbClr val="000000"/>
                  </a:solidFill>
                  <a:prstDash val="solid"/>
                  <a:round/>
                  <a:headEnd len="sm" w="sm" type="none"/>
                  <a:tailEnd len="sm" w="sm" type="none"/>
                </a:ln>
              </p:spPr>
            </p:cxnSp>
          </p:grpSp>
          <p:sp>
            <p:nvSpPr>
              <p:cNvPr id="752" name="Google Shape;752;p7"/>
              <p:cNvSpPr/>
              <p:nvPr/>
            </p:nvSpPr>
            <p:spPr>
              <a:xfrm>
                <a:off x="3516608" y="3697675"/>
                <a:ext cx="498433" cy="1163452"/>
              </a:xfrm>
              <a:prstGeom prst="rect">
                <a:avLst/>
              </a:prstGeom>
              <a:gradFill>
                <a:gsLst>
                  <a:gs pos="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753" name="Google Shape;753;p7"/>
              <p:cNvCxnSpPr>
                <a:stCxn id="754" idx="2"/>
              </p:cNvCxnSpPr>
              <p:nvPr/>
            </p:nvCxnSpPr>
            <p:spPr>
              <a:xfrm flipH="1">
                <a:off x="3507045" y="3262768"/>
                <a:ext cx="4800" cy="1688700"/>
              </a:xfrm>
              <a:prstGeom prst="straightConnector1">
                <a:avLst/>
              </a:prstGeom>
              <a:noFill/>
              <a:ln cap="flat" cmpd="sng" w="9525">
                <a:solidFill>
                  <a:srgbClr val="000000"/>
                </a:solidFill>
                <a:prstDash val="dash"/>
                <a:round/>
                <a:headEnd len="sm" w="sm" type="none"/>
                <a:tailEnd len="sm" w="sm" type="none"/>
              </a:ln>
            </p:spPr>
          </p:cxnSp>
          <p:grpSp>
            <p:nvGrpSpPr>
              <p:cNvPr id="755" name="Google Shape;755;p7"/>
              <p:cNvGrpSpPr/>
              <p:nvPr/>
            </p:nvGrpSpPr>
            <p:grpSpPr>
              <a:xfrm>
                <a:off x="3511845" y="3173883"/>
                <a:ext cx="503196" cy="242848"/>
                <a:chOff x="2185178" y="1574269"/>
                <a:chExt cx="1198011" cy="430447"/>
              </a:xfrm>
            </p:grpSpPr>
            <p:sp>
              <p:nvSpPr>
                <p:cNvPr id="756" name="Google Shape;756;p7"/>
                <p:cNvSpPr/>
                <p:nvPr/>
              </p:nvSpPr>
              <p:spPr>
                <a:xfrm flipH="1" rot="10800000">
                  <a:off x="2188958" y="1689617"/>
                  <a:ext cx="1194231" cy="315099"/>
                </a:xfrm>
                <a:prstGeom prst="ellipse">
                  <a:avLst/>
                </a:prstGeom>
                <a:gradFill>
                  <a:gsLst>
                    <a:gs pos="0">
                      <a:srgbClr val="262699"/>
                    </a:gs>
                    <a:gs pos="3100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757" name="Google Shape;757;p7"/>
                <p:cNvSpPr/>
                <p:nvPr/>
              </p:nvSpPr>
              <p:spPr>
                <a:xfrm>
                  <a:off x="2185178" y="1734631"/>
                  <a:ext cx="1198011" cy="112535"/>
                </a:xfrm>
                <a:prstGeom prst="rect">
                  <a:avLst/>
                </a:prstGeom>
                <a:gradFill>
                  <a:gsLst>
                    <a:gs pos="0">
                      <a:srgbClr val="ACACEA"/>
                    </a:gs>
                    <a:gs pos="54000">
                      <a:srgbClr val="8383E0"/>
                    </a:gs>
                    <a:gs pos="100000">
                      <a:srgbClr val="262699"/>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754" name="Google Shape;754;p7"/>
                <p:cNvSpPr/>
                <p:nvPr/>
              </p:nvSpPr>
              <p:spPr>
                <a:xfrm flipH="1" rot="10800000">
                  <a:off x="2185178" y="1574269"/>
                  <a:ext cx="1194231" cy="315099"/>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758" name="Google Shape;758;p7"/>
                <p:cNvSpPr/>
                <p:nvPr/>
              </p:nvSpPr>
              <p:spPr>
                <a:xfrm>
                  <a:off x="2491295" y="1669924"/>
                  <a:ext cx="581999" cy="157549"/>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759" name="Google Shape;759;p7"/>
                <p:cNvSpPr/>
                <p:nvPr/>
              </p:nvSpPr>
              <p:spPr>
                <a:xfrm>
                  <a:off x="2430828" y="1630537"/>
                  <a:ext cx="702933" cy="109721"/>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760" name="Google Shape;760;p7"/>
                <p:cNvSpPr/>
                <p:nvPr/>
              </p:nvSpPr>
              <p:spPr>
                <a:xfrm>
                  <a:off x="2891892" y="1723378"/>
                  <a:ext cx="260764" cy="95655"/>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761" name="Google Shape;761;p7"/>
                <p:cNvSpPr/>
                <p:nvPr/>
              </p:nvSpPr>
              <p:spPr>
                <a:xfrm>
                  <a:off x="2419489" y="1726192"/>
                  <a:ext cx="253208" cy="92841"/>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cxnSp>
              <p:nvCxnSpPr>
                <p:cNvPr id="762" name="Google Shape;762;p7"/>
                <p:cNvCxnSpPr>
                  <a:endCxn id="754" idx="2"/>
                </p:cNvCxnSpPr>
                <p:nvPr/>
              </p:nvCxnSpPr>
              <p:spPr>
                <a:xfrm rot="10800000">
                  <a:off x="2185178" y="1731818"/>
                  <a:ext cx="3900" cy="1209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763" name="Google Shape;763;p7"/>
                <p:cNvCxnSpPr/>
                <p:nvPr/>
              </p:nvCxnSpPr>
              <p:spPr>
                <a:xfrm rot="10800000">
                  <a:off x="3379409" y="1729005"/>
                  <a:ext cx="3780" cy="120976"/>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grpSp>
          <p:nvGrpSpPr>
            <p:cNvPr id="764" name="Google Shape;764;p7"/>
            <p:cNvGrpSpPr/>
            <p:nvPr/>
          </p:nvGrpSpPr>
          <p:grpSpPr>
            <a:xfrm>
              <a:off x="4299179" y="2486604"/>
              <a:ext cx="528594" cy="2517375"/>
              <a:chOff x="4299179" y="2486604"/>
              <a:chExt cx="528594" cy="2517375"/>
            </a:xfrm>
          </p:grpSpPr>
          <p:sp>
            <p:nvSpPr>
              <p:cNvPr id="765" name="Google Shape;765;p7"/>
              <p:cNvSpPr/>
              <p:nvPr/>
            </p:nvSpPr>
            <p:spPr>
              <a:xfrm rot="10800000">
                <a:off x="4315358" y="2675960"/>
                <a:ext cx="498350" cy="916575"/>
              </a:xfrm>
              <a:prstGeom prst="rect">
                <a:avLst/>
              </a:prstGeom>
              <a:gradFill>
                <a:gsLst>
                  <a:gs pos="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766" name="Google Shape;766;p7"/>
              <p:cNvCxnSpPr/>
              <p:nvPr/>
            </p:nvCxnSpPr>
            <p:spPr>
              <a:xfrm>
                <a:off x="4821424" y="2642154"/>
                <a:ext cx="6349" cy="2214211"/>
              </a:xfrm>
              <a:prstGeom prst="straightConnector1">
                <a:avLst/>
              </a:prstGeom>
              <a:noFill/>
              <a:ln cap="flat" cmpd="sng" w="9525">
                <a:solidFill>
                  <a:srgbClr val="000000"/>
                </a:solidFill>
                <a:prstDash val="dash"/>
                <a:round/>
                <a:headEnd len="sm" w="sm" type="none"/>
                <a:tailEnd len="sm" w="sm" type="none"/>
              </a:ln>
            </p:spPr>
          </p:cxnSp>
          <p:grpSp>
            <p:nvGrpSpPr>
              <p:cNvPr id="767" name="Google Shape;767;p7"/>
              <p:cNvGrpSpPr/>
              <p:nvPr/>
            </p:nvGrpSpPr>
            <p:grpSpPr>
              <a:xfrm>
                <a:off x="4319815" y="4781764"/>
                <a:ext cx="507958" cy="222216"/>
                <a:chOff x="4129012" y="3606230"/>
                <a:chExt cx="568256" cy="339300"/>
              </a:xfrm>
            </p:grpSpPr>
            <p:sp>
              <p:nvSpPr>
                <p:cNvPr id="768" name="Google Shape;768;p7"/>
                <p:cNvSpPr/>
                <p:nvPr/>
              </p:nvSpPr>
              <p:spPr>
                <a:xfrm>
                  <a:off x="4129012" y="3720139"/>
                  <a:ext cx="568256" cy="225391"/>
                </a:xfrm>
                <a:prstGeom prst="ellipse">
                  <a:avLst/>
                </a:prstGeom>
                <a:solidFill>
                  <a:srgbClr val="262699"/>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769" name="Google Shape;769;p7"/>
                <p:cNvSpPr/>
                <p:nvPr/>
              </p:nvSpPr>
              <p:spPr>
                <a:xfrm>
                  <a:off x="4129012" y="3720139"/>
                  <a:ext cx="568256" cy="111484"/>
                </a:xfrm>
                <a:prstGeom prst="rect">
                  <a:avLst/>
                </a:prstGeom>
                <a:solidFill>
                  <a:srgbClr val="2626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770" name="Google Shape;770;p7"/>
                <p:cNvSpPr/>
                <p:nvPr/>
              </p:nvSpPr>
              <p:spPr>
                <a:xfrm>
                  <a:off x="4129012" y="3606230"/>
                  <a:ext cx="568256" cy="225392"/>
                </a:xfrm>
                <a:prstGeom prst="ellipse">
                  <a:avLst/>
                </a:prstGeom>
                <a:solidFill>
                  <a:srgbClr val="ACACEA">
                    <a:alpha val="5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771" name="Google Shape;771;p7"/>
                <p:cNvCxnSpPr/>
                <p:nvPr/>
              </p:nvCxnSpPr>
              <p:spPr>
                <a:xfrm>
                  <a:off x="4697268" y="3720139"/>
                  <a:ext cx="0" cy="111484"/>
                </a:xfrm>
                <a:prstGeom prst="straightConnector1">
                  <a:avLst/>
                </a:prstGeom>
                <a:noFill/>
                <a:ln cap="flat" cmpd="sng" w="9525">
                  <a:solidFill>
                    <a:srgbClr val="000000"/>
                  </a:solidFill>
                  <a:prstDash val="solid"/>
                  <a:round/>
                  <a:headEnd len="sm" w="sm" type="none"/>
                  <a:tailEnd len="sm" w="sm" type="none"/>
                </a:ln>
              </p:spPr>
            </p:cxnSp>
            <p:cxnSp>
              <p:nvCxnSpPr>
                <p:cNvPr id="772" name="Google Shape;772;p7"/>
                <p:cNvCxnSpPr/>
                <p:nvPr/>
              </p:nvCxnSpPr>
              <p:spPr>
                <a:xfrm>
                  <a:off x="4129012" y="3720139"/>
                  <a:ext cx="0" cy="111484"/>
                </a:xfrm>
                <a:prstGeom prst="straightConnector1">
                  <a:avLst/>
                </a:prstGeom>
                <a:noFill/>
                <a:ln cap="flat" cmpd="sng" w="9525">
                  <a:solidFill>
                    <a:srgbClr val="000000"/>
                  </a:solidFill>
                  <a:prstDash val="solid"/>
                  <a:round/>
                  <a:headEnd len="sm" w="sm" type="none"/>
                  <a:tailEnd len="sm" w="sm" type="none"/>
                </a:ln>
              </p:spPr>
            </p:cxnSp>
          </p:grpSp>
          <p:sp>
            <p:nvSpPr>
              <p:cNvPr id="773" name="Google Shape;773;p7"/>
              <p:cNvSpPr/>
              <p:nvPr/>
            </p:nvSpPr>
            <p:spPr>
              <a:xfrm>
                <a:off x="4324577" y="3696087"/>
                <a:ext cx="498433" cy="1163453"/>
              </a:xfrm>
              <a:prstGeom prst="rect">
                <a:avLst/>
              </a:prstGeom>
              <a:gradFill>
                <a:gsLst>
                  <a:gs pos="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774" name="Google Shape;774;p7"/>
              <p:cNvCxnSpPr>
                <a:stCxn id="775" idx="2"/>
              </p:cNvCxnSpPr>
              <p:nvPr/>
            </p:nvCxnSpPr>
            <p:spPr>
              <a:xfrm>
                <a:off x="4300767" y="2640567"/>
                <a:ext cx="14400" cy="2309400"/>
              </a:xfrm>
              <a:prstGeom prst="straightConnector1">
                <a:avLst/>
              </a:prstGeom>
              <a:noFill/>
              <a:ln cap="flat" cmpd="sng" w="9525">
                <a:solidFill>
                  <a:srgbClr val="000000"/>
                </a:solidFill>
                <a:prstDash val="dash"/>
                <a:round/>
                <a:headEnd len="sm" w="sm" type="none"/>
                <a:tailEnd len="sm" w="sm" type="none"/>
              </a:ln>
            </p:spPr>
          </p:cxnSp>
          <p:grpSp>
            <p:nvGrpSpPr>
              <p:cNvPr id="776" name="Google Shape;776;p7"/>
              <p:cNvGrpSpPr/>
              <p:nvPr/>
            </p:nvGrpSpPr>
            <p:grpSpPr>
              <a:xfrm>
                <a:off x="4299179" y="2486604"/>
                <a:ext cx="504783" cy="242849"/>
                <a:chOff x="2183224" y="1574808"/>
                <a:chExt cx="1200054" cy="430149"/>
              </a:xfrm>
            </p:grpSpPr>
            <p:sp>
              <p:nvSpPr>
                <p:cNvPr id="775" name="Google Shape;775;p7"/>
                <p:cNvSpPr/>
                <p:nvPr/>
              </p:nvSpPr>
              <p:spPr>
                <a:xfrm flipH="1" rot="10800000">
                  <a:off x="2186998" y="1690077"/>
                  <a:ext cx="1196279" cy="314880"/>
                </a:xfrm>
                <a:prstGeom prst="ellipse">
                  <a:avLst/>
                </a:prstGeom>
                <a:gradFill>
                  <a:gsLst>
                    <a:gs pos="0">
                      <a:srgbClr val="262699"/>
                    </a:gs>
                    <a:gs pos="3100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777" name="Google Shape;777;p7"/>
                <p:cNvSpPr/>
                <p:nvPr/>
              </p:nvSpPr>
              <p:spPr>
                <a:xfrm>
                  <a:off x="2183224" y="1735060"/>
                  <a:ext cx="1200054" cy="112457"/>
                </a:xfrm>
                <a:prstGeom prst="rect">
                  <a:avLst/>
                </a:prstGeom>
                <a:gradFill>
                  <a:gsLst>
                    <a:gs pos="0">
                      <a:srgbClr val="ACACEA"/>
                    </a:gs>
                    <a:gs pos="54000">
                      <a:srgbClr val="8383E0"/>
                    </a:gs>
                    <a:gs pos="100000">
                      <a:srgbClr val="262699"/>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778" name="Google Shape;778;p7"/>
                <p:cNvSpPr/>
                <p:nvPr/>
              </p:nvSpPr>
              <p:spPr>
                <a:xfrm flipH="1" rot="10800000">
                  <a:off x="2183224" y="1574808"/>
                  <a:ext cx="1196282" cy="314880"/>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779" name="Google Shape;779;p7"/>
                <p:cNvSpPr/>
                <p:nvPr/>
              </p:nvSpPr>
              <p:spPr>
                <a:xfrm>
                  <a:off x="2488899" y="1670396"/>
                  <a:ext cx="584931" cy="157440"/>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780" name="Google Shape;780;p7"/>
                <p:cNvSpPr/>
                <p:nvPr/>
              </p:nvSpPr>
              <p:spPr>
                <a:xfrm>
                  <a:off x="2428519" y="1631037"/>
                  <a:ext cx="705691" cy="1096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781" name="Google Shape;781;p7"/>
                <p:cNvSpPr/>
                <p:nvPr/>
              </p:nvSpPr>
              <p:spPr>
                <a:xfrm>
                  <a:off x="2892690" y="1723814"/>
                  <a:ext cx="256615" cy="9558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782" name="Google Shape;782;p7"/>
                <p:cNvSpPr/>
                <p:nvPr/>
              </p:nvSpPr>
              <p:spPr>
                <a:xfrm>
                  <a:off x="2417196" y="1726625"/>
                  <a:ext cx="252843" cy="92778"/>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cxnSp>
              <p:nvCxnSpPr>
                <p:cNvPr id="783" name="Google Shape;783;p7"/>
                <p:cNvCxnSpPr>
                  <a:endCxn id="778" idx="2"/>
                </p:cNvCxnSpPr>
                <p:nvPr/>
              </p:nvCxnSpPr>
              <p:spPr>
                <a:xfrm rot="10800000">
                  <a:off x="2183224" y="1732248"/>
                  <a:ext cx="3900" cy="1209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784" name="Google Shape;784;p7"/>
                <p:cNvCxnSpPr/>
                <p:nvPr/>
              </p:nvCxnSpPr>
              <p:spPr>
                <a:xfrm rot="10800000">
                  <a:off x="3379505" y="1729437"/>
                  <a:ext cx="3773" cy="12089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grpSp>
          <p:nvGrpSpPr>
            <p:cNvPr id="785" name="Google Shape;785;p7"/>
            <p:cNvGrpSpPr/>
            <p:nvPr/>
          </p:nvGrpSpPr>
          <p:grpSpPr>
            <a:xfrm>
              <a:off x="5491163" y="3178644"/>
              <a:ext cx="522287" cy="1825335"/>
              <a:chOff x="5491163" y="3178644"/>
              <a:chExt cx="522287" cy="1825335"/>
            </a:xfrm>
          </p:grpSpPr>
          <p:sp>
            <p:nvSpPr>
              <p:cNvPr id="786" name="Google Shape;786;p7"/>
              <p:cNvSpPr/>
              <p:nvPr/>
            </p:nvSpPr>
            <p:spPr>
              <a:xfrm rot="10800000">
                <a:off x="5498044" y="3266845"/>
                <a:ext cx="498349" cy="325689"/>
              </a:xfrm>
              <a:prstGeom prst="rect">
                <a:avLst/>
              </a:prstGeom>
              <a:gradFill>
                <a:gsLst>
                  <a:gs pos="0">
                    <a:srgbClr val="262699">
                      <a:alpha val="61960"/>
                    </a:srgbClr>
                  </a:gs>
                  <a:gs pos="1000">
                    <a:srgbClr val="262699">
                      <a:alpha val="61960"/>
                    </a:srgbClr>
                  </a:gs>
                  <a:gs pos="5400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787" name="Google Shape;787;p7"/>
              <p:cNvCxnSpPr>
                <a:stCxn id="788" idx="6"/>
              </p:cNvCxnSpPr>
              <p:nvPr/>
            </p:nvCxnSpPr>
            <p:spPr>
              <a:xfrm>
                <a:off x="6004010" y="3267530"/>
                <a:ext cx="6300" cy="1582500"/>
              </a:xfrm>
              <a:prstGeom prst="straightConnector1">
                <a:avLst/>
              </a:prstGeom>
              <a:noFill/>
              <a:ln cap="flat" cmpd="sng" w="9525">
                <a:solidFill>
                  <a:srgbClr val="000000"/>
                </a:solidFill>
                <a:prstDash val="dash"/>
                <a:round/>
                <a:headEnd len="sm" w="sm" type="none"/>
                <a:tailEnd len="sm" w="sm" type="none"/>
              </a:ln>
            </p:spPr>
          </p:cxnSp>
          <p:pic>
            <p:nvPicPr>
              <p:cNvPr descr="router_top.png" id="789" name="Google Shape;789;p7"/>
              <p:cNvPicPr preferRelativeResize="0"/>
              <p:nvPr/>
            </p:nvPicPr>
            <p:blipFill rotWithShape="1">
              <a:blip r:embed="rId3">
                <a:alphaModFix/>
              </a:blip>
              <a:srcRect b="0" l="0" r="0" t="0"/>
              <a:stretch/>
            </p:blipFill>
            <p:spPr>
              <a:xfrm>
                <a:off x="5491163" y="3206725"/>
                <a:ext cx="522287" cy="220431"/>
              </a:xfrm>
              <a:prstGeom prst="rect">
                <a:avLst/>
              </a:prstGeom>
              <a:noFill/>
              <a:ln>
                <a:noFill/>
              </a:ln>
            </p:spPr>
          </p:pic>
          <p:grpSp>
            <p:nvGrpSpPr>
              <p:cNvPr id="790" name="Google Shape;790;p7"/>
              <p:cNvGrpSpPr/>
              <p:nvPr/>
            </p:nvGrpSpPr>
            <p:grpSpPr>
              <a:xfrm>
                <a:off x="5502403" y="4781764"/>
                <a:ext cx="507957" cy="222216"/>
                <a:chOff x="4128900" y="3606230"/>
                <a:chExt cx="568256" cy="339300"/>
              </a:xfrm>
            </p:grpSpPr>
            <p:sp>
              <p:nvSpPr>
                <p:cNvPr id="791" name="Google Shape;791;p7"/>
                <p:cNvSpPr/>
                <p:nvPr/>
              </p:nvSpPr>
              <p:spPr>
                <a:xfrm>
                  <a:off x="4128900" y="3720139"/>
                  <a:ext cx="568256" cy="225391"/>
                </a:xfrm>
                <a:prstGeom prst="ellipse">
                  <a:avLst/>
                </a:prstGeom>
                <a:solidFill>
                  <a:srgbClr val="262699"/>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792" name="Google Shape;792;p7"/>
                <p:cNvSpPr/>
                <p:nvPr/>
              </p:nvSpPr>
              <p:spPr>
                <a:xfrm>
                  <a:off x="4128900" y="3720139"/>
                  <a:ext cx="568256" cy="111484"/>
                </a:xfrm>
                <a:prstGeom prst="rect">
                  <a:avLst/>
                </a:prstGeom>
                <a:solidFill>
                  <a:srgbClr val="2626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793" name="Google Shape;793;p7"/>
                <p:cNvSpPr/>
                <p:nvPr/>
              </p:nvSpPr>
              <p:spPr>
                <a:xfrm>
                  <a:off x="4128900" y="3606230"/>
                  <a:ext cx="568256" cy="225392"/>
                </a:xfrm>
                <a:prstGeom prst="ellipse">
                  <a:avLst/>
                </a:prstGeom>
                <a:solidFill>
                  <a:srgbClr val="ACACEA">
                    <a:alpha val="5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794" name="Google Shape;794;p7"/>
                <p:cNvCxnSpPr/>
                <p:nvPr/>
              </p:nvCxnSpPr>
              <p:spPr>
                <a:xfrm>
                  <a:off x="4697156" y="3720139"/>
                  <a:ext cx="0" cy="111484"/>
                </a:xfrm>
                <a:prstGeom prst="straightConnector1">
                  <a:avLst/>
                </a:prstGeom>
                <a:noFill/>
                <a:ln cap="flat" cmpd="sng" w="9525">
                  <a:solidFill>
                    <a:srgbClr val="000000"/>
                  </a:solidFill>
                  <a:prstDash val="solid"/>
                  <a:round/>
                  <a:headEnd len="sm" w="sm" type="none"/>
                  <a:tailEnd len="sm" w="sm" type="none"/>
                </a:ln>
              </p:spPr>
            </p:cxnSp>
            <p:cxnSp>
              <p:nvCxnSpPr>
                <p:cNvPr id="795" name="Google Shape;795;p7"/>
                <p:cNvCxnSpPr/>
                <p:nvPr/>
              </p:nvCxnSpPr>
              <p:spPr>
                <a:xfrm>
                  <a:off x="4128900" y="3720139"/>
                  <a:ext cx="0" cy="111484"/>
                </a:xfrm>
                <a:prstGeom prst="straightConnector1">
                  <a:avLst/>
                </a:prstGeom>
                <a:noFill/>
                <a:ln cap="flat" cmpd="sng" w="9525">
                  <a:solidFill>
                    <a:srgbClr val="000000"/>
                  </a:solidFill>
                  <a:prstDash val="solid"/>
                  <a:round/>
                  <a:headEnd len="sm" w="sm" type="none"/>
                  <a:tailEnd len="sm" w="sm" type="none"/>
                </a:ln>
              </p:spPr>
            </p:cxnSp>
          </p:grpSp>
          <p:sp>
            <p:nvSpPr>
              <p:cNvPr id="796" name="Google Shape;796;p7"/>
              <p:cNvSpPr/>
              <p:nvPr/>
            </p:nvSpPr>
            <p:spPr>
              <a:xfrm>
                <a:off x="5507166" y="3694500"/>
                <a:ext cx="498433" cy="1165040"/>
              </a:xfrm>
              <a:prstGeom prst="rect">
                <a:avLst/>
              </a:prstGeom>
              <a:gradFill>
                <a:gsLst>
                  <a:gs pos="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797" name="Google Shape;797;p7"/>
              <p:cNvCxnSpPr>
                <a:stCxn id="789" idx="1"/>
              </p:cNvCxnSpPr>
              <p:nvPr/>
            </p:nvCxnSpPr>
            <p:spPr>
              <a:xfrm>
                <a:off x="5491163" y="3316940"/>
                <a:ext cx="6300" cy="1633200"/>
              </a:xfrm>
              <a:prstGeom prst="straightConnector1">
                <a:avLst/>
              </a:prstGeom>
              <a:noFill/>
              <a:ln cap="flat" cmpd="sng" w="9525">
                <a:solidFill>
                  <a:srgbClr val="000000"/>
                </a:solidFill>
                <a:prstDash val="dash"/>
                <a:round/>
                <a:headEnd len="sm" w="sm" type="none"/>
                <a:tailEnd len="sm" w="sm" type="none"/>
              </a:ln>
            </p:spPr>
          </p:cxnSp>
          <p:grpSp>
            <p:nvGrpSpPr>
              <p:cNvPr id="798" name="Google Shape;798;p7"/>
              <p:cNvGrpSpPr/>
              <p:nvPr/>
            </p:nvGrpSpPr>
            <p:grpSpPr>
              <a:xfrm>
                <a:off x="5500816" y="3178644"/>
                <a:ext cx="504782" cy="242849"/>
                <a:chOff x="2183606" y="1573485"/>
                <a:chExt cx="1200052" cy="430149"/>
              </a:xfrm>
            </p:grpSpPr>
            <p:sp>
              <p:nvSpPr>
                <p:cNvPr id="799" name="Google Shape;799;p7"/>
                <p:cNvSpPr/>
                <p:nvPr/>
              </p:nvSpPr>
              <p:spPr>
                <a:xfrm flipH="1" rot="10800000">
                  <a:off x="2187379" y="1688754"/>
                  <a:ext cx="1196279" cy="314880"/>
                </a:xfrm>
                <a:prstGeom prst="ellipse">
                  <a:avLst/>
                </a:prstGeom>
                <a:gradFill>
                  <a:gsLst>
                    <a:gs pos="0">
                      <a:srgbClr val="262699"/>
                    </a:gs>
                    <a:gs pos="3100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800" name="Google Shape;800;p7"/>
                <p:cNvSpPr/>
                <p:nvPr/>
              </p:nvSpPr>
              <p:spPr>
                <a:xfrm>
                  <a:off x="2183606" y="1733737"/>
                  <a:ext cx="1200052" cy="112457"/>
                </a:xfrm>
                <a:prstGeom prst="rect">
                  <a:avLst/>
                </a:prstGeom>
                <a:gradFill>
                  <a:gsLst>
                    <a:gs pos="0">
                      <a:srgbClr val="ACACEA"/>
                    </a:gs>
                    <a:gs pos="54000">
                      <a:srgbClr val="8383E0"/>
                    </a:gs>
                    <a:gs pos="100000">
                      <a:srgbClr val="262699"/>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788" name="Google Shape;788;p7"/>
                <p:cNvSpPr/>
                <p:nvPr/>
              </p:nvSpPr>
              <p:spPr>
                <a:xfrm flipH="1" rot="10800000">
                  <a:off x="2183606" y="1573485"/>
                  <a:ext cx="1196277" cy="314880"/>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801" name="Google Shape;801;p7"/>
                <p:cNvSpPr/>
                <p:nvPr/>
              </p:nvSpPr>
              <p:spPr>
                <a:xfrm>
                  <a:off x="2489279" y="1669074"/>
                  <a:ext cx="584932" cy="157440"/>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802" name="Google Shape;802;p7"/>
                <p:cNvSpPr/>
                <p:nvPr/>
              </p:nvSpPr>
              <p:spPr>
                <a:xfrm>
                  <a:off x="2428899" y="1629714"/>
                  <a:ext cx="705692" cy="1096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803" name="Google Shape;803;p7"/>
                <p:cNvSpPr/>
                <p:nvPr/>
              </p:nvSpPr>
              <p:spPr>
                <a:xfrm>
                  <a:off x="2893071" y="1722492"/>
                  <a:ext cx="256615" cy="9558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804" name="Google Shape;804;p7"/>
                <p:cNvSpPr/>
                <p:nvPr/>
              </p:nvSpPr>
              <p:spPr>
                <a:xfrm>
                  <a:off x="2417579" y="1725302"/>
                  <a:ext cx="252840" cy="92778"/>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cxnSp>
              <p:nvCxnSpPr>
                <p:cNvPr id="805" name="Google Shape;805;p7"/>
                <p:cNvCxnSpPr>
                  <a:endCxn id="788" idx="2"/>
                </p:cNvCxnSpPr>
                <p:nvPr/>
              </p:nvCxnSpPr>
              <p:spPr>
                <a:xfrm rot="10800000">
                  <a:off x="2183606" y="1730925"/>
                  <a:ext cx="3900" cy="1209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806" name="Google Shape;806;p7"/>
                <p:cNvCxnSpPr/>
                <p:nvPr/>
              </p:nvCxnSpPr>
              <p:spPr>
                <a:xfrm rot="10800000">
                  <a:off x="3379883" y="1728114"/>
                  <a:ext cx="3775" cy="12089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grpSp>
          <p:nvGrpSpPr>
            <p:cNvPr id="807" name="Google Shape;807;p7"/>
            <p:cNvGrpSpPr/>
            <p:nvPr/>
          </p:nvGrpSpPr>
          <p:grpSpPr>
            <a:xfrm>
              <a:off x="6472285" y="2648504"/>
              <a:ext cx="522243" cy="2353888"/>
              <a:chOff x="6472285" y="2648504"/>
              <a:chExt cx="522243" cy="2353888"/>
            </a:xfrm>
          </p:grpSpPr>
          <p:sp>
            <p:nvSpPr>
              <p:cNvPr id="808" name="Google Shape;808;p7"/>
              <p:cNvSpPr/>
              <p:nvPr/>
            </p:nvSpPr>
            <p:spPr>
              <a:xfrm rot="10800000">
                <a:off x="6482296" y="2777838"/>
                <a:ext cx="498349" cy="722037"/>
              </a:xfrm>
              <a:prstGeom prst="rect">
                <a:avLst/>
              </a:prstGeom>
              <a:gradFill>
                <a:gsLst>
                  <a:gs pos="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809" name="Google Shape;809;p7"/>
              <p:cNvCxnSpPr/>
              <p:nvPr/>
            </p:nvCxnSpPr>
            <p:spPr>
              <a:xfrm>
                <a:off x="6994528" y="2846910"/>
                <a:ext cx="0" cy="1998345"/>
              </a:xfrm>
              <a:prstGeom prst="straightConnector1">
                <a:avLst/>
              </a:prstGeom>
              <a:noFill/>
              <a:ln cap="flat" cmpd="sng" w="9525">
                <a:solidFill>
                  <a:srgbClr val="000000"/>
                </a:solidFill>
                <a:prstDash val="dash"/>
                <a:round/>
                <a:headEnd len="sm" w="sm" type="none"/>
                <a:tailEnd len="sm" w="sm" type="none"/>
              </a:ln>
            </p:spPr>
          </p:cxnSp>
          <p:grpSp>
            <p:nvGrpSpPr>
              <p:cNvPr id="810" name="Google Shape;810;p7"/>
              <p:cNvGrpSpPr/>
              <p:nvPr/>
            </p:nvGrpSpPr>
            <p:grpSpPr>
              <a:xfrm>
                <a:off x="6486570" y="4765893"/>
                <a:ext cx="507957" cy="236499"/>
                <a:chOff x="4128808" y="3606294"/>
                <a:chExt cx="568256" cy="339218"/>
              </a:xfrm>
            </p:grpSpPr>
            <p:sp>
              <p:nvSpPr>
                <p:cNvPr id="811" name="Google Shape;811;p7"/>
                <p:cNvSpPr/>
                <p:nvPr/>
              </p:nvSpPr>
              <p:spPr>
                <a:xfrm>
                  <a:off x="4128808" y="3720125"/>
                  <a:ext cx="568256" cy="225387"/>
                </a:xfrm>
                <a:prstGeom prst="ellipse">
                  <a:avLst/>
                </a:prstGeom>
                <a:solidFill>
                  <a:srgbClr val="262699"/>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812" name="Google Shape;812;p7"/>
                <p:cNvSpPr/>
                <p:nvPr/>
              </p:nvSpPr>
              <p:spPr>
                <a:xfrm>
                  <a:off x="4128808" y="3720125"/>
                  <a:ext cx="568256" cy="111556"/>
                </a:xfrm>
                <a:prstGeom prst="rect">
                  <a:avLst/>
                </a:prstGeom>
                <a:solidFill>
                  <a:srgbClr val="2626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813" name="Google Shape;813;p7"/>
                <p:cNvSpPr/>
                <p:nvPr/>
              </p:nvSpPr>
              <p:spPr>
                <a:xfrm>
                  <a:off x="4128808" y="3606294"/>
                  <a:ext cx="568256" cy="225387"/>
                </a:xfrm>
                <a:prstGeom prst="ellipse">
                  <a:avLst/>
                </a:prstGeom>
                <a:solidFill>
                  <a:srgbClr val="ACACEA">
                    <a:alpha val="5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814" name="Google Shape;814;p7"/>
                <p:cNvCxnSpPr/>
                <p:nvPr/>
              </p:nvCxnSpPr>
              <p:spPr>
                <a:xfrm>
                  <a:off x="4697064" y="3720125"/>
                  <a:ext cx="0" cy="111556"/>
                </a:xfrm>
                <a:prstGeom prst="straightConnector1">
                  <a:avLst/>
                </a:prstGeom>
                <a:noFill/>
                <a:ln cap="flat" cmpd="sng" w="9525">
                  <a:solidFill>
                    <a:srgbClr val="000000"/>
                  </a:solidFill>
                  <a:prstDash val="solid"/>
                  <a:round/>
                  <a:headEnd len="sm" w="sm" type="none"/>
                  <a:tailEnd len="sm" w="sm" type="none"/>
                </a:ln>
              </p:spPr>
            </p:cxnSp>
            <p:cxnSp>
              <p:nvCxnSpPr>
                <p:cNvPr id="815" name="Google Shape;815;p7"/>
                <p:cNvCxnSpPr/>
                <p:nvPr/>
              </p:nvCxnSpPr>
              <p:spPr>
                <a:xfrm>
                  <a:off x="4128808" y="3720125"/>
                  <a:ext cx="0" cy="111556"/>
                </a:xfrm>
                <a:prstGeom prst="straightConnector1">
                  <a:avLst/>
                </a:prstGeom>
                <a:noFill/>
                <a:ln cap="flat" cmpd="sng" w="9525">
                  <a:solidFill>
                    <a:srgbClr val="000000"/>
                  </a:solidFill>
                  <a:prstDash val="solid"/>
                  <a:round/>
                  <a:headEnd len="sm" w="sm" type="none"/>
                  <a:tailEnd len="sm" w="sm" type="none"/>
                </a:ln>
              </p:spPr>
            </p:cxnSp>
          </p:grpSp>
          <p:sp>
            <p:nvSpPr>
              <p:cNvPr id="816" name="Google Shape;816;p7"/>
              <p:cNvSpPr/>
              <p:nvPr/>
            </p:nvSpPr>
            <p:spPr>
              <a:xfrm>
                <a:off x="6491333" y="3610376"/>
                <a:ext cx="498433" cy="1238053"/>
              </a:xfrm>
              <a:prstGeom prst="rect">
                <a:avLst/>
              </a:prstGeom>
              <a:gradFill>
                <a:gsLst>
                  <a:gs pos="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817" name="Google Shape;817;p7"/>
              <p:cNvCxnSpPr/>
              <p:nvPr/>
            </p:nvCxnSpPr>
            <p:spPr>
              <a:xfrm>
                <a:off x="6472285" y="2818340"/>
                <a:ext cx="9524" cy="2126912"/>
              </a:xfrm>
              <a:prstGeom prst="straightConnector1">
                <a:avLst/>
              </a:prstGeom>
              <a:noFill/>
              <a:ln cap="flat" cmpd="sng" w="9525">
                <a:solidFill>
                  <a:srgbClr val="000000"/>
                </a:solidFill>
                <a:prstDash val="dash"/>
                <a:round/>
                <a:headEnd len="sm" w="sm" type="none"/>
                <a:tailEnd len="sm" w="sm" type="none"/>
              </a:ln>
            </p:spPr>
          </p:cxnSp>
          <p:grpSp>
            <p:nvGrpSpPr>
              <p:cNvPr id="818" name="Google Shape;818;p7"/>
              <p:cNvGrpSpPr/>
              <p:nvPr/>
            </p:nvGrpSpPr>
            <p:grpSpPr>
              <a:xfrm>
                <a:off x="6478635" y="2648504"/>
                <a:ext cx="504782" cy="242849"/>
                <a:chOff x="2184464" y="1575651"/>
                <a:chExt cx="1200052" cy="430151"/>
              </a:xfrm>
            </p:grpSpPr>
            <p:sp>
              <p:nvSpPr>
                <p:cNvPr id="819" name="Google Shape;819;p7"/>
                <p:cNvSpPr/>
                <p:nvPr/>
              </p:nvSpPr>
              <p:spPr>
                <a:xfrm flipH="1" rot="10800000">
                  <a:off x="2188237" y="1690921"/>
                  <a:ext cx="1196279" cy="314881"/>
                </a:xfrm>
                <a:prstGeom prst="ellipse">
                  <a:avLst/>
                </a:prstGeom>
                <a:gradFill>
                  <a:gsLst>
                    <a:gs pos="0">
                      <a:srgbClr val="262699"/>
                    </a:gs>
                    <a:gs pos="3100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820" name="Google Shape;820;p7"/>
                <p:cNvSpPr/>
                <p:nvPr/>
              </p:nvSpPr>
              <p:spPr>
                <a:xfrm>
                  <a:off x="2184464" y="1735904"/>
                  <a:ext cx="1200052" cy="112457"/>
                </a:xfrm>
                <a:prstGeom prst="rect">
                  <a:avLst/>
                </a:prstGeom>
                <a:gradFill>
                  <a:gsLst>
                    <a:gs pos="0">
                      <a:srgbClr val="ACACEA"/>
                    </a:gs>
                    <a:gs pos="54000">
                      <a:srgbClr val="8383E0"/>
                    </a:gs>
                    <a:gs pos="100000">
                      <a:srgbClr val="262699"/>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821" name="Google Shape;821;p7"/>
                <p:cNvSpPr/>
                <p:nvPr/>
              </p:nvSpPr>
              <p:spPr>
                <a:xfrm flipH="1" rot="10800000">
                  <a:off x="2184464" y="1575651"/>
                  <a:ext cx="1196277" cy="314881"/>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822" name="Google Shape;822;p7"/>
                <p:cNvSpPr/>
                <p:nvPr/>
              </p:nvSpPr>
              <p:spPr>
                <a:xfrm>
                  <a:off x="2490137" y="1671240"/>
                  <a:ext cx="584932" cy="157440"/>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823" name="Google Shape;823;p7"/>
                <p:cNvSpPr/>
                <p:nvPr/>
              </p:nvSpPr>
              <p:spPr>
                <a:xfrm>
                  <a:off x="2429757" y="1631880"/>
                  <a:ext cx="705692" cy="109647"/>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824" name="Google Shape;824;p7"/>
                <p:cNvSpPr/>
                <p:nvPr/>
              </p:nvSpPr>
              <p:spPr>
                <a:xfrm>
                  <a:off x="2893929" y="1724658"/>
                  <a:ext cx="256615" cy="95589"/>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825" name="Google Shape;825;p7"/>
                <p:cNvSpPr/>
                <p:nvPr/>
              </p:nvSpPr>
              <p:spPr>
                <a:xfrm>
                  <a:off x="2418437" y="1727469"/>
                  <a:ext cx="252840" cy="92778"/>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cxnSp>
              <p:nvCxnSpPr>
                <p:cNvPr id="826" name="Google Shape;826;p7"/>
                <p:cNvCxnSpPr>
                  <a:endCxn id="821" idx="2"/>
                </p:cNvCxnSpPr>
                <p:nvPr/>
              </p:nvCxnSpPr>
              <p:spPr>
                <a:xfrm rot="10800000">
                  <a:off x="2184464" y="1733092"/>
                  <a:ext cx="3900" cy="1209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827" name="Google Shape;827;p7"/>
                <p:cNvCxnSpPr/>
                <p:nvPr/>
              </p:nvCxnSpPr>
              <p:spPr>
                <a:xfrm rot="10800000">
                  <a:off x="3380741" y="1730281"/>
                  <a:ext cx="3775" cy="120891"/>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grpSp>
      <p:grpSp>
        <p:nvGrpSpPr>
          <p:cNvPr id="828" name="Google Shape;828;p7"/>
          <p:cNvGrpSpPr/>
          <p:nvPr/>
        </p:nvGrpSpPr>
        <p:grpSpPr>
          <a:xfrm>
            <a:off x="3419060" y="2725807"/>
            <a:ext cx="5111750" cy="879475"/>
            <a:chOff x="1866825" y="707349"/>
            <a:chExt cx="5112820" cy="879389"/>
          </a:xfrm>
        </p:grpSpPr>
        <p:sp>
          <p:nvSpPr>
            <p:cNvPr id="829" name="Google Shape;829;p7"/>
            <p:cNvSpPr/>
            <p:nvPr/>
          </p:nvSpPr>
          <p:spPr>
            <a:xfrm>
              <a:off x="1866825" y="785129"/>
              <a:ext cx="954288" cy="492077"/>
            </a:xfrm>
            <a:prstGeom prst="ellipse">
              <a:avLst/>
            </a:prstGeom>
            <a:solidFill>
              <a:srgbClr val="CC0000">
                <a:alpha val="27843"/>
              </a:srgbClr>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830" name="Google Shape;830;p7"/>
            <p:cNvSpPr txBox="1"/>
            <p:nvPr/>
          </p:nvSpPr>
          <p:spPr>
            <a:xfrm>
              <a:off x="1891781" y="783191"/>
              <a:ext cx="910613" cy="476199"/>
            </a:xfrm>
            <a:prstGeom prst="rect">
              <a:avLst/>
            </a:prstGeom>
            <a:noFill/>
            <a:ln>
              <a:noFill/>
            </a:ln>
          </p:spPr>
          <p:txBody>
            <a:bodyPr anchorCtr="0" anchor="t" bIns="45700" lIns="91425" spcFirstLastPara="1" rIns="91425" wrap="square" tIns="45700">
              <a:spAutoFit/>
            </a:bodyPr>
            <a:lstStyle/>
            <a:p>
              <a:pPr indent="0" lvl="0" marL="0" marR="0" rtl="0" algn="ctr">
                <a:lnSpc>
                  <a:spcPct val="105357"/>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Routing</a:t>
              </a:r>
              <a:endParaRPr/>
            </a:p>
            <a:p>
              <a:pPr indent="0" lvl="0" marL="0" marR="0" rtl="0" algn="ctr">
                <a:lnSpc>
                  <a:spcPct val="105357"/>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Algorithm</a:t>
              </a:r>
              <a:endParaRPr/>
            </a:p>
          </p:txBody>
        </p:sp>
        <p:cxnSp>
          <p:nvCxnSpPr>
            <p:cNvPr id="831" name="Google Shape;831;p7"/>
            <p:cNvCxnSpPr/>
            <p:nvPr/>
          </p:nvCxnSpPr>
          <p:spPr>
            <a:xfrm flipH="1" rot="10800000">
              <a:off x="2833815" y="807352"/>
              <a:ext cx="1517968" cy="214291"/>
            </a:xfrm>
            <a:prstGeom prst="straightConnector1">
              <a:avLst/>
            </a:prstGeom>
            <a:noFill/>
            <a:ln cap="flat" cmpd="sng" w="25400">
              <a:solidFill>
                <a:srgbClr val="CC0000"/>
              </a:solidFill>
              <a:prstDash val="solid"/>
              <a:round/>
              <a:headEnd len="med" w="med" type="triangle"/>
              <a:tailEnd len="med" w="med" type="triangle"/>
            </a:ln>
          </p:spPr>
        </p:cxnSp>
        <p:cxnSp>
          <p:nvCxnSpPr>
            <p:cNvPr id="832" name="Google Shape;832;p7"/>
            <p:cNvCxnSpPr/>
            <p:nvPr/>
          </p:nvCxnSpPr>
          <p:spPr>
            <a:xfrm>
              <a:off x="2751248" y="1201014"/>
              <a:ext cx="797092" cy="279373"/>
            </a:xfrm>
            <a:prstGeom prst="straightConnector1">
              <a:avLst/>
            </a:prstGeom>
            <a:noFill/>
            <a:ln cap="flat" cmpd="sng" w="25400">
              <a:solidFill>
                <a:srgbClr val="CC0000"/>
              </a:solidFill>
              <a:prstDash val="solid"/>
              <a:round/>
              <a:headEnd len="med" w="med" type="triangle"/>
              <a:tailEnd len="med" w="med" type="triangle"/>
            </a:ln>
          </p:spPr>
        </p:cxnSp>
        <p:cxnSp>
          <p:nvCxnSpPr>
            <p:cNvPr id="833" name="Google Shape;833;p7"/>
            <p:cNvCxnSpPr/>
            <p:nvPr/>
          </p:nvCxnSpPr>
          <p:spPr>
            <a:xfrm>
              <a:off x="4685228" y="894656"/>
              <a:ext cx="892362" cy="509538"/>
            </a:xfrm>
            <a:prstGeom prst="straightConnector1">
              <a:avLst/>
            </a:prstGeom>
            <a:noFill/>
            <a:ln cap="flat" cmpd="sng" w="25400">
              <a:solidFill>
                <a:srgbClr val="CC0000"/>
              </a:solidFill>
              <a:prstDash val="solid"/>
              <a:round/>
              <a:headEnd len="med" w="med" type="triangle"/>
              <a:tailEnd len="med" w="med" type="triangle"/>
            </a:ln>
          </p:spPr>
        </p:cxnSp>
        <p:cxnSp>
          <p:nvCxnSpPr>
            <p:cNvPr id="834" name="Google Shape;834;p7"/>
            <p:cNvCxnSpPr/>
            <p:nvPr/>
          </p:nvCxnSpPr>
          <p:spPr>
            <a:xfrm>
              <a:off x="4801139" y="801003"/>
              <a:ext cx="1695805" cy="130162"/>
            </a:xfrm>
            <a:prstGeom prst="straightConnector1">
              <a:avLst/>
            </a:prstGeom>
            <a:noFill/>
            <a:ln cap="flat" cmpd="sng" w="25400">
              <a:solidFill>
                <a:srgbClr val="CC0000"/>
              </a:solidFill>
              <a:prstDash val="solid"/>
              <a:round/>
              <a:headEnd len="med" w="med" type="triangle"/>
              <a:tailEnd len="med" w="med" type="triangle"/>
            </a:ln>
          </p:spPr>
        </p:cxnSp>
        <p:sp>
          <p:nvSpPr>
            <p:cNvPr id="835" name="Google Shape;835;p7"/>
            <p:cNvSpPr/>
            <p:nvPr/>
          </p:nvSpPr>
          <p:spPr>
            <a:xfrm>
              <a:off x="6558870" y="894656"/>
              <a:ext cx="420775" cy="180957"/>
            </a:xfrm>
            <a:prstGeom prst="ellipse">
              <a:avLst/>
            </a:prstGeom>
            <a:solidFill>
              <a:srgbClr val="CC0000">
                <a:alpha val="27843"/>
              </a:srgbClr>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836" name="Google Shape;836;p7"/>
            <p:cNvSpPr/>
            <p:nvPr/>
          </p:nvSpPr>
          <p:spPr>
            <a:xfrm>
              <a:off x="5572826" y="1404194"/>
              <a:ext cx="420776" cy="182544"/>
            </a:xfrm>
            <a:prstGeom prst="ellipse">
              <a:avLst/>
            </a:prstGeom>
            <a:solidFill>
              <a:srgbClr val="CC0000">
                <a:alpha val="27843"/>
              </a:srgbClr>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837" name="Google Shape;837;p7"/>
            <p:cNvSpPr/>
            <p:nvPr/>
          </p:nvSpPr>
          <p:spPr>
            <a:xfrm>
              <a:off x="4367661" y="707349"/>
              <a:ext cx="420775" cy="182545"/>
            </a:xfrm>
            <a:prstGeom prst="ellipse">
              <a:avLst/>
            </a:prstGeom>
            <a:solidFill>
              <a:srgbClr val="CC0000">
                <a:alpha val="27843"/>
              </a:srgbClr>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838" name="Google Shape;838;p7"/>
            <p:cNvSpPr/>
            <p:nvPr/>
          </p:nvSpPr>
          <p:spPr>
            <a:xfrm>
              <a:off x="3572157" y="1402606"/>
              <a:ext cx="420776" cy="180957"/>
            </a:xfrm>
            <a:prstGeom prst="ellipse">
              <a:avLst/>
            </a:prstGeom>
            <a:solidFill>
              <a:srgbClr val="CC0000">
                <a:alpha val="27843"/>
              </a:srgbClr>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839" name="Google Shape;839;p7"/>
            <p:cNvCxnSpPr/>
            <p:nvPr/>
          </p:nvCxnSpPr>
          <p:spPr>
            <a:xfrm>
              <a:off x="2821113" y="1105773"/>
              <a:ext cx="2739010" cy="339692"/>
            </a:xfrm>
            <a:prstGeom prst="straightConnector1">
              <a:avLst/>
            </a:prstGeom>
            <a:noFill/>
            <a:ln cap="flat" cmpd="sng" w="25400">
              <a:solidFill>
                <a:srgbClr val="CC0000"/>
              </a:solidFill>
              <a:prstDash val="solid"/>
              <a:round/>
              <a:headEnd len="med" w="med" type="triangle"/>
              <a:tailEnd len="med" w="med" type="triangle"/>
            </a:ln>
          </p:spPr>
        </p:cxnSp>
        <p:cxnSp>
          <p:nvCxnSpPr>
            <p:cNvPr id="840" name="Google Shape;840;p7"/>
            <p:cNvCxnSpPr>
              <a:endCxn id="835" idx="2"/>
            </p:cNvCxnSpPr>
            <p:nvPr/>
          </p:nvCxnSpPr>
          <p:spPr>
            <a:xfrm flipH="1" rot="10800000">
              <a:off x="3997770" y="985134"/>
              <a:ext cx="2561100" cy="469800"/>
            </a:xfrm>
            <a:prstGeom prst="straightConnector1">
              <a:avLst/>
            </a:prstGeom>
            <a:noFill/>
            <a:ln cap="flat" cmpd="sng" w="25400">
              <a:solidFill>
                <a:srgbClr val="CC0000"/>
              </a:solidFill>
              <a:prstDash val="solid"/>
              <a:round/>
              <a:headEnd len="med" w="med" type="triangle"/>
              <a:tailEnd len="med" w="med" type="triangle"/>
            </a:ln>
          </p:spPr>
        </p:cxnSp>
        <p:cxnSp>
          <p:nvCxnSpPr>
            <p:cNvPr id="841" name="Google Shape;841;p7"/>
            <p:cNvCxnSpPr/>
            <p:nvPr/>
          </p:nvCxnSpPr>
          <p:spPr>
            <a:xfrm>
              <a:off x="3991345" y="1508959"/>
              <a:ext cx="1581481" cy="0"/>
            </a:xfrm>
            <a:prstGeom prst="straightConnector1">
              <a:avLst/>
            </a:prstGeom>
            <a:noFill/>
            <a:ln cap="flat" cmpd="sng" w="25400">
              <a:solidFill>
                <a:srgbClr val="CC0000"/>
              </a:solidFill>
              <a:prstDash val="solid"/>
              <a:round/>
              <a:headEnd len="med" w="med" type="triangle"/>
              <a:tailEnd len="med" w="med" type="triangle"/>
            </a:ln>
          </p:spPr>
        </p:cxnSp>
        <p:cxnSp>
          <p:nvCxnSpPr>
            <p:cNvPr id="842" name="Google Shape;842;p7"/>
            <p:cNvCxnSpPr/>
            <p:nvPr/>
          </p:nvCxnSpPr>
          <p:spPr>
            <a:xfrm flipH="1" rot="10800000">
              <a:off x="5996777" y="1083550"/>
              <a:ext cx="751044" cy="396836"/>
            </a:xfrm>
            <a:prstGeom prst="straightConnector1">
              <a:avLst/>
            </a:prstGeom>
            <a:noFill/>
            <a:ln cap="flat" cmpd="sng" w="25400">
              <a:solidFill>
                <a:srgbClr val="CC0000"/>
              </a:solidFill>
              <a:prstDash val="solid"/>
              <a:round/>
              <a:headEnd len="med" w="med" type="triangle"/>
              <a:tailEnd len="med" w="med" type="triangle"/>
            </a:ln>
          </p:spPr>
        </p:cxnSp>
      </p:grpSp>
      <p:grpSp>
        <p:nvGrpSpPr>
          <p:cNvPr id="843" name="Google Shape;843;p7"/>
          <p:cNvGrpSpPr/>
          <p:nvPr/>
        </p:nvGrpSpPr>
        <p:grpSpPr>
          <a:xfrm>
            <a:off x="3147598" y="3114750"/>
            <a:ext cx="6481877" cy="1109350"/>
            <a:chOff x="1557338" y="3074993"/>
            <a:chExt cx="6481877" cy="1109350"/>
          </a:xfrm>
        </p:grpSpPr>
        <p:sp>
          <p:nvSpPr>
            <p:cNvPr id="844" name="Google Shape;844;p7"/>
            <p:cNvSpPr txBox="1"/>
            <p:nvPr/>
          </p:nvSpPr>
          <p:spPr>
            <a:xfrm>
              <a:off x="7292964" y="3651243"/>
              <a:ext cx="639900" cy="533100"/>
            </a:xfrm>
            <a:prstGeom prst="rect">
              <a:avLst/>
            </a:prstGeom>
            <a:noFill/>
            <a:ln>
              <a:noFill/>
            </a:ln>
          </p:spPr>
          <p:txBody>
            <a:bodyPr anchorCtr="0" anchor="t" bIns="45700" lIns="91425" spcFirstLastPara="1" rIns="91425" wrap="square" tIns="45700">
              <a:spAutoFit/>
            </a:bodyPr>
            <a:lstStyle/>
            <a:p>
              <a:pPr indent="0" lvl="0" marL="0" marR="0" rtl="0" algn="ctr">
                <a:lnSpc>
                  <a:spcPct val="104499"/>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data</a:t>
              </a:r>
              <a:endParaRPr/>
            </a:p>
            <a:p>
              <a:pPr indent="0" lvl="0" marL="0" marR="0" rtl="0" algn="ctr">
                <a:lnSpc>
                  <a:spcPct val="104499"/>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plane</a:t>
              </a:r>
              <a:endParaRPr/>
            </a:p>
          </p:txBody>
        </p:sp>
        <p:sp>
          <p:nvSpPr>
            <p:cNvPr id="845" name="Google Shape;845;p7"/>
            <p:cNvSpPr txBox="1"/>
            <p:nvPr/>
          </p:nvSpPr>
          <p:spPr>
            <a:xfrm>
              <a:off x="7224715" y="3074993"/>
              <a:ext cx="814500" cy="533100"/>
            </a:xfrm>
            <a:prstGeom prst="rect">
              <a:avLst/>
            </a:prstGeom>
            <a:noFill/>
            <a:ln>
              <a:noFill/>
            </a:ln>
          </p:spPr>
          <p:txBody>
            <a:bodyPr anchorCtr="0" anchor="t" bIns="45700" lIns="91425" spcFirstLastPara="1" rIns="91425" wrap="square" tIns="45700">
              <a:spAutoFit/>
            </a:bodyPr>
            <a:lstStyle/>
            <a:p>
              <a:pPr indent="0" lvl="0" marL="0" marR="0" rtl="0" algn="ctr">
                <a:lnSpc>
                  <a:spcPct val="104499"/>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control</a:t>
              </a:r>
              <a:endParaRPr/>
            </a:p>
            <a:p>
              <a:pPr indent="0" lvl="0" marL="0" marR="0" rtl="0" algn="ctr">
                <a:lnSpc>
                  <a:spcPct val="104499"/>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plane</a:t>
              </a:r>
              <a:endParaRPr/>
            </a:p>
          </p:txBody>
        </p:sp>
        <p:cxnSp>
          <p:nvCxnSpPr>
            <p:cNvPr id="846" name="Google Shape;846;p7"/>
            <p:cNvCxnSpPr/>
            <p:nvPr/>
          </p:nvCxnSpPr>
          <p:spPr>
            <a:xfrm>
              <a:off x="1557338" y="3613150"/>
              <a:ext cx="6207125" cy="0"/>
            </a:xfrm>
            <a:prstGeom prst="straightConnector1">
              <a:avLst/>
            </a:prstGeom>
            <a:noFill/>
            <a:ln cap="flat" cmpd="sng" w="25400">
              <a:solidFill>
                <a:srgbClr val="000000"/>
              </a:solidFill>
              <a:prstDash val="dash"/>
              <a:round/>
              <a:headEnd len="sm" w="sm" type="none"/>
              <a:tailEnd len="sm" w="sm" type="none"/>
            </a:ln>
          </p:spPr>
        </p:cxnSp>
      </p:grpSp>
      <p:grpSp>
        <p:nvGrpSpPr>
          <p:cNvPr id="847" name="Google Shape;847;p7"/>
          <p:cNvGrpSpPr/>
          <p:nvPr/>
        </p:nvGrpSpPr>
        <p:grpSpPr>
          <a:xfrm>
            <a:off x="3419060" y="3741807"/>
            <a:ext cx="5126038" cy="1120775"/>
            <a:chOff x="-4746102" y="4471477"/>
            <a:chExt cx="5126173" cy="1120753"/>
          </a:xfrm>
        </p:grpSpPr>
        <p:pic>
          <p:nvPicPr>
            <p:cNvPr descr="fig42_table.pdf" id="848" name="Google Shape;848;p7"/>
            <p:cNvPicPr preferRelativeResize="0"/>
            <p:nvPr/>
          </p:nvPicPr>
          <p:blipFill rotWithShape="1">
            <a:blip r:embed="rId4">
              <a:alphaModFix/>
            </a:blip>
            <a:srcRect b="0" l="0" r="0" t="0"/>
            <a:stretch/>
          </p:blipFill>
          <p:spPr>
            <a:xfrm>
              <a:off x="-4746102" y="4471477"/>
              <a:ext cx="966463" cy="966962"/>
            </a:xfrm>
            <a:prstGeom prst="rect">
              <a:avLst/>
            </a:prstGeom>
            <a:noFill/>
            <a:ln cap="flat" cmpd="sng" w="9525">
              <a:solidFill>
                <a:srgbClr val="CC0000"/>
              </a:solidFill>
              <a:prstDash val="solid"/>
              <a:miter lim="800000"/>
              <a:headEnd len="sm" w="sm" type="none"/>
              <a:tailEnd len="sm" w="sm" type="none"/>
            </a:ln>
          </p:spPr>
        </p:pic>
        <p:grpSp>
          <p:nvGrpSpPr>
            <p:cNvPr id="849" name="Google Shape;849;p7"/>
            <p:cNvGrpSpPr/>
            <p:nvPr/>
          </p:nvGrpSpPr>
          <p:grpSpPr>
            <a:xfrm>
              <a:off x="-3025207" y="5228700"/>
              <a:ext cx="3405278" cy="363530"/>
              <a:chOff x="-3025207" y="5228700"/>
              <a:chExt cx="3405278" cy="363530"/>
            </a:xfrm>
          </p:grpSpPr>
          <p:grpSp>
            <p:nvGrpSpPr>
              <p:cNvPr id="850" name="Google Shape;850;p7"/>
              <p:cNvGrpSpPr/>
              <p:nvPr/>
            </p:nvGrpSpPr>
            <p:grpSpPr>
              <a:xfrm>
                <a:off x="-3025207" y="5258861"/>
                <a:ext cx="430224" cy="333369"/>
                <a:chOff x="2931721" y="3908607"/>
                <a:chExt cx="430314" cy="333310"/>
              </a:xfrm>
            </p:grpSpPr>
            <p:sp>
              <p:nvSpPr>
                <p:cNvPr id="851" name="Google Shape;851;p7"/>
                <p:cNvSpPr/>
                <p:nvPr/>
              </p:nvSpPr>
              <p:spPr>
                <a:xfrm>
                  <a:off x="2936485" y="3908607"/>
                  <a:ext cx="425550" cy="333310"/>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852" name="Google Shape;852;p7"/>
                <p:cNvCxnSpPr/>
                <p:nvPr/>
              </p:nvCxnSpPr>
              <p:spPr>
                <a:xfrm>
                  <a:off x="2931721" y="4003838"/>
                  <a:ext cx="425550" cy="0"/>
                </a:xfrm>
                <a:prstGeom prst="straightConnector1">
                  <a:avLst/>
                </a:prstGeom>
                <a:noFill/>
                <a:ln cap="flat" cmpd="sng" w="9525">
                  <a:solidFill>
                    <a:srgbClr val="000000"/>
                  </a:solidFill>
                  <a:prstDash val="solid"/>
                  <a:round/>
                  <a:headEnd len="sm" w="sm" type="none"/>
                  <a:tailEnd len="sm" w="sm" type="none"/>
                </a:ln>
              </p:spPr>
            </p:cxnSp>
            <p:cxnSp>
              <p:nvCxnSpPr>
                <p:cNvPr id="853" name="Google Shape;853;p7"/>
                <p:cNvCxnSpPr/>
                <p:nvPr/>
              </p:nvCxnSpPr>
              <p:spPr>
                <a:xfrm>
                  <a:off x="2931721" y="4067326"/>
                  <a:ext cx="425550" cy="0"/>
                </a:xfrm>
                <a:prstGeom prst="straightConnector1">
                  <a:avLst/>
                </a:prstGeom>
                <a:noFill/>
                <a:ln cap="flat" cmpd="sng" w="9525">
                  <a:solidFill>
                    <a:srgbClr val="000000"/>
                  </a:solidFill>
                  <a:prstDash val="solid"/>
                  <a:round/>
                  <a:headEnd len="sm" w="sm" type="none"/>
                  <a:tailEnd len="sm" w="sm" type="none"/>
                </a:ln>
              </p:spPr>
            </p:cxnSp>
            <p:cxnSp>
              <p:nvCxnSpPr>
                <p:cNvPr id="854" name="Google Shape;854;p7"/>
                <p:cNvCxnSpPr>
                  <a:stCxn id="851" idx="2"/>
                </p:cNvCxnSpPr>
                <p:nvPr/>
              </p:nvCxnSpPr>
              <p:spPr>
                <a:xfrm rot="10800000">
                  <a:off x="3147760" y="4003717"/>
                  <a:ext cx="1500" cy="238200"/>
                </a:xfrm>
                <a:prstGeom prst="straightConnector1">
                  <a:avLst/>
                </a:prstGeom>
                <a:noFill/>
                <a:ln cap="flat" cmpd="sng" w="9525">
                  <a:solidFill>
                    <a:srgbClr val="000000"/>
                  </a:solidFill>
                  <a:prstDash val="solid"/>
                  <a:round/>
                  <a:headEnd len="sm" w="sm" type="none"/>
                  <a:tailEnd len="sm" w="sm" type="none"/>
                </a:ln>
              </p:spPr>
            </p:cxnSp>
          </p:grpSp>
          <p:grpSp>
            <p:nvGrpSpPr>
              <p:cNvPr id="855" name="Google Shape;855;p7"/>
              <p:cNvGrpSpPr/>
              <p:nvPr/>
            </p:nvGrpSpPr>
            <p:grpSpPr>
              <a:xfrm>
                <a:off x="-2217148" y="5257274"/>
                <a:ext cx="430223" cy="333369"/>
                <a:chOff x="2931743" y="3908513"/>
                <a:chExt cx="430312" cy="333376"/>
              </a:xfrm>
            </p:grpSpPr>
            <p:sp>
              <p:nvSpPr>
                <p:cNvPr id="856" name="Google Shape;856;p7"/>
                <p:cNvSpPr/>
                <p:nvPr/>
              </p:nvSpPr>
              <p:spPr>
                <a:xfrm>
                  <a:off x="2936506" y="3908513"/>
                  <a:ext cx="425549" cy="333376"/>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857" name="Google Shape;857;p7"/>
                <p:cNvCxnSpPr/>
                <p:nvPr/>
              </p:nvCxnSpPr>
              <p:spPr>
                <a:xfrm>
                  <a:off x="2931743" y="4003763"/>
                  <a:ext cx="425549" cy="0"/>
                </a:xfrm>
                <a:prstGeom prst="straightConnector1">
                  <a:avLst/>
                </a:prstGeom>
                <a:noFill/>
                <a:ln cap="flat" cmpd="sng" w="9525">
                  <a:solidFill>
                    <a:srgbClr val="000000"/>
                  </a:solidFill>
                  <a:prstDash val="solid"/>
                  <a:round/>
                  <a:headEnd len="sm" w="sm" type="none"/>
                  <a:tailEnd len="sm" w="sm" type="none"/>
                </a:ln>
              </p:spPr>
            </p:cxnSp>
            <p:cxnSp>
              <p:nvCxnSpPr>
                <p:cNvPr id="858" name="Google Shape;858;p7"/>
                <p:cNvCxnSpPr/>
                <p:nvPr/>
              </p:nvCxnSpPr>
              <p:spPr>
                <a:xfrm>
                  <a:off x="2931743" y="4067263"/>
                  <a:ext cx="425549" cy="0"/>
                </a:xfrm>
                <a:prstGeom prst="straightConnector1">
                  <a:avLst/>
                </a:prstGeom>
                <a:noFill/>
                <a:ln cap="flat" cmpd="sng" w="9525">
                  <a:solidFill>
                    <a:srgbClr val="000000"/>
                  </a:solidFill>
                  <a:prstDash val="solid"/>
                  <a:round/>
                  <a:headEnd len="sm" w="sm" type="none"/>
                  <a:tailEnd len="sm" w="sm" type="none"/>
                </a:ln>
              </p:spPr>
            </p:cxnSp>
            <p:cxnSp>
              <p:nvCxnSpPr>
                <p:cNvPr id="859" name="Google Shape;859;p7"/>
                <p:cNvCxnSpPr>
                  <a:stCxn id="856" idx="2"/>
                </p:cNvCxnSpPr>
                <p:nvPr/>
              </p:nvCxnSpPr>
              <p:spPr>
                <a:xfrm rot="10800000">
                  <a:off x="3147781" y="4003689"/>
                  <a:ext cx="1500" cy="238200"/>
                </a:xfrm>
                <a:prstGeom prst="straightConnector1">
                  <a:avLst/>
                </a:prstGeom>
                <a:noFill/>
                <a:ln cap="flat" cmpd="sng" w="9525">
                  <a:solidFill>
                    <a:srgbClr val="000000"/>
                  </a:solidFill>
                  <a:prstDash val="solid"/>
                  <a:round/>
                  <a:headEnd len="sm" w="sm" type="none"/>
                  <a:tailEnd len="sm" w="sm" type="none"/>
                </a:ln>
              </p:spPr>
            </p:cxnSp>
          </p:grpSp>
          <p:grpSp>
            <p:nvGrpSpPr>
              <p:cNvPr id="860" name="Google Shape;860;p7"/>
              <p:cNvGrpSpPr/>
              <p:nvPr/>
            </p:nvGrpSpPr>
            <p:grpSpPr>
              <a:xfrm>
                <a:off x="-1034429" y="5257274"/>
                <a:ext cx="430224" cy="333369"/>
                <a:chOff x="2931774" y="3908513"/>
                <a:chExt cx="430314" cy="333376"/>
              </a:xfrm>
            </p:grpSpPr>
            <p:sp>
              <p:nvSpPr>
                <p:cNvPr id="861" name="Google Shape;861;p7"/>
                <p:cNvSpPr/>
                <p:nvPr/>
              </p:nvSpPr>
              <p:spPr>
                <a:xfrm>
                  <a:off x="2936538" y="3908513"/>
                  <a:ext cx="425550" cy="333376"/>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862" name="Google Shape;862;p7"/>
                <p:cNvCxnSpPr/>
                <p:nvPr/>
              </p:nvCxnSpPr>
              <p:spPr>
                <a:xfrm>
                  <a:off x="2931774" y="4003763"/>
                  <a:ext cx="425550" cy="0"/>
                </a:xfrm>
                <a:prstGeom prst="straightConnector1">
                  <a:avLst/>
                </a:prstGeom>
                <a:noFill/>
                <a:ln cap="flat" cmpd="sng" w="9525">
                  <a:solidFill>
                    <a:srgbClr val="000000"/>
                  </a:solidFill>
                  <a:prstDash val="solid"/>
                  <a:round/>
                  <a:headEnd len="sm" w="sm" type="none"/>
                  <a:tailEnd len="sm" w="sm" type="none"/>
                </a:ln>
              </p:spPr>
            </p:cxnSp>
            <p:cxnSp>
              <p:nvCxnSpPr>
                <p:cNvPr id="863" name="Google Shape;863;p7"/>
                <p:cNvCxnSpPr/>
                <p:nvPr/>
              </p:nvCxnSpPr>
              <p:spPr>
                <a:xfrm>
                  <a:off x="2931774" y="4067263"/>
                  <a:ext cx="425550" cy="0"/>
                </a:xfrm>
                <a:prstGeom prst="straightConnector1">
                  <a:avLst/>
                </a:prstGeom>
                <a:noFill/>
                <a:ln cap="flat" cmpd="sng" w="9525">
                  <a:solidFill>
                    <a:srgbClr val="000000"/>
                  </a:solidFill>
                  <a:prstDash val="solid"/>
                  <a:round/>
                  <a:headEnd len="sm" w="sm" type="none"/>
                  <a:tailEnd len="sm" w="sm" type="none"/>
                </a:ln>
              </p:spPr>
            </p:cxnSp>
            <p:cxnSp>
              <p:nvCxnSpPr>
                <p:cNvPr id="864" name="Google Shape;864;p7"/>
                <p:cNvCxnSpPr>
                  <a:stCxn id="861" idx="2"/>
                </p:cNvCxnSpPr>
                <p:nvPr/>
              </p:nvCxnSpPr>
              <p:spPr>
                <a:xfrm rot="10800000">
                  <a:off x="3147813" y="4003689"/>
                  <a:ext cx="1500" cy="238200"/>
                </a:xfrm>
                <a:prstGeom prst="straightConnector1">
                  <a:avLst/>
                </a:prstGeom>
                <a:noFill/>
                <a:ln cap="flat" cmpd="sng" w="9525">
                  <a:solidFill>
                    <a:srgbClr val="000000"/>
                  </a:solidFill>
                  <a:prstDash val="solid"/>
                  <a:round/>
                  <a:headEnd len="sm" w="sm" type="none"/>
                  <a:tailEnd len="sm" w="sm" type="none"/>
                </a:ln>
              </p:spPr>
            </p:cxnSp>
          </p:grpSp>
          <p:grpSp>
            <p:nvGrpSpPr>
              <p:cNvPr id="865" name="Google Shape;865;p7"/>
              <p:cNvGrpSpPr/>
              <p:nvPr/>
            </p:nvGrpSpPr>
            <p:grpSpPr>
              <a:xfrm>
                <a:off x="-50153" y="5228700"/>
                <a:ext cx="430224" cy="350830"/>
                <a:chOff x="2931800" y="3912336"/>
                <a:chExt cx="430314" cy="329569"/>
              </a:xfrm>
            </p:grpSpPr>
            <p:sp>
              <p:nvSpPr>
                <p:cNvPr id="866" name="Google Shape;866;p7"/>
                <p:cNvSpPr/>
                <p:nvPr/>
              </p:nvSpPr>
              <p:spPr>
                <a:xfrm>
                  <a:off x="2936564" y="3912336"/>
                  <a:ext cx="425550" cy="329569"/>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867" name="Google Shape;867;p7"/>
                <p:cNvCxnSpPr/>
                <p:nvPr/>
              </p:nvCxnSpPr>
              <p:spPr>
                <a:xfrm>
                  <a:off x="2931800" y="4003303"/>
                  <a:ext cx="425550" cy="0"/>
                </a:xfrm>
                <a:prstGeom prst="straightConnector1">
                  <a:avLst/>
                </a:prstGeom>
                <a:noFill/>
                <a:ln cap="flat" cmpd="sng" w="9525">
                  <a:solidFill>
                    <a:srgbClr val="000000"/>
                  </a:solidFill>
                  <a:prstDash val="solid"/>
                  <a:round/>
                  <a:headEnd len="sm" w="sm" type="none"/>
                  <a:tailEnd len="sm" w="sm" type="none"/>
                </a:ln>
              </p:spPr>
            </p:cxnSp>
            <p:cxnSp>
              <p:nvCxnSpPr>
                <p:cNvPr id="868" name="Google Shape;868;p7"/>
                <p:cNvCxnSpPr/>
                <p:nvPr/>
              </p:nvCxnSpPr>
              <p:spPr>
                <a:xfrm>
                  <a:off x="2931800" y="4067428"/>
                  <a:ext cx="425550" cy="0"/>
                </a:xfrm>
                <a:prstGeom prst="straightConnector1">
                  <a:avLst/>
                </a:prstGeom>
                <a:noFill/>
                <a:ln cap="flat" cmpd="sng" w="9525">
                  <a:solidFill>
                    <a:srgbClr val="000000"/>
                  </a:solidFill>
                  <a:prstDash val="solid"/>
                  <a:round/>
                  <a:headEnd len="sm" w="sm" type="none"/>
                  <a:tailEnd len="sm" w="sm" type="none"/>
                </a:ln>
              </p:spPr>
            </p:cxnSp>
            <p:cxnSp>
              <p:nvCxnSpPr>
                <p:cNvPr id="869" name="Google Shape;869;p7"/>
                <p:cNvCxnSpPr>
                  <a:stCxn id="866" idx="2"/>
                </p:cNvCxnSpPr>
                <p:nvPr/>
              </p:nvCxnSpPr>
              <p:spPr>
                <a:xfrm rot="10800000">
                  <a:off x="3147839" y="4003405"/>
                  <a:ext cx="1500" cy="238500"/>
                </a:xfrm>
                <a:prstGeom prst="straightConnector1">
                  <a:avLst/>
                </a:prstGeom>
                <a:noFill/>
                <a:ln cap="flat" cmpd="sng" w="9525">
                  <a:solidFill>
                    <a:srgbClr val="000000"/>
                  </a:solidFill>
                  <a:prstDash val="solid"/>
                  <a:round/>
                  <a:headEnd len="sm" w="sm" type="none"/>
                  <a:tailEnd len="sm" w="sm" type="none"/>
                </a:ln>
              </p:spPr>
            </p:cxnSp>
          </p:grpSp>
        </p:grpSp>
      </p:grpSp>
      <p:grpSp>
        <p:nvGrpSpPr>
          <p:cNvPr id="870" name="Google Shape;870;p7"/>
          <p:cNvGrpSpPr/>
          <p:nvPr/>
        </p:nvGrpSpPr>
        <p:grpSpPr>
          <a:xfrm>
            <a:off x="3873085" y="2922657"/>
            <a:ext cx="4437063" cy="1577975"/>
            <a:chOff x="-4267279" y="3655204"/>
            <a:chExt cx="4437063" cy="1578510"/>
          </a:xfrm>
        </p:grpSpPr>
        <p:cxnSp>
          <p:nvCxnSpPr>
            <p:cNvPr id="871" name="Google Shape;871;p7"/>
            <p:cNvCxnSpPr/>
            <p:nvPr/>
          </p:nvCxnSpPr>
          <p:spPr>
            <a:xfrm>
              <a:off x="-4267279" y="4047450"/>
              <a:ext cx="0" cy="422418"/>
            </a:xfrm>
            <a:prstGeom prst="straightConnector1">
              <a:avLst/>
            </a:prstGeom>
            <a:noFill/>
            <a:ln cap="flat" cmpd="sng" w="12700">
              <a:solidFill>
                <a:srgbClr val="CC0000"/>
              </a:solidFill>
              <a:prstDash val="solid"/>
              <a:round/>
              <a:headEnd len="sm" w="sm" type="none"/>
              <a:tailEnd len="med" w="med" type="triangle"/>
            </a:ln>
          </p:spPr>
        </p:cxnSp>
        <p:cxnSp>
          <p:nvCxnSpPr>
            <p:cNvPr id="872" name="Google Shape;872;p7"/>
            <p:cNvCxnSpPr/>
            <p:nvPr/>
          </p:nvCxnSpPr>
          <p:spPr>
            <a:xfrm>
              <a:off x="-2808366" y="4361882"/>
              <a:ext cx="0" cy="871832"/>
            </a:xfrm>
            <a:prstGeom prst="straightConnector1">
              <a:avLst/>
            </a:prstGeom>
            <a:noFill/>
            <a:ln cap="flat" cmpd="sng" w="9525">
              <a:solidFill>
                <a:srgbClr val="CC0000"/>
              </a:solidFill>
              <a:prstDash val="solid"/>
              <a:round/>
              <a:headEnd len="med" w="med" type="none"/>
              <a:tailEnd len="med" w="med" type="triangle"/>
            </a:ln>
            <a:effectLst>
              <a:outerShdw blurRad="40000" rotWithShape="0" dir="5400000" dist="20000">
                <a:srgbClr val="808080">
                  <a:alpha val="37647"/>
                </a:srgbClr>
              </a:outerShdw>
            </a:effectLst>
          </p:spPr>
        </p:cxnSp>
        <p:cxnSp>
          <p:nvCxnSpPr>
            <p:cNvPr id="873" name="Google Shape;873;p7"/>
            <p:cNvCxnSpPr/>
            <p:nvPr/>
          </p:nvCxnSpPr>
          <p:spPr>
            <a:xfrm>
              <a:off x="-2006679" y="3655204"/>
              <a:ext cx="6350" cy="1576922"/>
            </a:xfrm>
            <a:prstGeom prst="straightConnector1">
              <a:avLst/>
            </a:prstGeom>
            <a:noFill/>
            <a:ln cap="flat" cmpd="sng" w="9525">
              <a:solidFill>
                <a:srgbClr val="CC0000"/>
              </a:solidFill>
              <a:prstDash val="solid"/>
              <a:round/>
              <a:headEnd len="med" w="med" type="none"/>
              <a:tailEnd len="med" w="med" type="triangle"/>
            </a:ln>
            <a:effectLst>
              <a:outerShdw blurRad="40000" rotWithShape="0" dir="5400000" dist="20000">
                <a:srgbClr val="808080">
                  <a:alpha val="37647"/>
                </a:srgbClr>
              </a:outerShdw>
            </a:effectLst>
          </p:spPr>
        </p:cxnSp>
        <p:cxnSp>
          <p:nvCxnSpPr>
            <p:cNvPr id="874" name="Google Shape;874;p7"/>
            <p:cNvCxnSpPr/>
            <p:nvPr/>
          </p:nvCxnSpPr>
          <p:spPr>
            <a:xfrm>
              <a:off x="-823991" y="4326945"/>
              <a:ext cx="6350" cy="905182"/>
            </a:xfrm>
            <a:prstGeom prst="straightConnector1">
              <a:avLst/>
            </a:prstGeom>
            <a:noFill/>
            <a:ln cap="flat" cmpd="sng" w="9525">
              <a:solidFill>
                <a:srgbClr val="CC0000"/>
              </a:solidFill>
              <a:prstDash val="solid"/>
              <a:round/>
              <a:headEnd len="med" w="med" type="none"/>
              <a:tailEnd len="med" w="med" type="triangle"/>
            </a:ln>
            <a:effectLst>
              <a:outerShdw blurRad="40000" rotWithShape="0" dir="5400000" dist="20000">
                <a:srgbClr val="808080">
                  <a:alpha val="37647"/>
                </a:srgbClr>
              </a:outerShdw>
            </a:effectLst>
          </p:spPr>
        </p:cxnSp>
        <p:cxnSp>
          <p:nvCxnSpPr>
            <p:cNvPr id="875" name="Google Shape;875;p7"/>
            <p:cNvCxnSpPr/>
            <p:nvPr/>
          </p:nvCxnSpPr>
          <p:spPr>
            <a:xfrm flipH="1">
              <a:off x="166609" y="3798127"/>
              <a:ext cx="3175" cy="1399062"/>
            </a:xfrm>
            <a:prstGeom prst="straightConnector1">
              <a:avLst/>
            </a:prstGeom>
            <a:noFill/>
            <a:ln cap="flat" cmpd="sng" w="9525">
              <a:solidFill>
                <a:srgbClr val="CC0000"/>
              </a:solidFill>
              <a:prstDash val="solid"/>
              <a:round/>
              <a:headEnd len="med" w="med" type="none"/>
              <a:tailEnd len="med" w="med" type="triangle"/>
            </a:ln>
            <a:effectLst>
              <a:outerShdw blurRad="40000" rotWithShape="0" dir="5400000" dist="20000">
                <a:srgbClr val="808080">
                  <a:alpha val="37647"/>
                </a:srgbClr>
              </a:outerShdw>
            </a:effectLst>
          </p:spPr>
        </p:cxnSp>
      </p:grpSp>
      <p:cxnSp>
        <p:nvCxnSpPr>
          <p:cNvPr id="876" name="Google Shape;876;p7"/>
          <p:cNvCxnSpPr/>
          <p:nvPr/>
        </p:nvCxnSpPr>
        <p:spPr>
          <a:xfrm flipH="1">
            <a:off x="2872960" y="5842070"/>
            <a:ext cx="1508125" cy="1587"/>
          </a:xfrm>
          <a:prstGeom prst="straightConnector1">
            <a:avLst/>
          </a:prstGeom>
          <a:noFill/>
          <a:ln cap="flat" cmpd="sng" w="9525">
            <a:solidFill>
              <a:srgbClr val="000000"/>
            </a:solidFill>
            <a:prstDash val="solid"/>
            <a:round/>
            <a:headEnd len="sm" w="sm" type="none"/>
            <a:tailEnd len="sm" w="sm" type="none"/>
          </a:ln>
        </p:spPr>
      </p:cxnSp>
      <p:sp>
        <p:nvSpPr>
          <p:cNvPr id="877" name="Google Shape;877;p7"/>
          <p:cNvSpPr txBox="1"/>
          <p:nvPr/>
        </p:nvSpPr>
        <p:spPr>
          <a:xfrm>
            <a:off x="4789073" y="5513457"/>
            <a:ext cx="263525" cy="276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1</a:t>
            </a:r>
            <a:endParaRPr/>
          </a:p>
        </p:txBody>
      </p:sp>
      <p:sp>
        <p:nvSpPr>
          <p:cNvPr id="878" name="Google Shape;878;p7"/>
          <p:cNvSpPr txBox="1"/>
          <p:nvPr/>
        </p:nvSpPr>
        <p:spPr>
          <a:xfrm>
            <a:off x="4963698" y="5800795"/>
            <a:ext cx="263525" cy="276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a:t>
            </a:r>
            <a:endParaRPr/>
          </a:p>
        </p:txBody>
      </p:sp>
      <p:grpSp>
        <p:nvGrpSpPr>
          <p:cNvPr id="879" name="Google Shape;879;p7"/>
          <p:cNvGrpSpPr/>
          <p:nvPr/>
        </p:nvGrpSpPr>
        <p:grpSpPr>
          <a:xfrm>
            <a:off x="2528473" y="5276920"/>
            <a:ext cx="1616075" cy="487362"/>
            <a:chOff x="-4079003" y="2717403"/>
            <a:chExt cx="1616718" cy="488475"/>
          </a:xfrm>
        </p:grpSpPr>
        <p:sp>
          <p:nvSpPr>
            <p:cNvPr id="880" name="Google Shape;880;p7"/>
            <p:cNvSpPr/>
            <p:nvPr/>
          </p:nvSpPr>
          <p:spPr>
            <a:xfrm>
              <a:off x="-4079003" y="2985994"/>
              <a:ext cx="1281675" cy="208750"/>
            </a:xfrm>
            <a:prstGeom prst="rect">
              <a:avLst/>
            </a:prstGeom>
            <a:solidFill>
              <a:srgbClr val="3333CC"/>
            </a:solidFill>
            <a:ln cap="flat" cmpd="sng" w="9525">
              <a:solidFill>
                <a:srgbClr val="000000"/>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881" name="Google Shape;881;p7"/>
            <p:cNvCxnSpPr/>
            <p:nvPr/>
          </p:nvCxnSpPr>
          <p:spPr>
            <a:xfrm>
              <a:off x="-2933828" y="3101502"/>
              <a:ext cx="471543" cy="0"/>
            </a:xfrm>
            <a:prstGeom prst="straightConnector1">
              <a:avLst/>
            </a:prstGeom>
            <a:noFill/>
            <a:ln cap="flat" cmpd="sng" w="9525">
              <a:solidFill>
                <a:srgbClr val="3333CC"/>
              </a:solidFill>
              <a:prstDash val="solid"/>
              <a:round/>
              <a:headEnd len="med" w="med" type="none"/>
              <a:tailEnd len="med" w="med" type="triangle"/>
            </a:ln>
          </p:spPr>
        </p:cxnSp>
        <p:sp>
          <p:nvSpPr>
            <p:cNvPr id="882" name="Google Shape;882;p7"/>
            <p:cNvSpPr/>
            <p:nvPr/>
          </p:nvSpPr>
          <p:spPr>
            <a:xfrm>
              <a:off x="-3377007" y="2988777"/>
              <a:ext cx="476861" cy="210142"/>
            </a:xfrm>
            <a:prstGeom prst="rect">
              <a:avLst/>
            </a:prstGeom>
            <a:solidFill>
              <a:srgbClr val="00CC99"/>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3" name="Google Shape;883;p7"/>
            <p:cNvSpPr txBox="1"/>
            <p:nvPr/>
          </p:nvSpPr>
          <p:spPr>
            <a:xfrm>
              <a:off x="-3430189" y="2965119"/>
              <a:ext cx="581451" cy="24075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0111</a:t>
              </a:r>
              <a:endParaRPr/>
            </a:p>
          </p:txBody>
        </p:sp>
        <p:cxnSp>
          <p:nvCxnSpPr>
            <p:cNvPr id="884" name="Google Shape;884;p7"/>
            <p:cNvCxnSpPr/>
            <p:nvPr/>
          </p:nvCxnSpPr>
          <p:spPr>
            <a:xfrm>
              <a:off x="-3621642" y="2717403"/>
              <a:ext cx="405953" cy="300600"/>
            </a:xfrm>
            <a:prstGeom prst="straightConnector1">
              <a:avLst/>
            </a:prstGeom>
            <a:noFill/>
            <a:ln cap="flat" cmpd="sng" w="9525">
              <a:solidFill>
                <a:srgbClr val="000000"/>
              </a:solidFill>
              <a:prstDash val="solid"/>
              <a:round/>
              <a:headEnd len="med" w="med" type="none"/>
              <a:tailEnd len="med" w="med" type="triangle"/>
            </a:ln>
          </p:spPr>
        </p:cxnSp>
      </p:grpSp>
      <p:sp>
        <p:nvSpPr>
          <p:cNvPr id="885" name="Google Shape;885;p7"/>
          <p:cNvSpPr/>
          <p:nvPr/>
        </p:nvSpPr>
        <p:spPr>
          <a:xfrm>
            <a:off x="4084223" y="5708720"/>
            <a:ext cx="982662" cy="233362"/>
          </a:xfrm>
          <a:custGeom>
            <a:rect b="b" l="l" r="r" t="t"/>
            <a:pathLst>
              <a:path extrusionOk="0" h="167" w="554">
                <a:moveTo>
                  <a:pt x="0" y="10"/>
                </a:moveTo>
                <a:cubicBezTo>
                  <a:pt x="102" y="0"/>
                  <a:pt x="240" y="5"/>
                  <a:pt x="324" y="26"/>
                </a:cubicBezTo>
                <a:cubicBezTo>
                  <a:pt x="416" y="52"/>
                  <a:pt x="502" y="120"/>
                  <a:pt x="554" y="167"/>
                </a:cubicBezTo>
              </a:path>
            </a:pathLst>
          </a:custGeom>
          <a:noFill/>
          <a:ln cap="flat" cmpd="sng" w="571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nvGrpSpPr>
          <p:cNvPr id="886" name="Google Shape;886;p7"/>
          <p:cNvGrpSpPr/>
          <p:nvPr/>
        </p:nvGrpSpPr>
        <p:grpSpPr>
          <a:xfrm>
            <a:off x="4304885" y="5699195"/>
            <a:ext cx="565150" cy="293687"/>
            <a:chOff x="1871277" y="1576300"/>
            <a:chExt cx="1128371" cy="437861"/>
          </a:xfrm>
        </p:grpSpPr>
        <p:sp>
          <p:nvSpPr>
            <p:cNvPr id="887" name="Google Shape;887;p7"/>
            <p:cNvSpPr/>
            <p:nvPr/>
          </p:nvSpPr>
          <p:spPr>
            <a:xfrm flipH="1" rot="10800000">
              <a:off x="1874448" y="1694641"/>
              <a:ext cx="1125200" cy="319520"/>
            </a:xfrm>
            <a:prstGeom prst="ellipse">
              <a:avLst/>
            </a:prstGeom>
            <a:gradFill>
              <a:gsLst>
                <a:gs pos="0">
                  <a:srgbClr val="262699"/>
                </a:gs>
                <a:gs pos="52999">
                  <a:srgbClr val="8585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888" name="Google Shape;888;p7"/>
            <p:cNvSpPr/>
            <p:nvPr/>
          </p:nvSpPr>
          <p:spPr>
            <a:xfrm>
              <a:off x="1871277" y="1739610"/>
              <a:ext cx="1128371" cy="115975"/>
            </a:xfrm>
            <a:prstGeom prst="rect">
              <a:avLst/>
            </a:prstGeom>
            <a:gradFill>
              <a:gsLst>
                <a:gs pos="0">
                  <a:srgbClr val="262699"/>
                </a:gs>
                <a:gs pos="52999">
                  <a:srgbClr val="8383E0"/>
                </a:gs>
                <a:gs pos="100000">
                  <a:srgbClr val="262699"/>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889" name="Google Shape;889;p7"/>
            <p:cNvSpPr/>
            <p:nvPr/>
          </p:nvSpPr>
          <p:spPr>
            <a:xfrm flipH="1" rot="10800000">
              <a:off x="1871277" y="1576300"/>
              <a:ext cx="1125202" cy="319520"/>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890" name="Google Shape;890;p7"/>
            <p:cNvSpPr/>
            <p:nvPr/>
          </p:nvSpPr>
          <p:spPr>
            <a:xfrm>
              <a:off x="2159710" y="1673339"/>
              <a:ext cx="548337" cy="160944"/>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891" name="Google Shape;891;p7"/>
            <p:cNvSpPr/>
            <p:nvPr/>
          </p:nvSpPr>
          <p:spPr>
            <a:xfrm>
              <a:off x="2102657" y="1633104"/>
              <a:ext cx="662442" cy="111240"/>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892" name="Google Shape;892;p7"/>
            <p:cNvSpPr/>
            <p:nvPr/>
          </p:nvSpPr>
          <p:spPr>
            <a:xfrm>
              <a:off x="2536889" y="1727776"/>
              <a:ext cx="244059" cy="97039"/>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893" name="Google Shape;893;p7"/>
            <p:cNvSpPr/>
            <p:nvPr/>
          </p:nvSpPr>
          <p:spPr>
            <a:xfrm>
              <a:off x="2089979" y="1730143"/>
              <a:ext cx="240888" cy="97040"/>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cxnSp>
          <p:nvCxnSpPr>
            <p:cNvPr id="894" name="Google Shape;894;p7"/>
            <p:cNvCxnSpPr>
              <a:endCxn id="889" idx="2"/>
            </p:cNvCxnSpPr>
            <p:nvPr/>
          </p:nvCxnSpPr>
          <p:spPr>
            <a:xfrm rot="10800000">
              <a:off x="1871277" y="1736060"/>
              <a:ext cx="3300" cy="1230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895" name="Google Shape;895;p7"/>
            <p:cNvCxnSpPr/>
            <p:nvPr/>
          </p:nvCxnSpPr>
          <p:spPr>
            <a:xfrm rot="10800000">
              <a:off x="2996479" y="1734876"/>
              <a:ext cx="3169" cy="123075"/>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sp>
        <p:nvSpPr>
          <p:cNvPr id="896" name="Google Shape;896;p7"/>
          <p:cNvSpPr txBox="1"/>
          <p:nvPr/>
        </p:nvSpPr>
        <p:spPr>
          <a:xfrm>
            <a:off x="1787110" y="4943545"/>
            <a:ext cx="1992313"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values in arriving </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packet header</a:t>
            </a:r>
            <a:endParaRPr b="0" i="0" sz="1800" u="none" cap="none" strike="noStrike">
              <a:solidFill>
                <a:srgbClr val="000000"/>
              </a:solidFill>
              <a:latin typeface="Arial"/>
              <a:ea typeface="Arial"/>
              <a:cs typeface="Arial"/>
              <a:sym typeface="Arial"/>
            </a:endParaRPr>
          </a:p>
        </p:txBody>
      </p:sp>
      <p:sp>
        <p:nvSpPr>
          <p:cNvPr id="897" name="Google Shape;897;p7"/>
          <p:cNvSpPr txBox="1"/>
          <p:nvPr/>
        </p:nvSpPr>
        <p:spPr>
          <a:xfrm>
            <a:off x="4658898" y="5902395"/>
            <a:ext cx="261937" cy="2778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3</a:t>
            </a:r>
            <a:endParaRPr/>
          </a:p>
        </p:txBody>
      </p:sp>
      <p:sp>
        <p:nvSpPr>
          <p:cNvPr id="898" name="Google Shape;898;p7"/>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5"/>
                                        </p:tgtEl>
                                        <p:attrNameLst>
                                          <p:attrName>style.visibility</p:attrName>
                                        </p:attrNameLst>
                                      </p:cBhvr>
                                      <p:to>
                                        <p:strVal val="visible"/>
                                      </p:to>
                                    </p:set>
                                    <p:animEffect filter="fade" transition="in">
                                      <p:cBhvr>
                                        <p:cTn dur="1000"/>
                                        <p:tgtEl>
                                          <p:spTgt spid="7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7"/>
                                        </p:tgtEl>
                                        <p:attrNameLst>
                                          <p:attrName>style.visibility</p:attrName>
                                        </p:attrNameLst>
                                      </p:cBhvr>
                                      <p:to>
                                        <p:strVal val="visible"/>
                                      </p:to>
                                    </p:set>
                                    <p:animEffect filter="fade" transition="in">
                                      <p:cBhvr>
                                        <p:cTn dur="500"/>
                                        <p:tgtEl>
                                          <p:spTgt spid="8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8"/>
                                        </p:tgtEl>
                                        <p:attrNameLst>
                                          <p:attrName>style.visibility</p:attrName>
                                        </p:attrNameLst>
                                      </p:cBhvr>
                                      <p:to>
                                        <p:strVal val="visible"/>
                                      </p:to>
                                    </p:set>
                                    <p:animEffect filter="fade" transition="in">
                                      <p:cBhvr>
                                        <p:cTn dur="500"/>
                                        <p:tgtEl>
                                          <p:spTgt spid="8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0"/>
                                        </p:tgtEl>
                                        <p:attrNameLst>
                                          <p:attrName>style.visibility</p:attrName>
                                        </p:attrNameLst>
                                      </p:cBhvr>
                                      <p:to>
                                        <p:strVal val="visible"/>
                                      </p:to>
                                    </p:set>
                                    <p:animEffect filter="fade" transition="in">
                                      <p:cBhvr>
                                        <p:cTn dur="500"/>
                                        <p:tgtEl>
                                          <p:spTgt spid="8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3"/>
                                        </p:tgtEl>
                                        <p:attrNameLst>
                                          <p:attrName>style.visibility</p:attrName>
                                        </p:attrNameLst>
                                      </p:cBhvr>
                                      <p:to>
                                        <p:strVal val="visible"/>
                                      </p:to>
                                    </p:set>
                                    <p:animEffect filter="fade" transition="in">
                                      <p:cBhvr>
                                        <p:cTn dur="500"/>
                                        <p:tgtEl>
                                          <p:spTgt spid="8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6" name="Shape 4396"/>
        <p:cNvGrpSpPr/>
        <p:nvPr/>
      </p:nvGrpSpPr>
      <p:grpSpPr>
        <a:xfrm>
          <a:off x="0" y="0"/>
          <a:ext cx="0" cy="0"/>
          <a:chOff x="0" y="0"/>
          <a:chExt cx="0" cy="0"/>
        </a:xfrm>
      </p:grpSpPr>
      <p:sp>
        <p:nvSpPr>
          <p:cNvPr id="4397" name="Google Shape;4397;p71"/>
          <p:cNvSpPr txBox="1"/>
          <p:nvPr>
            <p:ph idx="1" type="body"/>
          </p:nvPr>
        </p:nvSpPr>
        <p:spPr>
          <a:xfrm>
            <a:off x="6625" y="1227075"/>
            <a:ext cx="11346600" cy="1193100"/>
          </a:xfrm>
          <a:prstGeom prst="rect">
            <a:avLst/>
          </a:prstGeom>
          <a:noFill/>
          <a:ln>
            <a:noFill/>
          </a:ln>
        </p:spPr>
        <p:txBody>
          <a:bodyPr anchorCtr="0" anchor="t" bIns="45700" lIns="91425" spcFirstLastPara="1" rIns="91425" wrap="square" tIns="45700">
            <a:noAutofit/>
          </a:bodyPr>
          <a:lstStyle/>
          <a:p>
            <a:pPr indent="-209550" lvl="0" marL="352425" rtl="0" algn="l">
              <a:lnSpc>
                <a:spcPct val="75000"/>
              </a:lnSpc>
              <a:spcBef>
                <a:spcPts val="0"/>
              </a:spcBef>
              <a:spcAft>
                <a:spcPts val="0"/>
              </a:spcAft>
              <a:buSzPts val="2600"/>
              <a:buChar char="▪"/>
            </a:pPr>
            <a:r>
              <a:rPr lang="en-US" sz="2600"/>
              <a:t>δεν γίνεται όλοι οι δρομολογητές να αναβαθμιστούν ταυτόχρονα</a:t>
            </a:r>
            <a:endParaRPr sz="2600"/>
          </a:p>
          <a:p>
            <a:pPr indent="-219075" lvl="1" marL="695325" rtl="0" algn="l">
              <a:lnSpc>
                <a:spcPct val="75000"/>
              </a:lnSpc>
              <a:spcBef>
                <a:spcPts val="500"/>
              </a:spcBef>
              <a:spcAft>
                <a:spcPts val="0"/>
              </a:spcAft>
              <a:buSzPts val="2600"/>
              <a:buChar char="•"/>
            </a:pPr>
            <a:r>
              <a:rPr lang="en-US" sz="2600"/>
              <a:t>no “flag days”</a:t>
            </a:r>
            <a:endParaRPr sz="2600"/>
          </a:p>
          <a:p>
            <a:pPr indent="-219075" lvl="1" marL="695325" rtl="0" algn="l">
              <a:lnSpc>
                <a:spcPct val="75000"/>
              </a:lnSpc>
              <a:spcBef>
                <a:spcPts val="500"/>
              </a:spcBef>
              <a:spcAft>
                <a:spcPts val="0"/>
              </a:spcAft>
              <a:buSzPts val="2600"/>
              <a:buChar char="•"/>
            </a:pPr>
            <a:r>
              <a:rPr lang="en-US" sz="2600"/>
              <a:t>πως το δίκτυο θα</a:t>
            </a:r>
            <a:r>
              <a:rPr lang="en-US" sz="2600"/>
              <a:t> λειτουργεί με </a:t>
            </a:r>
            <a:r>
              <a:rPr lang="en-US" sz="2600"/>
              <a:t>ανάμεικτους</a:t>
            </a:r>
            <a:r>
              <a:rPr lang="en-US" sz="2600"/>
              <a:t> IPv4 και IPv6 δρομολογητές? </a:t>
            </a:r>
            <a:endParaRPr sz="2600"/>
          </a:p>
        </p:txBody>
      </p:sp>
      <p:sp>
        <p:nvSpPr>
          <p:cNvPr id="4398" name="Google Shape;4398;p71"/>
          <p:cNvSpPr txBox="1"/>
          <p:nvPr>
            <p:ph type="title"/>
          </p:nvPr>
        </p:nvSpPr>
        <p:spPr>
          <a:xfrm>
            <a:off x="0" y="193400"/>
            <a:ext cx="113538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800"/>
              <a:buFont typeface="Calibri"/>
              <a:buNone/>
            </a:pPr>
            <a:r>
              <a:rPr lang="en-US" sz="5000"/>
              <a:t>Μετάβαση από το</a:t>
            </a:r>
            <a:r>
              <a:rPr lang="en-US" sz="5000"/>
              <a:t> IPv4 στο IPv6</a:t>
            </a:r>
            <a:endParaRPr sz="4600"/>
          </a:p>
        </p:txBody>
      </p:sp>
      <p:grpSp>
        <p:nvGrpSpPr>
          <p:cNvPr id="4399" name="Google Shape;4399;p71"/>
          <p:cNvGrpSpPr/>
          <p:nvPr/>
        </p:nvGrpSpPr>
        <p:grpSpPr>
          <a:xfrm>
            <a:off x="2588799" y="4315653"/>
            <a:ext cx="6629400" cy="2227263"/>
            <a:chOff x="2588799" y="4315653"/>
            <a:chExt cx="6629400" cy="2227263"/>
          </a:xfrm>
        </p:grpSpPr>
        <p:grpSp>
          <p:nvGrpSpPr>
            <p:cNvPr id="4400" name="Google Shape;4400;p71"/>
            <p:cNvGrpSpPr/>
            <p:nvPr/>
          </p:nvGrpSpPr>
          <p:grpSpPr>
            <a:xfrm>
              <a:off x="3387311" y="5349116"/>
              <a:ext cx="4854575" cy="473075"/>
              <a:chOff x="1163" y="3504"/>
              <a:chExt cx="3058" cy="298"/>
            </a:xfrm>
          </p:grpSpPr>
          <p:sp>
            <p:nvSpPr>
              <p:cNvPr id="4401" name="Google Shape;4401;p71"/>
              <p:cNvSpPr/>
              <p:nvPr/>
            </p:nvSpPr>
            <p:spPr>
              <a:xfrm>
                <a:off x="1163" y="3505"/>
                <a:ext cx="3058" cy="295"/>
              </a:xfrm>
              <a:prstGeom prst="rect">
                <a:avLst/>
              </a:prstGeom>
              <a:gradFill>
                <a:gsLst>
                  <a:gs pos="0">
                    <a:srgbClr val="CC0000">
                      <a:alpha val="40784"/>
                    </a:srgbClr>
                  </a:gs>
                  <a:gs pos="100000">
                    <a:srgbClr val="CC0000">
                      <a:alpha val="37647"/>
                    </a:srgbClr>
                  </a:gs>
                </a:gsLst>
                <a:lin ang="5400000" scaled="0"/>
              </a:gradFill>
              <a:ln cap="flat" cmpd="sng" w="9525">
                <a:solidFill>
                  <a:srgbClr val="CC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4402" name="Google Shape;4402;p71"/>
              <p:cNvCxnSpPr/>
              <p:nvPr/>
            </p:nvCxnSpPr>
            <p:spPr>
              <a:xfrm>
                <a:off x="2022" y="3504"/>
                <a:ext cx="0" cy="295"/>
              </a:xfrm>
              <a:prstGeom prst="straightConnector1">
                <a:avLst/>
              </a:prstGeom>
              <a:noFill/>
              <a:ln cap="flat" cmpd="sng" w="9525">
                <a:solidFill>
                  <a:srgbClr val="CC0000"/>
                </a:solidFill>
                <a:prstDash val="solid"/>
                <a:round/>
                <a:headEnd len="med" w="med" type="none"/>
                <a:tailEnd len="med" w="med" type="none"/>
              </a:ln>
            </p:spPr>
          </p:cxnSp>
          <p:cxnSp>
            <p:nvCxnSpPr>
              <p:cNvPr id="4403" name="Google Shape;4403;p71"/>
              <p:cNvCxnSpPr/>
              <p:nvPr/>
            </p:nvCxnSpPr>
            <p:spPr>
              <a:xfrm>
                <a:off x="1781" y="3507"/>
                <a:ext cx="0" cy="295"/>
              </a:xfrm>
              <a:prstGeom prst="straightConnector1">
                <a:avLst/>
              </a:prstGeom>
              <a:noFill/>
              <a:ln cap="flat" cmpd="sng" w="9525">
                <a:solidFill>
                  <a:srgbClr val="CC0000"/>
                </a:solidFill>
                <a:prstDash val="solid"/>
                <a:round/>
                <a:headEnd len="med" w="med" type="none"/>
                <a:tailEnd len="med" w="med" type="none"/>
              </a:ln>
            </p:spPr>
          </p:cxnSp>
          <p:cxnSp>
            <p:nvCxnSpPr>
              <p:cNvPr id="4404" name="Google Shape;4404;p71"/>
              <p:cNvCxnSpPr/>
              <p:nvPr/>
            </p:nvCxnSpPr>
            <p:spPr>
              <a:xfrm>
                <a:off x="1532" y="3504"/>
                <a:ext cx="0" cy="295"/>
              </a:xfrm>
              <a:prstGeom prst="straightConnector1">
                <a:avLst/>
              </a:prstGeom>
              <a:noFill/>
              <a:ln cap="flat" cmpd="sng" w="9525">
                <a:solidFill>
                  <a:srgbClr val="CC0000"/>
                </a:solidFill>
                <a:prstDash val="solid"/>
                <a:round/>
                <a:headEnd len="med" w="med" type="none"/>
                <a:tailEnd len="med" w="med" type="none"/>
              </a:ln>
            </p:spPr>
          </p:cxnSp>
          <p:cxnSp>
            <p:nvCxnSpPr>
              <p:cNvPr id="4405" name="Google Shape;4405;p71"/>
              <p:cNvCxnSpPr/>
              <p:nvPr/>
            </p:nvCxnSpPr>
            <p:spPr>
              <a:xfrm>
                <a:off x="1187" y="3504"/>
                <a:ext cx="0" cy="56"/>
              </a:xfrm>
              <a:prstGeom prst="straightConnector1">
                <a:avLst/>
              </a:prstGeom>
              <a:noFill/>
              <a:ln cap="flat" cmpd="sng" w="9525">
                <a:solidFill>
                  <a:srgbClr val="CC0000"/>
                </a:solidFill>
                <a:prstDash val="solid"/>
                <a:round/>
                <a:headEnd len="med" w="med" type="none"/>
                <a:tailEnd len="med" w="med" type="none"/>
              </a:ln>
            </p:spPr>
          </p:cxnSp>
          <p:cxnSp>
            <p:nvCxnSpPr>
              <p:cNvPr id="4406" name="Google Shape;4406;p71"/>
              <p:cNvCxnSpPr/>
              <p:nvPr/>
            </p:nvCxnSpPr>
            <p:spPr>
              <a:xfrm>
                <a:off x="1187" y="3742"/>
                <a:ext cx="0" cy="56"/>
              </a:xfrm>
              <a:prstGeom prst="straightConnector1">
                <a:avLst/>
              </a:prstGeom>
              <a:noFill/>
              <a:ln cap="flat" cmpd="sng" w="9525">
                <a:solidFill>
                  <a:srgbClr val="CC0000"/>
                </a:solidFill>
                <a:prstDash val="solid"/>
                <a:round/>
                <a:headEnd len="med" w="med" type="none"/>
                <a:tailEnd len="med" w="med" type="none"/>
              </a:ln>
            </p:spPr>
          </p:cxnSp>
          <p:cxnSp>
            <p:nvCxnSpPr>
              <p:cNvPr id="4407" name="Google Shape;4407;p71"/>
              <p:cNvCxnSpPr/>
              <p:nvPr/>
            </p:nvCxnSpPr>
            <p:spPr>
              <a:xfrm>
                <a:off x="1283" y="3504"/>
                <a:ext cx="0" cy="56"/>
              </a:xfrm>
              <a:prstGeom prst="straightConnector1">
                <a:avLst/>
              </a:prstGeom>
              <a:noFill/>
              <a:ln cap="flat" cmpd="sng" w="9525">
                <a:solidFill>
                  <a:srgbClr val="CC0000"/>
                </a:solidFill>
                <a:prstDash val="solid"/>
                <a:round/>
                <a:headEnd len="med" w="med" type="none"/>
                <a:tailEnd len="med" w="med" type="none"/>
              </a:ln>
            </p:spPr>
          </p:cxnSp>
          <p:cxnSp>
            <p:nvCxnSpPr>
              <p:cNvPr id="4408" name="Google Shape;4408;p71"/>
              <p:cNvCxnSpPr/>
              <p:nvPr/>
            </p:nvCxnSpPr>
            <p:spPr>
              <a:xfrm>
                <a:off x="1283" y="3742"/>
                <a:ext cx="0" cy="56"/>
              </a:xfrm>
              <a:prstGeom prst="straightConnector1">
                <a:avLst/>
              </a:prstGeom>
              <a:noFill/>
              <a:ln cap="flat" cmpd="sng" w="9525">
                <a:solidFill>
                  <a:srgbClr val="CC0000"/>
                </a:solidFill>
                <a:prstDash val="solid"/>
                <a:round/>
                <a:headEnd len="med" w="med" type="none"/>
                <a:tailEnd len="med" w="med" type="none"/>
              </a:ln>
            </p:spPr>
          </p:cxnSp>
          <p:cxnSp>
            <p:nvCxnSpPr>
              <p:cNvPr id="4409" name="Google Shape;4409;p71"/>
              <p:cNvCxnSpPr/>
              <p:nvPr/>
            </p:nvCxnSpPr>
            <p:spPr>
              <a:xfrm>
                <a:off x="1379" y="3504"/>
                <a:ext cx="0" cy="56"/>
              </a:xfrm>
              <a:prstGeom prst="straightConnector1">
                <a:avLst/>
              </a:prstGeom>
              <a:noFill/>
              <a:ln cap="flat" cmpd="sng" w="9525">
                <a:solidFill>
                  <a:srgbClr val="CC0000"/>
                </a:solidFill>
                <a:prstDash val="solid"/>
                <a:round/>
                <a:headEnd len="med" w="med" type="none"/>
                <a:tailEnd len="med" w="med" type="none"/>
              </a:ln>
            </p:spPr>
          </p:cxnSp>
          <p:cxnSp>
            <p:nvCxnSpPr>
              <p:cNvPr id="4410" name="Google Shape;4410;p71"/>
              <p:cNvCxnSpPr/>
              <p:nvPr/>
            </p:nvCxnSpPr>
            <p:spPr>
              <a:xfrm>
                <a:off x="1379" y="3742"/>
                <a:ext cx="0" cy="56"/>
              </a:xfrm>
              <a:prstGeom prst="straightConnector1">
                <a:avLst/>
              </a:prstGeom>
              <a:noFill/>
              <a:ln cap="flat" cmpd="sng" w="9525">
                <a:solidFill>
                  <a:srgbClr val="CC0000"/>
                </a:solidFill>
                <a:prstDash val="solid"/>
                <a:round/>
                <a:headEnd len="med" w="med" type="none"/>
                <a:tailEnd len="med" w="med" type="none"/>
              </a:ln>
            </p:spPr>
          </p:cxnSp>
          <p:cxnSp>
            <p:nvCxnSpPr>
              <p:cNvPr id="4411" name="Google Shape;4411;p71"/>
              <p:cNvCxnSpPr/>
              <p:nvPr/>
            </p:nvCxnSpPr>
            <p:spPr>
              <a:xfrm>
                <a:off x="1475" y="3504"/>
                <a:ext cx="0" cy="56"/>
              </a:xfrm>
              <a:prstGeom prst="straightConnector1">
                <a:avLst/>
              </a:prstGeom>
              <a:noFill/>
              <a:ln cap="flat" cmpd="sng" w="9525">
                <a:solidFill>
                  <a:srgbClr val="CC0000"/>
                </a:solidFill>
                <a:prstDash val="solid"/>
                <a:round/>
                <a:headEnd len="med" w="med" type="none"/>
                <a:tailEnd len="med" w="med" type="none"/>
              </a:ln>
            </p:spPr>
          </p:cxnSp>
          <p:cxnSp>
            <p:nvCxnSpPr>
              <p:cNvPr id="4412" name="Google Shape;4412;p71"/>
              <p:cNvCxnSpPr/>
              <p:nvPr/>
            </p:nvCxnSpPr>
            <p:spPr>
              <a:xfrm>
                <a:off x="1475" y="3742"/>
                <a:ext cx="0" cy="56"/>
              </a:xfrm>
              <a:prstGeom prst="straightConnector1">
                <a:avLst/>
              </a:prstGeom>
              <a:noFill/>
              <a:ln cap="flat" cmpd="sng" w="9525">
                <a:solidFill>
                  <a:srgbClr val="CC0000"/>
                </a:solidFill>
                <a:prstDash val="solid"/>
                <a:round/>
                <a:headEnd len="med" w="med" type="none"/>
                <a:tailEnd len="med" w="med" type="none"/>
              </a:ln>
            </p:spPr>
          </p:cxnSp>
          <p:cxnSp>
            <p:nvCxnSpPr>
              <p:cNvPr id="4413" name="Google Shape;4413;p71"/>
              <p:cNvCxnSpPr/>
              <p:nvPr/>
            </p:nvCxnSpPr>
            <p:spPr>
              <a:xfrm>
                <a:off x="1327" y="3506"/>
                <a:ext cx="0" cy="56"/>
              </a:xfrm>
              <a:prstGeom prst="straightConnector1">
                <a:avLst/>
              </a:prstGeom>
              <a:noFill/>
              <a:ln cap="flat" cmpd="sng" w="9525">
                <a:solidFill>
                  <a:srgbClr val="CC0000"/>
                </a:solidFill>
                <a:prstDash val="solid"/>
                <a:round/>
                <a:headEnd len="med" w="med" type="none"/>
                <a:tailEnd len="med" w="med" type="none"/>
              </a:ln>
            </p:spPr>
          </p:cxnSp>
          <p:cxnSp>
            <p:nvCxnSpPr>
              <p:cNvPr id="4414" name="Google Shape;4414;p71"/>
              <p:cNvCxnSpPr/>
              <p:nvPr/>
            </p:nvCxnSpPr>
            <p:spPr>
              <a:xfrm>
                <a:off x="1327" y="3744"/>
                <a:ext cx="0" cy="56"/>
              </a:xfrm>
              <a:prstGeom prst="straightConnector1">
                <a:avLst/>
              </a:prstGeom>
              <a:noFill/>
              <a:ln cap="flat" cmpd="sng" w="9525">
                <a:solidFill>
                  <a:srgbClr val="CC0000"/>
                </a:solidFill>
                <a:prstDash val="solid"/>
                <a:round/>
                <a:headEnd len="med" w="med" type="none"/>
                <a:tailEnd len="med" w="med" type="none"/>
              </a:ln>
            </p:spPr>
          </p:cxnSp>
          <p:cxnSp>
            <p:nvCxnSpPr>
              <p:cNvPr id="4415" name="Google Shape;4415;p71"/>
              <p:cNvCxnSpPr/>
              <p:nvPr/>
            </p:nvCxnSpPr>
            <p:spPr>
              <a:xfrm>
                <a:off x="1213" y="3508"/>
                <a:ext cx="0" cy="56"/>
              </a:xfrm>
              <a:prstGeom prst="straightConnector1">
                <a:avLst/>
              </a:prstGeom>
              <a:noFill/>
              <a:ln cap="flat" cmpd="sng" w="9525">
                <a:solidFill>
                  <a:srgbClr val="CC0000"/>
                </a:solidFill>
                <a:prstDash val="solid"/>
                <a:round/>
                <a:headEnd len="med" w="med" type="none"/>
                <a:tailEnd len="med" w="med" type="none"/>
              </a:ln>
            </p:spPr>
          </p:cxnSp>
          <p:cxnSp>
            <p:nvCxnSpPr>
              <p:cNvPr id="4416" name="Google Shape;4416;p71"/>
              <p:cNvCxnSpPr/>
              <p:nvPr/>
            </p:nvCxnSpPr>
            <p:spPr>
              <a:xfrm>
                <a:off x="1213" y="3746"/>
                <a:ext cx="0" cy="56"/>
              </a:xfrm>
              <a:prstGeom prst="straightConnector1">
                <a:avLst/>
              </a:prstGeom>
              <a:noFill/>
              <a:ln cap="flat" cmpd="sng" w="9525">
                <a:solidFill>
                  <a:srgbClr val="CC0000"/>
                </a:solidFill>
                <a:prstDash val="solid"/>
                <a:round/>
                <a:headEnd len="med" w="med" type="none"/>
                <a:tailEnd len="med" w="med" type="none"/>
              </a:ln>
            </p:spPr>
          </p:cxnSp>
        </p:grpSp>
        <p:sp>
          <p:nvSpPr>
            <p:cNvPr id="4417" name="Google Shape;4417;p71"/>
            <p:cNvSpPr txBox="1"/>
            <p:nvPr/>
          </p:nvSpPr>
          <p:spPr>
            <a:xfrm>
              <a:off x="2882486" y="4547428"/>
              <a:ext cx="2006600" cy="304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IPv4 source, dest addr </a:t>
              </a:r>
              <a:endParaRPr/>
            </a:p>
          </p:txBody>
        </p:sp>
        <p:sp>
          <p:nvSpPr>
            <p:cNvPr id="4418" name="Google Shape;4418;p71"/>
            <p:cNvSpPr txBox="1"/>
            <p:nvPr/>
          </p:nvSpPr>
          <p:spPr>
            <a:xfrm>
              <a:off x="2588799" y="4315653"/>
              <a:ext cx="1652587" cy="304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IPv4 header fields </a:t>
              </a:r>
              <a:endParaRPr/>
            </a:p>
          </p:txBody>
        </p:sp>
        <p:cxnSp>
          <p:nvCxnSpPr>
            <p:cNvPr id="4419" name="Google Shape;4419;p71"/>
            <p:cNvCxnSpPr/>
            <p:nvPr/>
          </p:nvCxnSpPr>
          <p:spPr>
            <a:xfrm>
              <a:off x="4141374" y="4806191"/>
              <a:ext cx="0" cy="738187"/>
            </a:xfrm>
            <a:prstGeom prst="straightConnector1">
              <a:avLst/>
            </a:prstGeom>
            <a:noFill/>
            <a:ln cap="flat" cmpd="sng" w="9525">
              <a:solidFill>
                <a:srgbClr val="CC0000"/>
              </a:solidFill>
              <a:prstDash val="solid"/>
              <a:round/>
              <a:headEnd len="med" w="med" type="none"/>
              <a:tailEnd len="med" w="med" type="none"/>
            </a:ln>
          </p:spPr>
        </p:cxnSp>
        <p:cxnSp>
          <p:nvCxnSpPr>
            <p:cNvPr id="4420" name="Google Shape;4420;p71"/>
            <p:cNvCxnSpPr/>
            <p:nvPr/>
          </p:nvCxnSpPr>
          <p:spPr>
            <a:xfrm>
              <a:off x="4146136" y="4801428"/>
              <a:ext cx="381000" cy="738188"/>
            </a:xfrm>
            <a:prstGeom prst="straightConnector1">
              <a:avLst/>
            </a:prstGeom>
            <a:noFill/>
            <a:ln cap="flat" cmpd="sng" w="9525">
              <a:solidFill>
                <a:srgbClr val="CC0000"/>
              </a:solidFill>
              <a:prstDash val="solid"/>
              <a:round/>
              <a:headEnd len="med" w="med" type="none"/>
              <a:tailEnd len="med" w="med" type="none"/>
            </a:ln>
          </p:spPr>
        </p:cxnSp>
        <p:cxnSp>
          <p:nvCxnSpPr>
            <p:cNvPr id="4421" name="Google Shape;4421;p71"/>
            <p:cNvCxnSpPr/>
            <p:nvPr/>
          </p:nvCxnSpPr>
          <p:spPr>
            <a:xfrm>
              <a:off x="3546061" y="4558541"/>
              <a:ext cx="0" cy="976312"/>
            </a:xfrm>
            <a:prstGeom prst="straightConnector1">
              <a:avLst/>
            </a:prstGeom>
            <a:noFill/>
            <a:ln cap="flat" cmpd="sng" w="9525">
              <a:solidFill>
                <a:srgbClr val="CC0000"/>
              </a:solidFill>
              <a:prstDash val="solid"/>
              <a:round/>
              <a:headEnd len="med" w="med" type="none"/>
              <a:tailEnd len="med" w="med" type="none"/>
            </a:ln>
          </p:spPr>
        </p:cxnSp>
        <p:sp>
          <p:nvSpPr>
            <p:cNvPr id="4422" name="Google Shape;4422;p71"/>
            <p:cNvSpPr txBox="1"/>
            <p:nvPr/>
          </p:nvSpPr>
          <p:spPr>
            <a:xfrm>
              <a:off x="4949411" y="6176203"/>
              <a:ext cx="1670050" cy="3667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IPv4 datagram</a:t>
              </a:r>
              <a:endParaRPr/>
            </a:p>
          </p:txBody>
        </p:sp>
        <p:cxnSp>
          <p:nvCxnSpPr>
            <p:cNvPr id="4423" name="Google Shape;4423;p71"/>
            <p:cNvCxnSpPr/>
            <p:nvPr/>
          </p:nvCxnSpPr>
          <p:spPr>
            <a:xfrm>
              <a:off x="6570249" y="6365116"/>
              <a:ext cx="1695450" cy="0"/>
            </a:xfrm>
            <a:prstGeom prst="straightConnector1">
              <a:avLst/>
            </a:prstGeom>
            <a:noFill/>
            <a:ln cap="flat" cmpd="sng" w="9525">
              <a:solidFill>
                <a:schemeClr val="dk1"/>
              </a:solidFill>
              <a:prstDash val="solid"/>
              <a:round/>
              <a:headEnd len="med" w="med" type="none"/>
              <a:tailEnd len="med" w="med" type="triangle"/>
            </a:ln>
          </p:spPr>
        </p:cxnSp>
        <p:cxnSp>
          <p:nvCxnSpPr>
            <p:cNvPr id="4424" name="Google Shape;4424;p71"/>
            <p:cNvCxnSpPr/>
            <p:nvPr/>
          </p:nvCxnSpPr>
          <p:spPr>
            <a:xfrm rot="10800000">
              <a:off x="3380961" y="6365116"/>
              <a:ext cx="1606550" cy="0"/>
            </a:xfrm>
            <a:prstGeom prst="straightConnector1">
              <a:avLst/>
            </a:prstGeom>
            <a:noFill/>
            <a:ln cap="flat" cmpd="sng" w="9525">
              <a:solidFill>
                <a:schemeClr val="dk1"/>
              </a:solidFill>
              <a:prstDash val="solid"/>
              <a:round/>
              <a:headEnd len="med" w="med" type="none"/>
              <a:tailEnd len="med" w="med" type="triangle"/>
            </a:ln>
          </p:spPr>
        </p:cxnSp>
        <p:sp>
          <p:nvSpPr>
            <p:cNvPr id="4425" name="Google Shape;4425;p71"/>
            <p:cNvSpPr txBox="1"/>
            <p:nvPr/>
          </p:nvSpPr>
          <p:spPr>
            <a:xfrm>
              <a:off x="5670136" y="5826953"/>
              <a:ext cx="1670050" cy="3667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IPv6 datagram</a:t>
              </a:r>
              <a:endParaRPr/>
            </a:p>
          </p:txBody>
        </p:sp>
        <p:cxnSp>
          <p:nvCxnSpPr>
            <p:cNvPr id="4426" name="Google Shape;4426;p71"/>
            <p:cNvCxnSpPr/>
            <p:nvPr/>
          </p:nvCxnSpPr>
          <p:spPr>
            <a:xfrm>
              <a:off x="7306849" y="5996816"/>
              <a:ext cx="857250" cy="0"/>
            </a:xfrm>
            <a:prstGeom prst="straightConnector1">
              <a:avLst/>
            </a:prstGeom>
            <a:noFill/>
            <a:ln cap="flat" cmpd="sng" w="9525">
              <a:solidFill>
                <a:schemeClr val="dk1"/>
              </a:solidFill>
              <a:prstDash val="solid"/>
              <a:round/>
              <a:headEnd len="med" w="med" type="none"/>
              <a:tailEnd len="med" w="med" type="triangle"/>
            </a:ln>
          </p:spPr>
        </p:cxnSp>
        <p:cxnSp>
          <p:nvCxnSpPr>
            <p:cNvPr id="4427" name="Google Shape;4427;p71"/>
            <p:cNvCxnSpPr/>
            <p:nvPr/>
          </p:nvCxnSpPr>
          <p:spPr>
            <a:xfrm rot="10800000">
              <a:off x="4808124" y="5996816"/>
              <a:ext cx="925512" cy="0"/>
            </a:xfrm>
            <a:prstGeom prst="straightConnector1">
              <a:avLst/>
            </a:prstGeom>
            <a:noFill/>
            <a:ln cap="flat" cmpd="sng" w="9525">
              <a:solidFill>
                <a:schemeClr val="dk1"/>
              </a:solidFill>
              <a:prstDash val="solid"/>
              <a:round/>
              <a:headEnd len="med" w="med" type="none"/>
              <a:tailEnd len="med" w="med" type="triangle"/>
            </a:ln>
          </p:spPr>
        </p:cxnSp>
        <p:sp>
          <p:nvSpPr>
            <p:cNvPr id="4428" name="Google Shape;4428;p71"/>
            <p:cNvSpPr/>
            <p:nvPr/>
          </p:nvSpPr>
          <p:spPr>
            <a:xfrm>
              <a:off x="4776374" y="5384041"/>
              <a:ext cx="3422650" cy="401637"/>
            </a:xfrm>
            <a:prstGeom prst="rect">
              <a:avLst/>
            </a:prstGeom>
            <a:solidFill>
              <a:srgbClr val="66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4429" name="Google Shape;4429;p71"/>
            <p:cNvGrpSpPr/>
            <p:nvPr/>
          </p:nvGrpSpPr>
          <p:grpSpPr>
            <a:xfrm>
              <a:off x="5838411" y="4414078"/>
              <a:ext cx="3379788" cy="1109663"/>
              <a:chOff x="2868" y="2782"/>
              <a:chExt cx="2129" cy="699"/>
            </a:xfrm>
          </p:grpSpPr>
          <p:sp>
            <p:nvSpPr>
              <p:cNvPr id="4430" name="Google Shape;4430;p71"/>
              <p:cNvSpPr txBox="1"/>
              <p:nvPr/>
            </p:nvSpPr>
            <p:spPr>
              <a:xfrm>
                <a:off x="4204" y="2782"/>
                <a:ext cx="793" cy="1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IPv4 payload </a:t>
                </a:r>
                <a:endParaRPr/>
              </a:p>
            </p:txBody>
          </p:sp>
          <p:cxnSp>
            <p:nvCxnSpPr>
              <p:cNvPr id="4431" name="Google Shape;4431;p71"/>
              <p:cNvCxnSpPr/>
              <p:nvPr/>
            </p:nvCxnSpPr>
            <p:spPr>
              <a:xfrm flipH="1">
                <a:off x="2868" y="2979"/>
                <a:ext cx="1532" cy="502"/>
              </a:xfrm>
              <a:prstGeom prst="straightConnector1">
                <a:avLst/>
              </a:prstGeom>
              <a:noFill/>
              <a:ln cap="flat" cmpd="sng" w="9525">
                <a:solidFill>
                  <a:srgbClr val="CC0000"/>
                </a:solidFill>
                <a:prstDash val="solid"/>
                <a:round/>
                <a:headEnd len="med" w="med" type="none"/>
                <a:tailEnd len="med" w="med" type="none"/>
              </a:ln>
            </p:spPr>
          </p:cxnSp>
        </p:grpSp>
      </p:grpSp>
      <p:grpSp>
        <p:nvGrpSpPr>
          <p:cNvPr id="4432" name="Google Shape;4432;p71"/>
          <p:cNvGrpSpPr/>
          <p:nvPr/>
        </p:nvGrpSpPr>
        <p:grpSpPr>
          <a:xfrm>
            <a:off x="4743400" y="4061400"/>
            <a:ext cx="3450850" cy="1733800"/>
            <a:chOff x="2280" y="1247"/>
            <a:chExt cx="2143" cy="930"/>
          </a:xfrm>
        </p:grpSpPr>
        <p:sp>
          <p:nvSpPr>
            <p:cNvPr id="4433" name="Google Shape;4433;p71"/>
            <p:cNvSpPr/>
            <p:nvPr/>
          </p:nvSpPr>
          <p:spPr>
            <a:xfrm>
              <a:off x="2280" y="1918"/>
              <a:ext cx="2143" cy="253"/>
            </a:xfrm>
            <a:prstGeom prst="rect">
              <a:avLst/>
            </a:prstGeom>
            <a:solidFill>
              <a:srgbClr val="66CCFF"/>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4434" name="Google Shape;4434;p71"/>
            <p:cNvCxnSpPr/>
            <p:nvPr/>
          </p:nvCxnSpPr>
          <p:spPr>
            <a:xfrm>
              <a:off x="2333" y="1918"/>
              <a:ext cx="0" cy="254"/>
            </a:xfrm>
            <a:prstGeom prst="straightConnector1">
              <a:avLst/>
            </a:prstGeom>
            <a:noFill/>
            <a:ln cap="flat" cmpd="sng" w="9525">
              <a:solidFill>
                <a:schemeClr val="dk1"/>
              </a:solidFill>
              <a:prstDash val="solid"/>
              <a:round/>
              <a:headEnd len="med" w="med" type="none"/>
              <a:tailEnd len="med" w="med" type="none"/>
            </a:ln>
          </p:spPr>
        </p:cxnSp>
        <p:cxnSp>
          <p:nvCxnSpPr>
            <p:cNvPr id="4435" name="Google Shape;4435;p71"/>
            <p:cNvCxnSpPr/>
            <p:nvPr/>
          </p:nvCxnSpPr>
          <p:spPr>
            <a:xfrm>
              <a:off x="2307" y="1917"/>
              <a:ext cx="0" cy="254"/>
            </a:xfrm>
            <a:prstGeom prst="straightConnector1">
              <a:avLst/>
            </a:prstGeom>
            <a:noFill/>
            <a:ln cap="flat" cmpd="sng" w="9525">
              <a:solidFill>
                <a:schemeClr val="dk1"/>
              </a:solidFill>
              <a:prstDash val="solid"/>
              <a:round/>
              <a:headEnd len="med" w="med" type="none"/>
              <a:tailEnd len="med" w="med" type="none"/>
            </a:ln>
          </p:spPr>
        </p:cxnSp>
        <p:cxnSp>
          <p:nvCxnSpPr>
            <p:cNvPr id="4436" name="Google Shape;4436;p71"/>
            <p:cNvCxnSpPr/>
            <p:nvPr/>
          </p:nvCxnSpPr>
          <p:spPr>
            <a:xfrm>
              <a:off x="2381" y="1918"/>
              <a:ext cx="0" cy="254"/>
            </a:xfrm>
            <a:prstGeom prst="straightConnector1">
              <a:avLst/>
            </a:prstGeom>
            <a:noFill/>
            <a:ln cap="flat" cmpd="sng" w="9525">
              <a:solidFill>
                <a:schemeClr val="dk1"/>
              </a:solidFill>
              <a:prstDash val="solid"/>
              <a:round/>
              <a:headEnd len="med" w="med" type="none"/>
              <a:tailEnd len="med" w="med" type="none"/>
            </a:ln>
          </p:spPr>
        </p:cxnSp>
        <p:cxnSp>
          <p:nvCxnSpPr>
            <p:cNvPr id="4437" name="Google Shape;4437;p71"/>
            <p:cNvCxnSpPr/>
            <p:nvPr/>
          </p:nvCxnSpPr>
          <p:spPr>
            <a:xfrm>
              <a:off x="2407" y="1916"/>
              <a:ext cx="0" cy="254"/>
            </a:xfrm>
            <a:prstGeom prst="straightConnector1">
              <a:avLst/>
            </a:prstGeom>
            <a:noFill/>
            <a:ln cap="flat" cmpd="sng" w="9525">
              <a:solidFill>
                <a:schemeClr val="dk1"/>
              </a:solidFill>
              <a:prstDash val="solid"/>
              <a:round/>
              <a:headEnd len="med" w="med" type="none"/>
              <a:tailEnd len="med" w="med" type="none"/>
            </a:ln>
          </p:spPr>
        </p:cxnSp>
        <p:cxnSp>
          <p:nvCxnSpPr>
            <p:cNvPr id="4438" name="Google Shape;4438;p71"/>
            <p:cNvCxnSpPr/>
            <p:nvPr/>
          </p:nvCxnSpPr>
          <p:spPr>
            <a:xfrm>
              <a:off x="2441" y="1916"/>
              <a:ext cx="0" cy="254"/>
            </a:xfrm>
            <a:prstGeom prst="straightConnector1">
              <a:avLst/>
            </a:prstGeom>
            <a:noFill/>
            <a:ln cap="flat" cmpd="sng" w="9525">
              <a:solidFill>
                <a:schemeClr val="dk1"/>
              </a:solidFill>
              <a:prstDash val="solid"/>
              <a:round/>
              <a:headEnd len="med" w="med" type="none"/>
              <a:tailEnd len="med" w="med" type="none"/>
            </a:ln>
          </p:spPr>
        </p:cxnSp>
        <p:cxnSp>
          <p:nvCxnSpPr>
            <p:cNvPr id="4439" name="Google Shape;4439;p71"/>
            <p:cNvCxnSpPr/>
            <p:nvPr/>
          </p:nvCxnSpPr>
          <p:spPr>
            <a:xfrm>
              <a:off x="2483" y="1916"/>
              <a:ext cx="0" cy="254"/>
            </a:xfrm>
            <a:prstGeom prst="straightConnector1">
              <a:avLst/>
            </a:prstGeom>
            <a:noFill/>
            <a:ln cap="flat" cmpd="sng" w="9525">
              <a:solidFill>
                <a:schemeClr val="dk1"/>
              </a:solidFill>
              <a:prstDash val="solid"/>
              <a:round/>
              <a:headEnd len="med" w="med" type="none"/>
              <a:tailEnd len="med" w="med" type="none"/>
            </a:ln>
          </p:spPr>
        </p:cxnSp>
        <p:cxnSp>
          <p:nvCxnSpPr>
            <p:cNvPr id="4440" name="Google Shape;4440;p71"/>
            <p:cNvCxnSpPr/>
            <p:nvPr/>
          </p:nvCxnSpPr>
          <p:spPr>
            <a:xfrm>
              <a:off x="2679" y="1923"/>
              <a:ext cx="0" cy="254"/>
            </a:xfrm>
            <a:prstGeom prst="straightConnector1">
              <a:avLst/>
            </a:prstGeom>
            <a:noFill/>
            <a:ln cap="flat" cmpd="sng" w="9525">
              <a:solidFill>
                <a:schemeClr val="dk1"/>
              </a:solidFill>
              <a:prstDash val="solid"/>
              <a:round/>
              <a:headEnd len="med" w="med" type="none"/>
              <a:tailEnd len="med" w="med" type="none"/>
            </a:ln>
          </p:spPr>
        </p:cxnSp>
        <p:cxnSp>
          <p:nvCxnSpPr>
            <p:cNvPr id="4441" name="Google Shape;4441;p71"/>
            <p:cNvCxnSpPr/>
            <p:nvPr/>
          </p:nvCxnSpPr>
          <p:spPr>
            <a:xfrm>
              <a:off x="2915" y="1923"/>
              <a:ext cx="0" cy="254"/>
            </a:xfrm>
            <a:prstGeom prst="straightConnector1">
              <a:avLst/>
            </a:prstGeom>
            <a:noFill/>
            <a:ln cap="flat" cmpd="sng" w="9525">
              <a:solidFill>
                <a:schemeClr val="dk1"/>
              </a:solidFill>
              <a:prstDash val="solid"/>
              <a:round/>
              <a:headEnd len="med" w="med" type="none"/>
              <a:tailEnd len="med" w="med" type="none"/>
            </a:ln>
          </p:spPr>
        </p:cxnSp>
        <p:sp>
          <p:nvSpPr>
            <p:cNvPr id="4442" name="Google Shape;4442;p71"/>
            <p:cNvSpPr txBox="1"/>
            <p:nvPr/>
          </p:nvSpPr>
          <p:spPr>
            <a:xfrm>
              <a:off x="2672" y="1557"/>
              <a:ext cx="900" cy="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UDP/TCP payload</a:t>
              </a:r>
              <a:endParaRPr/>
            </a:p>
          </p:txBody>
        </p:sp>
        <p:sp>
          <p:nvSpPr>
            <p:cNvPr id="4443" name="Google Shape;4443;p71"/>
            <p:cNvSpPr txBox="1"/>
            <p:nvPr/>
          </p:nvSpPr>
          <p:spPr>
            <a:xfrm>
              <a:off x="2500" y="1396"/>
              <a:ext cx="1200" cy="0"/>
            </a:xfrm>
            <a:prstGeom prst="rect">
              <a:avLst/>
            </a:prstGeom>
            <a:noFill/>
            <a:ln>
              <a:noFill/>
            </a:ln>
          </p:spPr>
          <p:txBody>
            <a:bodyPr anchorCtr="0" anchor="t" bIns="45700" lIns="91425" spcFirstLastPara="1" rIns="91425" wrap="square" tIns="45700">
              <a:spAutoFit/>
            </a:bodyPr>
            <a:lstStyle/>
            <a:p>
              <a:pPr indent="0" lvl="0" marL="0" marR="0" rtl="0" algn="ctr">
                <a:lnSpc>
                  <a:spcPct val="8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IPv6 source dest addr</a:t>
              </a:r>
              <a:endParaRPr/>
            </a:p>
          </p:txBody>
        </p:sp>
        <p:sp>
          <p:nvSpPr>
            <p:cNvPr id="4444" name="Google Shape;4444;p71"/>
            <p:cNvSpPr txBox="1"/>
            <p:nvPr/>
          </p:nvSpPr>
          <p:spPr>
            <a:xfrm>
              <a:off x="2314" y="1247"/>
              <a:ext cx="900" cy="300"/>
            </a:xfrm>
            <a:prstGeom prst="rect">
              <a:avLst/>
            </a:prstGeom>
            <a:noFill/>
            <a:ln>
              <a:noFill/>
            </a:ln>
          </p:spPr>
          <p:txBody>
            <a:bodyPr anchorCtr="0" anchor="t" bIns="45700" lIns="91425" spcFirstLastPara="1" rIns="91425" wrap="square" tIns="45700">
              <a:spAutoFit/>
            </a:bodyPr>
            <a:lstStyle/>
            <a:p>
              <a:pPr indent="0" lvl="0" marL="0" marR="0" rtl="0" algn="ctr">
                <a:lnSpc>
                  <a:spcPct val="8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IPv6 header fields</a:t>
              </a:r>
              <a:endParaRPr/>
            </a:p>
          </p:txBody>
        </p:sp>
        <p:cxnSp>
          <p:nvCxnSpPr>
            <p:cNvPr id="4445" name="Google Shape;4445;p71"/>
            <p:cNvCxnSpPr/>
            <p:nvPr/>
          </p:nvCxnSpPr>
          <p:spPr>
            <a:xfrm>
              <a:off x="2602" y="1543"/>
              <a:ext cx="3" cy="442"/>
            </a:xfrm>
            <a:prstGeom prst="straightConnector1">
              <a:avLst/>
            </a:prstGeom>
            <a:noFill/>
            <a:ln cap="flat" cmpd="sng" w="9525">
              <a:solidFill>
                <a:srgbClr val="CC0000"/>
              </a:solidFill>
              <a:prstDash val="solid"/>
              <a:round/>
              <a:headEnd len="med" w="med" type="none"/>
              <a:tailEnd len="med" w="med" type="none"/>
            </a:ln>
          </p:spPr>
        </p:cxnSp>
        <p:cxnSp>
          <p:nvCxnSpPr>
            <p:cNvPr id="4446" name="Google Shape;4446;p71"/>
            <p:cNvCxnSpPr/>
            <p:nvPr/>
          </p:nvCxnSpPr>
          <p:spPr>
            <a:xfrm>
              <a:off x="2594" y="1546"/>
              <a:ext cx="174" cy="440"/>
            </a:xfrm>
            <a:prstGeom prst="straightConnector1">
              <a:avLst/>
            </a:prstGeom>
            <a:noFill/>
            <a:ln cap="flat" cmpd="sng" w="9525">
              <a:solidFill>
                <a:srgbClr val="CC0000"/>
              </a:solidFill>
              <a:prstDash val="solid"/>
              <a:round/>
              <a:headEnd len="med" w="med" type="none"/>
              <a:tailEnd len="med" w="med" type="none"/>
            </a:ln>
          </p:spPr>
        </p:cxnSp>
        <p:cxnSp>
          <p:nvCxnSpPr>
            <p:cNvPr id="4447" name="Google Shape;4447;p71"/>
            <p:cNvCxnSpPr/>
            <p:nvPr/>
          </p:nvCxnSpPr>
          <p:spPr>
            <a:xfrm>
              <a:off x="2386" y="1399"/>
              <a:ext cx="0" cy="549"/>
            </a:xfrm>
            <a:prstGeom prst="straightConnector1">
              <a:avLst/>
            </a:prstGeom>
            <a:noFill/>
            <a:ln cap="flat" cmpd="sng" w="9525">
              <a:solidFill>
                <a:srgbClr val="CC0000"/>
              </a:solidFill>
              <a:prstDash val="solid"/>
              <a:round/>
              <a:headEnd len="med" w="med" type="none"/>
              <a:tailEnd len="med" w="med" type="none"/>
            </a:ln>
          </p:spPr>
        </p:cxnSp>
        <p:cxnSp>
          <p:nvCxnSpPr>
            <p:cNvPr id="4448" name="Google Shape;4448;p71"/>
            <p:cNvCxnSpPr/>
            <p:nvPr/>
          </p:nvCxnSpPr>
          <p:spPr>
            <a:xfrm>
              <a:off x="3334" y="1720"/>
              <a:ext cx="0" cy="252"/>
            </a:xfrm>
            <a:prstGeom prst="straightConnector1">
              <a:avLst/>
            </a:prstGeom>
            <a:noFill/>
            <a:ln cap="flat" cmpd="sng" w="9525">
              <a:solidFill>
                <a:srgbClr val="CC0000"/>
              </a:solidFill>
              <a:prstDash val="solid"/>
              <a:round/>
              <a:headEnd len="med" w="med" type="none"/>
              <a:tailEnd len="med" w="med" type="none"/>
            </a:ln>
          </p:spPr>
        </p:cxnSp>
      </p:grpSp>
      <p:sp>
        <p:nvSpPr>
          <p:cNvPr id="4449" name="Google Shape;4449;p71"/>
          <p:cNvSpPr txBox="1"/>
          <p:nvPr/>
        </p:nvSpPr>
        <p:spPr>
          <a:xfrm>
            <a:off x="13775" y="2466161"/>
            <a:ext cx="11346600" cy="1396800"/>
          </a:xfrm>
          <a:prstGeom prst="rect">
            <a:avLst/>
          </a:prstGeom>
          <a:noFill/>
          <a:ln>
            <a:noFill/>
          </a:ln>
        </p:spPr>
        <p:txBody>
          <a:bodyPr anchorCtr="0" anchor="t" bIns="45700" lIns="91425" spcFirstLastPara="1" rIns="91425" wrap="square" tIns="45700">
            <a:noAutofit/>
          </a:bodyPr>
          <a:lstStyle/>
          <a:p>
            <a:pPr indent="-209550" lvl="0" marL="352425" marR="0" rtl="0" algn="l">
              <a:lnSpc>
                <a:spcPct val="90000"/>
              </a:lnSpc>
              <a:spcBef>
                <a:spcPts val="0"/>
              </a:spcBef>
              <a:spcAft>
                <a:spcPts val="0"/>
              </a:spcAft>
              <a:buClr>
                <a:srgbClr val="0000A3"/>
              </a:buClr>
              <a:buSzPts val="2600"/>
              <a:buFont typeface="Noto Sans Symbols"/>
              <a:buChar char="▪"/>
            </a:pPr>
            <a:r>
              <a:rPr lang="en-US" sz="2600">
                <a:solidFill>
                  <a:srgbClr val="C00000"/>
                </a:solidFill>
                <a:latin typeface="Calibri"/>
                <a:ea typeface="Calibri"/>
                <a:cs typeface="Calibri"/>
                <a:sym typeface="Calibri"/>
              </a:rPr>
              <a:t>σηράγγωση</a:t>
            </a:r>
            <a:r>
              <a:rPr lang="en-US" sz="2600">
                <a:solidFill>
                  <a:srgbClr val="C00000"/>
                </a:solidFill>
                <a:latin typeface="Calibri"/>
                <a:ea typeface="Calibri"/>
                <a:cs typeface="Calibri"/>
                <a:sym typeface="Calibri"/>
              </a:rPr>
              <a:t> (</a:t>
            </a:r>
            <a:r>
              <a:rPr lang="en-US" sz="2600">
                <a:solidFill>
                  <a:srgbClr val="C00000"/>
                </a:solidFill>
                <a:latin typeface="Calibri"/>
                <a:ea typeface="Calibri"/>
                <a:cs typeface="Calibri"/>
                <a:sym typeface="Calibri"/>
              </a:rPr>
              <a:t>tunneling</a:t>
            </a:r>
            <a:r>
              <a:rPr lang="en-US" sz="2600">
                <a:solidFill>
                  <a:srgbClr val="C00000"/>
                </a:solidFill>
                <a:latin typeface="Calibri"/>
                <a:ea typeface="Calibri"/>
                <a:cs typeface="Calibri"/>
                <a:sym typeface="Calibri"/>
              </a:rPr>
              <a:t>)</a:t>
            </a:r>
            <a:r>
              <a:rPr b="0" i="0" lang="en-US" sz="2600" u="none" cap="none" strike="noStrike">
                <a:solidFill>
                  <a:srgbClr val="C00000"/>
                </a:solidFill>
                <a:latin typeface="Calibri"/>
                <a:ea typeface="Calibri"/>
                <a:cs typeface="Calibri"/>
                <a:sym typeface="Calibri"/>
              </a:rPr>
              <a:t>: </a:t>
            </a:r>
            <a:r>
              <a:rPr lang="en-US" sz="2600">
                <a:latin typeface="Calibri"/>
                <a:ea typeface="Calibri"/>
                <a:cs typeface="Calibri"/>
                <a:sym typeface="Calibri"/>
              </a:rPr>
              <a:t>το δεδομενόγραμμα I</a:t>
            </a:r>
            <a:r>
              <a:rPr b="0" i="0" lang="en-US" sz="2600" u="none" cap="none" strike="noStrike">
                <a:solidFill>
                  <a:srgbClr val="000000"/>
                </a:solidFill>
                <a:latin typeface="Calibri"/>
                <a:ea typeface="Calibri"/>
                <a:cs typeface="Calibri"/>
                <a:sym typeface="Calibri"/>
              </a:rPr>
              <a:t>Pv6 </a:t>
            </a:r>
            <a:r>
              <a:rPr lang="en-US" sz="2600">
                <a:latin typeface="Calibri"/>
                <a:ea typeface="Calibri"/>
                <a:cs typeface="Calibri"/>
                <a:sym typeface="Calibri"/>
              </a:rPr>
              <a:t>τοποθετείται στο πεδίο δεδομένων (payload)</a:t>
            </a:r>
            <a:r>
              <a:rPr b="0" i="0" lang="en-US" sz="2600" u="none" cap="none" strike="noStrike">
                <a:solidFill>
                  <a:srgbClr val="000000"/>
                </a:solidFill>
                <a:latin typeface="Calibri"/>
                <a:ea typeface="Calibri"/>
                <a:cs typeface="Calibri"/>
                <a:sym typeface="Calibri"/>
              </a:rPr>
              <a:t> </a:t>
            </a:r>
            <a:r>
              <a:rPr lang="en-US" sz="2600">
                <a:latin typeface="Calibri"/>
                <a:ea typeface="Calibri"/>
                <a:cs typeface="Calibri"/>
                <a:sym typeface="Calibri"/>
              </a:rPr>
              <a:t>του δεδομενογράμματος </a:t>
            </a:r>
            <a:r>
              <a:rPr b="0" i="0" lang="en-US" sz="2600" u="none" cap="none" strike="noStrike">
                <a:solidFill>
                  <a:srgbClr val="000000"/>
                </a:solidFill>
                <a:latin typeface="Calibri"/>
                <a:ea typeface="Calibri"/>
                <a:cs typeface="Calibri"/>
                <a:sym typeface="Calibri"/>
              </a:rPr>
              <a:t>IPv4 </a:t>
            </a:r>
            <a:r>
              <a:rPr lang="en-US" sz="2600">
                <a:latin typeface="Calibri"/>
                <a:ea typeface="Calibri"/>
                <a:cs typeface="Calibri"/>
                <a:sym typeface="Calibri"/>
              </a:rPr>
              <a:t>ανάμεσα στους δρομολογητές </a:t>
            </a:r>
            <a:r>
              <a:rPr b="0" i="0" lang="en-US" sz="2600" u="none" cap="none" strike="noStrike">
                <a:solidFill>
                  <a:srgbClr val="000000"/>
                </a:solidFill>
                <a:latin typeface="Calibri"/>
                <a:ea typeface="Calibri"/>
                <a:cs typeface="Calibri"/>
                <a:sym typeface="Calibri"/>
              </a:rPr>
              <a:t>IPv4 (“</a:t>
            </a:r>
            <a:r>
              <a:rPr lang="en-US" sz="2600">
                <a:latin typeface="Calibri"/>
                <a:ea typeface="Calibri"/>
                <a:cs typeface="Calibri"/>
                <a:sym typeface="Calibri"/>
              </a:rPr>
              <a:t>πακέτο μέσα σε πακέτο</a:t>
            </a:r>
            <a:r>
              <a:rPr b="0" i="0" lang="en-US" sz="2600" u="none" cap="none" strike="noStrike">
                <a:solidFill>
                  <a:srgbClr val="000000"/>
                </a:solidFill>
                <a:latin typeface="Calibri"/>
                <a:ea typeface="Calibri"/>
                <a:cs typeface="Calibri"/>
                <a:sym typeface="Calibri"/>
              </a:rPr>
              <a:t>”)</a:t>
            </a:r>
            <a:endParaRPr sz="2600"/>
          </a:p>
          <a:p>
            <a:pPr indent="-219075" lvl="1" marL="695325" marR="0" rtl="0" algn="l">
              <a:lnSpc>
                <a:spcPct val="90000"/>
              </a:lnSpc>
              <a:spcBef>
                <a:spcPts val="500"/>
              </a:spcBef>
              <a:spcAft>
                <a:spcPts val="0"/>
              </a:spcAft>
              <a:buClr>
                <a:srgbClr val="0000A8"/>
              </a:buClr>
              <a:buSzPts val="2600"/>
              <a:buFont typeface="Arial"/>
              <a:buChar char="•"/>
            </a:pPr>
            <a:r>
              <a:rPr lang="en-US" sz="2600">
                <a:latin typeface="Calibri"/>
                <a:ea typeface="Calibri"/>
                <a:cs typeface="Calibri"/>
                <a:sym typeface="Calibri"/>
              </a:rPr>
              <a:t>η </a:t>
            </a:r>
            <a:r>
              <a:rPr lang="en-US" sz="2600">
                <a:latin typeface="Calibri"/>
                <a:ea typeface="Calibri"/>
                <a:cs typeface="Calibri"/>
                <a:sym typeface="Calibri"/>
              </a:rPr>
              <a:t>σηράγγωση</a:t>
            </a:r>
            <a:r>
              <a:rPr lang="en-US" sz="2600">
                <a:latin typeface="Calibri"/>
                <a:ea typeface="Calibri"/>
                <a:cs typeface="Calibri"/>
                <a:sym typeface="Calibri"/>
              </a:rPr>
              <a:t> χρησιμοποιείται εκτεταμένα και σε άλλα πλαίσια </a:t>
            </a:r>
            <a:r>
              <a:rPr b="0" i="0" lang="en-US" sz="2600" u="none" cap="none" strike="noStrike">
                <a:solidFill>
                  <a:srgbClr val="000000"/>
                </a:solidFill>
                <a:latin typeface="Calibri"/>
                <a:ea typeface="Calibri"/>
                <a:cs typeface="Calibri"/>
                <a:sym typeface="Calibri"/>
              </a:rPr>
              <a:t>(4G/5G)</a:t>
            </a:r>
            <a:endParaRPr sz="2600"/>
          </a:p>
          <a:p>
            <a:pPr indent="-44450" lvl="0" marL="352425" marR="0" rtl="0" algn="l">
              <a:lnSpc>
                <a:spcPct val="90000"/>
              </a:lnSpc>
              <a:spcBef>
                <a:spcPts val="1000"/>
              </a:spcBef>
              <a:spcAft>
                <a:spcPts val="0"/>
              </a:spcAft>
              <a:buClr>
                <a:srgbClr val="0000A3"/>
              </a:buClr>
              <a:buSzPts val="1960"/>
              <a:buFont typeface="Noto Sans Symbols"/>
              <a:buNone/>
            </a:pPr>
            <a:r>
              <a:t/>
            </a:r>
            <a:endParaRPr b="0" i="0" sz="2600" u="none" cap="none" strike="noStrike">
              <a:solidFill>
                <a:srgbClr val="000000"/>
              </a:solidFill>
              <a:latin typeface="Calibri"/>
              <a:ea typeface="Calibri"/>
              <a:cs typeface="Calibri"/>
              <a:sym typeface="Calibri"/>
            </a:endParaRPr>
          </a:p>
        </p:txBody>
      </p:sp>
      <p:sp>
        <p:nvSpPr>
          <p:cNvPr id="4450" name="Google Shape;4450;p71"/>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49"/>
                                        </p:tgtEl>
                                        <p:attrNameLst>
                                          <p:attrName>style.visibility</p:attrName>
                                        </p:attrNameLst>
                                      </p:cBhvr>
                                      <p:to>
                                        <p:strVal val="visible"/>
                                      </p:to>
                                    </p:set>
                                    <p:animEffect filter="fade" transition="in">
                                      <p:cBhvr>
                                        <p:cTn dur="500"/>
                                        <p:tgtEl>
                                          <p:spTgt spid="44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99"/>
                                        </p:tgtEl>
                                        <p:attrNameLst>
                                          <p:attrName>style.visibility</p:attrName>
                                        </p:attrNameLst>
                                      </p:cBhvr>
                                      <p:to>
                                        <p:strVal val="visible"/>
                                      </p:to>
                                    </p:set>
                                    <p:animEffect filter="fade" transition="in">
                                      <p:cBhvr>
                                        <p:cTn dur="500"/>
                                        <p:tgtEl>
                                          <p:spTgt spid="43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32"/>
                                        </p:tgtEl>
                                        <p:attrNameLst>
                                          <p:attrName>style.visibility</p:attrName>
                                        </p:attrNameLst>
                                      </p:cBhvr>
                                      <p:to>
                                        <p:strVal val="visible"/>
                                      </p:to>
                                    </p:set>
                                    <p:animEffect filter="fade" transition="in">
                                      <p:cBhvr>
                                        <p:cTn dur="500"/>
                                        <p:tgtEl>
                                          <p:spTgt spid="44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5" name="Shape 4455"/>
        <p:cNvGrpSpPr/>
        <p:nvPr/>
      </p:nvGrpSpPr>
      <p:grpSpPr>
        <a:xfrm>
          <a:off x="0" y="0"/>
          <a:ext cx="0" cy="0"/>
          <a:chOff x="0" y="0"/>
          <a:chExt cx="0" cy="0"/>
        </a:xfrm>
      </p:grpSpPr>
      <p:sp>
        <p:nvSpPr>
          <p:cNvPr id="4456" name="Google Shape;4456;p72"/>
          <p:cNvSpPr txBox="1"/>
          <p:nvPr>
            <p:ph type="title"/>
          </p:nvPr>
        </p:nvSpPr>
        <p:spPr>
          <a:xfrm>
            <a:off x="0" y="345800"/>
            <a:ext cx="113538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800"/>
              <a:buFont typeface="Calibri"/>
              <a:buNone/>
            </a:pPr>
            <a:r>
              <a:rPr lang="en-US" sz="5000"/>
              <a:t>Σηράγγωση και ενθυλάκωση</a:t>
            </a:r>
            <a:endParaRPr sz="5000"/>
          </a:p>
        </p:txBody>
      </p:sp>
      <p:sp>
        <p:nvSpPr>
          <p:cNvPr id="4457" name="Google Shape;4457;p72"/>
          <p:cNvSpPr txBox="1"/>
          <p:nvPr/>
        </p:nvSpPr>
        <p:spPr>
          <a:xfrm>
            <a:off x="888274" y="1697883"/>
            <a:ext cx="2759529"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Ethernet connecting two IPv6 routers:</a:t>
            </a:r>
            <a:endParaRPr/>
          </a:p>
        </p:txBody>
      </p:sp>
      <p:grpSp>
        <p:nvGrpSpPr>
          <p:cNvPr id="4458" name="Google Shape;4458;p72"/>
          <p:cNvGrpSpPr/>
          <p:nvPr/>
        </p:nvGrpSpPr>
        <p:grpSpPr>
          <a:xfrm>
            <a:off x="4274280" y="1626442"/>
            <a:ext cx="5834767" cy="995120"/>
            <a:chOff x="3663591" y="1108282"/>
            <a:chExt cx="5834767" cy="995120"/>
          </a:xfrm>
        </p:grpSpPr>
        <p:sp>
          <p:nvSpPr>
            <p:cNvPr id="4459" name="Google Shape;4459;p72"/>
            <p:cNvSpPr/>
            <p:nvPr/>
          </p:nvSpPr>
          <p:spPr>
            <a:xfrm>
              <a:off x="5385352" y="1616420"/>
              <a:ext cx="2405062" cy="66675"/>
            </a:xfrm>
            <a:prstGeom prst="rect">
              <a:avLst/>
            </a:prstGeom>
            <a:solidFill>
              <a:srgbClr val="CC0000"/>
            </a:solidFill>
            <a:ln cap="flat" cmpd="sng" w="9525">
              <a:solidFill>
                <a:srgbClr val="CC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60" name="Google Shape;4460;p72"/>
            <p:cNvSpPr txBox="1"/>
            <p:nvPr/>
          </p:nvSpPr>
          <p:spPr>
            <a:xfrm>
              <a:off x="5480234" y="1110007"/>
              <a:ext cx="2471780" cy="510909"/>
            </a:xfrm>
            <a:prstGeom prst="rect">
              <a:avLst/>
            </a:prstGeom>
            <a:noFill/>
            <a:ln>
              <a:noFill/>
            </a:ln>
          </p:spPr>
          <p:txBody>
            <a:bodyPr anchorCtr="0" anchor="t" bIns="45700" lIns="91425" spcFirstLastPara="1" rIns="91425" wrap="square" tIns="45700">
              <a:spAutoFit/>
            </a:bodyPr>
            <a:lstStyle/>
            <a:p>
              <a:pPr indent="0" lvl="0" marL="0" marR="0" rtl="0" algn="ctr">
                <a:lnSpc>
                  <a:spcPct val="85000"/>
                </a:lnSpc>
                <a:spcBef>
                  <a:spcPts val="0"/>
                </a:spcBef>
                <a:spcAft>
                  <a:spcPts val="0"/>
                </a:spcAft>
                <a:buClr>
                  <a:srgbClr val="CC0000"/>
                </a:buClr>
                <a:buSzPts val="1600"/>
                <a:buFont typeface="Arial"/>
                <a:buNone/>
              </a:pPr>
              <a:r>
                <a:rPr b="0" i="1" lang="en-US" sz="1600" u="none" cap="none" strike="noStrike">
                  <a:solidFill>
                    <a:srgbClr val="CC0000"/>
                  </a:solidFill>
                  <a:latin typeface="Arial"/>
                  <a:ea typeface="Arial"/>
                  <a:cs typeface="Arial"/>
                  <a:sym typeface="Arial"/>
                </a:rPr>
                <a:t>Ethernet connects two IPv6 routers</a:t>
              </a:r>
              <a:endParaRPr/>
            </a:p>
          </p:txBody>
        </p:sp>
        <p:grpSp>
          <p:nvGrpSpPr>
            <p:cNvPr id="4461" name="Google Shape;4461;p72"/>
            <p:cNvGrpSpPr/>
            <p:nvPr/>
          </p:nvGrpSpPr>
          <p:grpSpPr>
            <a:xfrm>
              <a:off x="3663591" y="1108282"/>
              <a:ext cx="1764058" cy="965200"/>
              <a:chOff x="3670217" y="2254595"/>
              <a:chExt cx="1764058" cy="965200"/>
            </a:xfrm>
          </p:grpSpPr>
          <p:sp>
            <p:nvSpPr>
              <p:cNvPr id="4462" name="Google Shape;4462;p72"/>
              <p:cNvSpPr txBox="1"/>
              <p:nvPr/>
            </p:nvSpPr>
            <p:spPr>
              <a:xfrm>
                <a:off x="3858177" y="2254595"/>
                <a:ext cx="336550" cy="3667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a:t>
                </a:r>
                <a:endParaRPr/>
              </a:p>
            </p:txBody>
          </p:sp>
          <p:sp>
            <p:nvSpPr>
              <p:cNvPr id="4463" name="Google Shape;4463;p72"/>
              <p:cNvSpPr txBox="1"/>
              <p:nvPr/>
            </p:nvSpPr>
            <p:spPr>
              <a:xfrm>
                <a:off x="4904340" y="2259358"/>
                <a:ext cx="336550" cy="3667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B</a:t>
                </a:r>
                <a:endParaRPr/>
              </a:p>
            </p:txBody>
          </p:sp>
          <p:cxnSp>
            <p:nvCxnSpPr>
              <p:cNvPr id="4464" name="Google Shape;4464;p72"/>
              <p:cNvCxnSpPr/>
              <p:nvPr/>
            </p:nvCxnSpPr>
            <p:spPr>
              <a:xfrm>
                <a:off x="4399515" y="2772120"/>
                <a:ext cx="323850" cy="0"/>
              </a:xfrm>
              <a:prstGeom prst="straightConnector1">
                <a:avLst/>
              </a:prstGeom>
              <a:noFill/>
              <a:ln cap="flat" cmpd="sng" w="19050">
                <a:solidFill>
                  <a:schemeClr val="dk1"/>
                </a:solidFill>
                <a:prstDash val="solid"/>
                <a:round/>
                <a:headEnd len="med" w="med" type="none"/>
                <a:tailEnd len="med" w="med" type="none"/>
              </a:ln>
            </p:spPr>
          </p:cxnSp>
          <p:sp>
            <p:nvSpPr>
              <p:cNvPr id="4465" name="Google Shape;4465;p72"/>
              <p:cNvSpPr txBox="1"/>
              <p:nvPr/>
            </p:nvSpPr>
            <p:spPr>
              <a:xfrm>
                <a:off x="3737527" y="2881658"/>
                <a:ext cx="590550" cy="33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IPv6</a:t>
                </a:r>
                <a:endParaRPr/>
              </a:p>
            </p:txBody>
          </p:sp>
          <p:sp>
            <p:nvSpPr>
              <p:cNvPr id="4466" name="Google Shape;4466;p72"/>
              <p:cNvSpPr txBox="1"/>
              <p:nvPr/>
            </p:nvSpPr>
            <p:spPr>
              <a:xfrm>
                <a:off x="4783690" y="2883245"/>
                <a:ext cx="590550" cy="33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IPv6</a:t>
                </a:r>
                <a:endParaRPr/>
              </a:p>
            </p:txBody>
          </p:sp>
          <p:grpSp>
            <p:nvGrpSpPr>
              <p:cNvPr id="4467" name="Google Shape;4467;p72"/>
              <p:cNvGrpSpPr/>
              <p:nvPr/>
            </p:nvGrpSpPr>
            <p:grpSpPr>
              <a:xfrm>
                <a:off x="3670217" y="2586162"/>
                <a:ext cx="731126" cy="344556"/>
                <a:chOff x="7493876" y="2774731"/>
                <a:chExt cx="1481958" cy="894622"/>
              </a:xfrm>
            </p:grpSpPr>
            <p:sp>
              <p:nvSpPr>
                <p:cNvPr id="4468" name="Google Shape;4468;p72"/>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4469" name="Google Shape;4469;p72"/>
                <p:cNvSpPr/>
                <p:nvPr/>
              </p:nvSpPr>
              <p:spPr>
                <a:xfrm>
                  <a:off x="7494729" y="2774731"/>
                  <a:ext cx="1480163" cy="579140"/>
                </a:xfrm>
                <a:prstGeom prst="ellipse">
                  <a:avLst/>
                </a:prstGeom>
                <a:solidFill>
                  <a:srgbClr val="B8C2C9"/>
                </a:solidFill>
                <a:ln cap="flat" cmpd="sng" w="9525">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4470" name="Google Shape;4470;p72"/>
                <p:cNvGrpSpPr/>
                <p:nvPr/>
              </p:nvGrpSpPr>
              <p:grpSpPr>
                <a:xfrm>
                  <a:off x="7713663" y="2848339"/>
                  <a:ext cx="1042107" cy="425543"/>
                  <a:chOff x="7786941" y="2884917"/>
                  <a:chExt cx="897649" cy="353919"/>
                </a:xfrm>
              </p:grpSpPr>
              <p:sp>
                <p:nvSpPr>
                  <p:cNvPr id="4471" name="Google Shape;4471;p72"/>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472" name="Google Shape;4472;p72"/>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473" name="Google Shape;4473;p72"/>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474" name="Google Shape;4474;p72"/>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4475" name="Google Shape;4475;p72"/>
              <p:cNvGrpSpPr/>
              <p:nvPr/>
            </p:nvGrpSpPr>
            <p:grpSpPr>
              <a:xfrm>
                <a:off x="4703149" y="2589549"/>
                <a:ext cx="731126" cy="344556"/>
                <a:chOff x="7493876" y="2774731"/>
                <a:chExt cx="1481958" cy="894622"/>
              </a:xfrm>
            </p:grpSpPr>
            <p:sp>
              <p:nvSpPr>
                <p:cNvPr id="4476" name="Google Shape;4476;p72"/>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4477" name="Google Shape;4477;p72"/>
                <p:cNvSpPr/>
                <p:nvPr/>
              </p:nvSpPr>
              <p:spPr>
                <a:xfrm>
                  <a:off x="7494729" y="2774731"/>
                  <a:ext cx="1480163" cy="579140"/>
                </a:xfrm>
                <a:prstGeom prst="ellipse">
                  <a:avLst/>
                </a:prstGeom>
                <a:solidFill>
                  <a:srgbClr val="B8C2C9"/>
                </a:solidFill>
                <a:ln cap="flat" cmpd="sng" w="9525">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4478" name="Google Shape;4478;p72"/>
                <p:cNvGrpSpPr/>
                <p:nvPr/>
              </p:nvGrpSpPr>
              <p:grpSpPr>
                <a:xfrm>
                  <a:off x="7713663" y="2848339"/>
                  <a:ext cx="1042107" cy="425543"/>
                  <a:chOff x="7786941" y="2884917"/>
                  <a:chExt cx="897649" cy="353919"/>
                </a:xfrm>
              </p:grpSpPr>
              <p:sp>
                <p:nvSpPr>
                  <p:cNvPr id="4479" name="Google Shape;4479;p72"/>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480" name="Google Shape;4480;p72"/>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481" name="Google Shape;4481;p72"/>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482" name="Google Shape;4482;p72"/>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grpSp>
          <p:nvGrpSpPr>
            <p:cNvPr id="4483" name="Google Shape;4483;p72"/>
            <p:cNvGrpSpPr/>
            <p:nvPr/>
          </p:nvGrpSpPr>
          <p:grpSpPr>
            <a:xfrm>
              <a:off x="7734300" y="1138202"/>
              <a:ext cx="1764058" cy="965200"/>
              <a:chOff x="3670217" y="2254595"/>
              <a:chExt cx="1764058" cy="965200"/>
            </a:xfrm>
          </p:grpSpPr>
          <p:sp>
            <p:nvSpPr>
              <p:cNvPr id="4484" name="Google Shape;4484;p72"/>
              <p:cNvSpPr txBox="1"/>
              <p:nvPr/>
            </p:nvSpPr>
            <p:spPr>
              <a:xfrm>
                <a:off x="3858177" y="2254595"/>
                <a:ext cx="336550" cy="3667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E</a:t>
                </a:r>
                <a:endParaRPr/>
              </a:p>
            </p:txBody>
          </p:sp>
          <p:sp>
            <p:nvSpPr>
              <p:cNvPr id="4485" name="Google Shape;4485;p72"/>
              <p:cNvSpPr txBox="1"/>
              <p:nvPr/>
            </p:nvSpPr>
            <p:spPr>
              <a:xfrm>
                <a:off x="4888228" y="2259358"/>
                <a:ext cx="336550" cy="3667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F</a:t>
                </a:r>
                <a:endParaRPr/>
              </a:p>
            </p:txBody>
          </p:sp>
          <p:cxnSp>
            <p:nvCxnSpPr>
              <p:cNvPr id="4486" name="Google Shape;4486;p72"/>
              <p:cNvCxnSpPr/>
              <p:nvPr/>
            </p:nvCxnSpPr>
            <p:spPr>
              <a:xfrm>
                <a:off x="4399515" y="2772120"/>
                <a:ext cx="323850" cy="0"/>
              </a:xfrm>
              <a:prstGeom prst="straightConnector1">
                <a:avLst/>
              </a:prstGeom>
              <a:noFill/>
              <a:ln cap="flat" cmpd="sng" w="19050">
                <a:solidFill>
                  <a:schemeClr val="dk1"/>
                </a:solidFill>
                <a:prstDash val="solid"/>
                <a:round/>
                <a:headEnd len="med" w="med" type="none"/>
                <a:tailEnd len="med" w="med" type="none"/>
              </a:ln>
            </p:spPr>
          </p:cxnSp>
          <p:sp>
            <p:nvSpPr>
              <p:cNvPr id="4487" name="Google Shape;4487;p72"/>
              <p:cNvSpPr txBox="1"/>
              <p:nvPr/>
            </p:nvSpPr>
            <p:spPr>
              <a:xfrm>
                <a:off x="3737527" y="2881658"/>
                <a:ext cx="590550" cy="33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IPv6</a:t>
                </a:r>
                <a:endParaRPr/>
              </a:p>
            </p:txBody>
          </p:sp>
          <p:sp>
            <p:nvSpPr>
              <p:cNvPr id="4488" name="Google Shape;4488;p72"/>
              <p:cNvSpPr txBox="1"/>
              <p:nvPr/>
            </p:nvSpPr>
            <p:spPr>
              <a:xfrm>
                <a:off x="4783690" y="2883245"/>
                <a:ext cx="590550" cy="33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IPv6</a:t>
                </a:r>
                <a:endParaRPr/>
              </a:p>
            </p:txBody>
          </p:sp>
          <p:grpSp>
            <p:nvGrpSpPr>
              <p:cNvPr id="4489" name="Google Shape;4489;p72"/>
              <p:cNvGrpSpPr/>
              <p:nvPr/>
            </p:nvGrpSpPr>
            <p:grpSpPr>
              <a:xfrm>
                <a:off x="3670217" y="2586162"/>
                <a:ext cx="731126" cy="344556"/>
                <a:chOff x="7493876" y="2774731"/>
                <a:chExt cx="1481958" cy="894622"/>
              </a:xfrm>
            </p:grpSpPr>
            <p:sp>
              <p:nvSpPr>
                <p:cNvPr id="4490" name="Google Shape;4490;p72"/>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4491" name="Google Shape;4491;p72"/>
                <p:cNvSpPr/>
                <p:nvPr/>
              </p:nvSpPr>
              <p:spPr>
                <a:xfrm>
                  <a:off x="7494729" y="2774731"/>
                  <a:ext cx="1480163" cy="579140"/>
                </a:xfrm>
                <a:prstGeom prst="ellipse">
                  <a:avLst/>
                </a:prstGeom>
                <a:solidFill>
                  <a:srgbClr val="B8C2C9"/>
                </a:solidFill>
                <a:ln cap="flat" cmpd="sng" w="9525">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4492" name="Google Shape;4492;p72"/>
                <p:cNvGrpSpPr/>
                <p:nvPr/>
              </p:nvGrpSpPr>
              <p:grpSpPr>
                <a:xfrm>
                  <a:off x="7713663" y="2848339"/>
                  <a:ext cx="1042107" cy="425543"/>
                  <a:chOff x="7786941" y="2884917"/>
                  <a:chExt cx="897649" cy="353919"/>
                </a:xfrm>
              </p:grpSpPr>
              <p:sp>
                <p:nvSpPr>
                  <p:cNvPr id="4493" name="Google Shape;4493;p72"/>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494" name="Google Shape;4494;p72"/>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495" name="Google Shape;4495;p72"/>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496" name="Google Shape;4496;p72"/>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4497" name="Google Shape;4497;p72"/>
              <p:cNvGrpSpPr/>
              <p:nvPr/>
            </p:nvGrpSpPr>
            <p:grpSpPr>
              <a:xfrm>
                <a:off x="4703149" y="2589549"/>
                <a:ext cx="731126" cy="344556"/>
                <a:chOff x="7493876" y="2774731"/>
                <a:chExt cx="1481958" cy="894622"/>
              </a:xfrm>
            </p:grpSpPr>
            <p:sp>
              <p:nvSpPr>
                <p:cNvPr id="4498" name="Google Shape;4498;p72"/>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4499" name="Google Shape;4499;p72"/>
                <p:cNvSpPr/>
                <p:nvPr/>
              </p:nvSpPr>
              <p:spPr>
                <a:xfrm>
                  <a:off x="7494729" y="2774731"/>
                  <a:ext cx="1480163" cy="579140"/>
                </a:xfrm>
                <a:prstGeom prst="ellipse">
                  <a:avLst/>
                </a:prstGeom>
                <a:solidFill>
                  <a:srgbClr val="B8C2C9"/>
                </a:solidFill>
                <a:ln cap="flat" cmpd="sng" w="9525">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4500" name="Google Shape;4500;p72"/>
                <p:cNvGrpSpPr/>
                <p:nvPr/>
              </p:nvGrpSpPr>
              <p:grpSpPr>
                <a:xfrm>
                  <a:off x="7713663" y="2848339"/>
                  <a:ext cx="1042107" cy="425543"/>
                  <a:chOff x="7786941" y="2884917"/>
                  <a:chExt cx="897649" cy="353919"/>
                </a:xfrm>
              </p:grpSpPr>
              <p:sp>
                <p:nvSpPr>
                  <p:cNvPr id="4501" name="Google Shape;4501;p72"/>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502" name="Google Shape;4502;p72"/>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503" name="Google Shape;4503;p72"/>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504" name="Google Shape;4504;p72"/>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grpSp>
      <p:grpSp>
        <p:nvGrpSpPr>
          <p:cNvPr id="4505" name="Google Shape;4505;p72"/>
          <p:cNvGrpSpPr/>
          <p:nvPr/>
        </p:nvGrpSpPr>
        <p:grpSpPr>
          <a:xfrm>
            <a:off x="3244703" y="3195320"/>
            <a:ext cx="1748069" cy="467910"/>
            <a:chOff x="3229463" y="3119120"/>
            <a:chExt cx="1748069" cy="467910"/>
          </a:xfrm>
        </p:grpSpPr>
        <p:cxnSp>
          <p:nvCxnSpPr>
            <p:cNvPr id="4506" name="Google Shape;4506;p72"/>
            <p:cNvCxnSpPr/>
            <p:nvPr/>
          </p:nvCxnSpPr>
          <p:spPr>
            <a:xfrm flipH="1">
              <a:off x="4023360" y="3119120"/>
              <a:ext cx="954172" cy="187960"/>
            </a:xfrm>
            <a:prstGeom prst="straightConnector1">
              <a:avLst/>
            </a:prstGeom>
            <a:noFill/>
            <a:ln cap="flat" cmpd="sng" w="9525">
              <a:solidFill>
                <a:srgbClr val="CC0000"/>
              </a:solidFill>
              <a:prstDash val="solid"/>
              <a:round/>
              <a:headEnd len="med" w="med" type="none"/>
              <a:tailEnd len="med" w="med" type="none"/>
            </a:ln>
          </p:spPr>
        </p:cxnSp>
        <p:sp>
          <p:nvSpPr>
            <p:cNvPr id="4507" name="Google Shape;4507;p72"/>
            <p:cNvSpPr txBox="1"/>
            <p:nvPr/>
          </p:nvSpPr>
          <p:spPr>
            <a:xfrm>
              <a:off x="3229463" y="3311570"/>
              <a:ext cx="1516761" cy="275460"/>
            </a:xfrm>
            <a:prstGeom prst="rect">
              <a:avLst/>
            </a:prstGeom>
            <a:noFill/>
            <a:ln>
              <a:noFill/>
            </a:ln>
          </p:spPr>
          <p:txBody>
            <a:bodyPr anchorCtr="0" anchor="t" bIns="45700" lIns="91425" spcFirstLastPara="1" rIns="91425" wrap="square" tIns="45700">
              <a:spAutoFit/>
            </a:bodyPr>
            <a:lstStyle/>
            <a:p>
              <a:pPr indent="0" lvl="0" marL="0" marR="0" rtl="0" algn="ctr">
                <a:lnSpc>
                  <a:spcPct val="8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Link-layer frame</a:t>
              </a:r>
              <a:endParaRPr/>
            </a:p>
          </p:txBody>
        </p:sp>
      </p:grpSp>
      <p:grpSp>
        <p:nvGrpSpPr>
          <p:cNvPr id="4508" name="Google Shape;4508;p72"/>
          <p:cNvGrpSpPr/>
          <p:nvPr/>
        </p:nvGrpSpPr>
        <p:grpSpPr>
          <a:xfrm>
            <a:off x="4809173" y="2446973"/>
            <a:ext cx="4886325" cy="951547"/>
            <a:chOff x="4672013" y="2614613"/>
            <a:chExt cx="4886325" cy="1157209"/>
          </a:xfrm>
        </p:grpSpPr>
        <p:grpSp>
          <p:nvGrpSpPr>
            <p:cNvPr id="4509" name="Google Shape;4509;p72"/>
            <p:cNvGrpSpPr/>
            <p:nvPr/>
          </p:nvGrpSpPr>
          <p:grpSpPr>
            <a:xfrm>
              <a:off x="4674002" y="3295572"/>
              <a:ext cx="4854575" cy="476250"/>
              <a:chOff x="1427882" y="4286172"/>
              <a:chExt cx="4854575" cy="476250"/>
            </a:xfrm>
          </p:grpSpPr>
          <p:sp>
            <p:nvSpPr>
              <p:cNvPr id="4510" name="Google Shape;4510;p72"/>
              <p:cNvSpPr/>
              <p:nvPr/>
            </p:nvSpPr>
            <p:spPr>
              <a:xfrm>
                <a:off x="1427882" y="4289347"/>
                <a:ext cx="4854575" cy="468313"/>
              </a:xfrm>
              <a:prstGeom prst="rect">
                <a:avLst/>
              </a:prstGeom>
              <a:gradFill>
                <a:gsLst>
                  <a:gs pos="0">
                    <a:srgbClr val="CC0000">
                      <a:alpha val="40784"/>
                    </a:srgbClr>
                  </a:gs>
                  <a:gs pos="100000">
                    <a:srgbClr val="CC0000">
                      <a:alpha val="37647"/>
                    </a:srgbClr>
                  </a:gs>
                </a:gsLst>
                <a:lin ang="5400000" scaled="0"/>
              </a:gradFill>
              <a:ln cap="flat" cmpd="sng" w="9525">
                <a:solidFill>
                  <a:srgbClr val="CC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4511" name="Google Shape;4511;p72"/>
              <p:cNvCxnSpPr/>
              <p:nvPr/>
            </p:nvCxnSpPr>
            <p:spPr>
              <a:xfrm>
                <a:off x="2791545" y="4287759"/>
                <a:ext cx="0" cy="468313"/>
              </a:xfrm>
              <a:prstGeom prst="straightConnector1">
                <a:avLst/>
              </a:prstGeom>
              <a:noFill/>
              <a:ln cap="flat" cmpd="sng" w="9525">
                <a:solidFill>
                  <a:srgbClr val="CC0000"/>
                </a:solidFill>
                <a:prstDash val="solid"/>
                <a:round/>
                <a:headEnd len="med" w="med" type="none"/>
                <a:tailEnd len="med" w="med" type="none"/>
              </a:ln>
            </p:spPr>
          </p:cxnSp>
          <p:cxnSp>
            <p:nvCxnSpPr>
              <p:cNvPr id="4512" name="Google Shape;4512;p72"/>
              <p:cNvCxnSpPr/>
              <p:nvPr/>
            </p:nvCxnSpPr>
            <p:spPr>
              <a:xfrm>
                <a:off x="2313707" y="4286172"/>
                <a:ext cx="0" cy="468313"/>
              </a:xfrm>
              <a:prstGeom prst="straightConnector1">
                <a:avLst/>
              </a:prstGeom>
              <a:noFill/>
              <a:ln cap="flat" cmpd="sng" w="9525">
                <a:solidFill>
                  <a:srgbClr val="CC0000"/>
                </a:solidFill>
                <a:prstDash val="solid"/>
                <a:round/>
                <a:headEnd len="med" w="med" type="none"/>
                <a:tailEnd len="med" w="med" type="none"/>
              </a:ln>
            </p:spPr>
          </p:cxnSp>
          <p:cxnSp>
            <p:nvCxnSpPr>
              <p:cNvPr id="4513" name="Google Shape;4513;p72"/>
              <p:cNvCxnSpPr/>
              <p:nvPr/>
            </p:nvCxnSpPr>
            <p:spPr>
              <a:xfrm>
                <a:off x="1867620" y="4294109"/>
                <a:ext cx="0" cy="468313"/>
              </a:xfrm>
              <a:prstGeom prst="straightConnector1">
                <a:avLst/>
              </a:prstGeom>
              <a:noFill/>
              <a:ln cap="flat" cmpd="sng" w="9525">
                <a:solidFill>
                  <a:srgbClr val="CC0000"/>
                </a:solidFill>
                <a:prstDash val="solid"/>
                <a:round/>
                <a:headEnd len="med" w="med" type="none"/>
                <a:tailEnd len="med" w="med" type="none"/>
              </a:ln>
            </p:spPr>
          </p:cxnSp>
          <p:grpSp>
            <p:nvGrpSpPr>
              <p:cNvPr id="4514" name="Google Shape;4514;p72"/>
              <p:cNvGrpSpPr/>
              <p:nvPr/>
            </p:nvGrpSpPr>
            <p:grpSpPr>
              <a:xfrm>
                <a:off x="2865478" y="4319509"/>
                <a:ext cx="3402012" cy="414337"/>
                <a:chOff x="8090620" y="3748009"/>
                <a:chExt cx="3402012" cy="414337"/>
              </a:xfrm>
            </p:grpSpPr>
            <p:cxnSp>
              <p:nvCxnSpPr>
                <p:cNvPr id="4515" name="Google Shape;4515;p72"/>
                <p:cNvCxnSpPr/>
                <p:nvPr/>
              </p:nvCxnSpPr>
              <p:spPr>
                <a:xfrm>
                  <a:off x="8743763" y="4053716"/>
                  <a:ext cx="857250" cy="0"/>
                </a:xfrm>
                <a:prstGeom prst="straightConnector1">
                  <a:avLst/>
                </a:prstGeom>
                <a:noFill/>
                <a:ln cap="flat" cmpd="sng" w="9525">
                  <a:solidFill>
                    <a:schemeClr val="dk1"/>
                  </a:solidFill>
                  <a:prstDash val="solid"/>
                  <a:round/>
                  <a:headEnd len="med" w="med" type="none"/>
                  <a:tailEnd len="med" w="med" type="triangle"/>
                </a:ln>
              </p:spPr>
            </p:cxnSp>
            <p:sp>
              <p:nvSpPr>
                <p:cNvPr id="4516" name="Google Shape;4516;p72"/>
                <p:cNvSpPr/>
                <p:nvPr/>
              </p:nvSpPr>
              <p:spPr>
                <a:xfrm>
                  <a:off x="8090620" y="3751184"/>
                  <a:ext cx="3402012" cy="401638"/>
                </a:xfrm>
                <a:prstGeom prst="rect">
                  <a:avLst/>
                </a:prstGeom>
                <a:solidFill>
                  <a:srgbClr val="66CCFF"/>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4517" name="Google Shape;4517;p72"/>
                <p:cNvCxnSpPr/>
                <p:nvPr/>
              </p:nvCxnSpPr>
              <p:spPr>
                <a:xfrm>
                  <a:off x="8174757" y="3751184"/>
                  <a:ext cx="0" cy="403225"/>
                </a:xfrm>
                <a:prstGeom prst="straightConnector1">
                  <a:avLst/>
                </a:prstGeom>
                <a:noFill/>
                <a:ln cap="flat" cmpd="sng" w="9525">
                  <a:solidFill>
                    <a:schemeClr val="dk1"/>
                  </a:solidFill>
                  <a:prstDash val="solid"/>
                  <a:round/>
                  <a:headEnd len="med" w="med" type="none"/>
                  <a:tailEnd len="med" w="med" type="none"/>
                </a:ln>
              </p:spPr>
            </p:cxnSp>
            <p:cxnSp>
              <p:nvCxnSpPr>
                <p:cNvPr id="4518" name="Google Shape;4518;p72"/>
                <p:cNvCxnSpPr/>
                <p:nvPr/>
              </p:nvCxnSpPr>
              <p:spPr>
                <a:xfrm>
                  <a:off x="8133482" y="3749596"/>
                  <a:ext cx="0" cy="403225"/>
                </a:xfrm>
                <a:prstGeom prst="straightConnector1">
                  <a:avLst/>
                </a:prstGeom>
                <a:noFill/>
                <a:ln cap="flat" cmpd="sng" w="9525">
                  <a:solidFill>
                    <a:schemeClr val="dk1"/>
                  </a:solidFill>
                  <a:prstDash val="solid"/>
                  <a:round/>
                  <a:headEnd len="med" w="med" type="none"/>
                  <a:tailEnd len="med" w="med" type="none"/>
                </a:ln>
              </p:spPr>
            </p:cxnSp>
            <p:cxnSp>
              <p:nvCxnSpPr>
                <p:cNvPr id="4519" name="Google Shape;4519;p72"/>
                <p:cNvCxnSpPr/>
                <p:nvPr/>
              </p:nvCxnSpPr>
              <p:spPr>
                <a:xfrm>
                  <a:off x="8250957" y="3751184"/>
                  <a:ext cx="0" cy="403225"/>
                </a:xfrm>
                <a:prstGeom prst="straightConnector1">
                  <a:avLst/>
                </a:prstGeom>
                <a:noFill/>
                <a:ln cap="flat" cmpd="sng" w="9525">
                  <a:solidFill>
                    <a:schemeClr val="dk1"/>
                  </a:solidFill>
                  <a:prstDash val="solid"/>
                  <a:round/>
                  <a:headEnd len="med" w="med" type="none"/>
                  <a:tailEnd len="med" w="med" type="none"/>
                </a:ln>
              </p:spPr>
            </p:cxnSp>
            <p:cxnSp>
              <p:nvCxnSpPr>
                <p:cNvPr id="4520" name="Google Shape;4520;p72"/>
                <p:cNvCxnSpPr/>
                <p:nvPr/>
              </p:nvCxnSpPr>
              <p:spPr>
                <a:xfrm>
                  <a:off x="8292232" y="3748009"/>
                  <a:ext cx="0" cy="403225"/>
                </a:xfrm>
                <a:prstGeom prst="straightConnector1">
                  <a:avLst/>
                </a:prstGeom>
                <a:noFill/>
                <a:ln cap="flat" cmpd="sng" w="9525">
                  <a:solidFill>
                    <a:schemeClr val="dk1"/>
                  </a:solidFill>
                  <a:prstDash val="solid"/>
                  <a:round/>
                  <a:headEnd len="med" w="med" type="none"/>
                  <a:tailEnd len="med" w="med" type="none"/>
                </a:ln>
              </p:spPr>
            </p:cxnSp>
            <p:cxnSp>
              <p:nvCxnSpPr>
                <p:cNvPr id="4521" name="Google Shape;4521;p72"/>
                <p:cNvCxnSpPr/>
                <p:nvPr/>
              </p:nvCxnSpPr>
              <p:spPr>
                <a:xfrm>
                  <a:off x="8346207" y="3748009"/>
                  <a:ext cx="0" cy="403225"/>
                </a:xfrm>
                <a:prstGeom prst="straightConnector1">
                  <a:avLst/>
                </a:prstGeom>
                <a:noFill/>
                <a:ln cap="flat" cmpd="sng" w="9525">
                  <a:solidFill>
                    <a:schemeClr val="dk1"/>
                  </a:solidFill>
                  <a:prstDash val="solid"/>
                  <a:round/>
                  <a:headEnd len="med" w="med" type="none"/>
                  <a:tailEnd len="med" w="med" type="none"/>
                </a:ln>
              </p:spPr>
            </p:cxnSp>
            <p:cxnSp>
              <p:nvCxnSpPr>
                <p:cNvPr id="4522" name="Google Shape;4522;p72"/>
                <p:cNvCxnSpPr/>
                <p:nvPr/>
              </p:nvCxnSpPr>
              <p:spPr>
                <a:xfrm>
                  <a:off x="8412882" y="3748009"/>
                  <a:ext cx="0" cy="403225"/>
                </a:xfrm>
                <a:prstGeom prst="straightConnector1">
                  <a:avLst/>
                </a:prstGeom>
                <a:noFill/>
                <a:ln cap="flat" cmpd="sng" w="9525">
                  <a:solidFill>
                    <a:schemeClr val="dk1"/>
                  </a:solidFill>
                  <a:prstDash val="solid"/>
                  <a:round/>
                  <a:headEnd len="med" w="med" type="none"/>
                  <a:tailEnd len="med" w="med" type="none"/>
                </a:ln>
              </p:spPr>
            </p:cxnSp>
            <p:cxnSp>
              <p:nvCxnSpPr>
                <p:cNvPr id="4523" name="Google Shape;4523;p72"/>
                <p:cNvCxnSpPr/>
                <p:nvPr/>
              </p:nvCxnSpPr>
              <p:spPr>
                <a:xfrm>
                  <a:off x="8724032" y="3759121"/>
                  <a:ext cx="0" cy="403225"/>
                </a:xfrm>
                <a:prstGeom prst="straightConnector1">
                  <a:avLst/>
                </a:prstGeom>
                <a:noFill/>
                <a:ln cap="flat" cmpd="sng" w="9525">
                  <a:solidFill>
                    <a:schemeClr val="dk1"/>
                  </a:solidFill>
                  <a:prstDash val="solid"/>
                  <a:round/>
                  <a:headEnd len="med" w="med" type="none"/>
                  <a:tailEnd len="med" w="med" type="none"/>
                </a:ln>
              </p:spPr>
            </p:cxnSp>
            <p:cxnSp>
              <p:nvCxnSpPr>
                <p:cNvPr id="4524" name="Google Shape;4524;p72"/>
                <p:cNvCxnSpPr/>
                <p:nvPr/>
              </p:nvCxnSpPr>
              <p:spPr>
                <a:xfrm>
                  <a:off x="9098682" y="3759121"/>
                  <a:ext cx="0" cy="403225"/>
                </a:xfrm>
                <a:prstGeom prst="straightConnector1">
                  <a:avLst/>
                </a:prstGeom>
                <a:noFill/>
                <a:ln cap="flat" cmpd="sng" w="9525">
                  <a:solidFill>
                    <a:schemeClr val="dk1"/>
                  </a:solidFill>
                  <a:prstDash val="solid"/>
                  <a:round/>
                  <a:headEnd len="med" w="med" type="none"/>
                  <a:tailEnd len="med" w="med" type="none"/>
                </a:ln>
              </p:spPr>
            </p:cxnSp>
          </p:grpSp>
          <p:sp>
            <p:nvSpPr>
              <p:cNvPr id="4525" name="Google Shape;4525;p72"/>
              <p:cNvSpPr/>
              <p:nvPr/>
            </p:nvSpPr>
            <p:spPr>
              <a:xfrm>
                <a:off x="2901848" y="4384275"/>
                <a:ext cx="3244616" cy="285690"/>
              </a:xfrm>
              <a:prstGeom prst="rect">
                <a:avLst/>
              </a:prstGeom>
              <a:solidFill>
                <a:srgbClr val="66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26" name="Google Shape;4526;p72"/>
              <p:cNvSpPr txBox="1"/>
              <p:nvPr/>
            </p:nvSpPr>
            <p:spPr>
              <a:xfrm>
                <a:off x="4133520" y="4301715"/>
                <a:ext cx="1670050" cy="3667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IPv6 datagram</a:t>
                </a:r>
                <a:endParaRPr/>
              </a:p>
            </p:txBody>
          </p:sp>
        </p:grpSp>
        <p:sp>
          <p:nvSpPr>
            <p:cNvPr id="4527" name="Google Shape;4527;p72"/>
            <p:cNvSpPr/>
            <p:nvPr/>
          </p:nvSpPr>
          <p:spPr>
            <a:xfrm>
              <a:off x="4672013" y="2614613"/>
              <a:ext cx="4886325" cy="685800"/>
            </a:xfrm>
            <a:custGeom>
              <a:rect b="b" l="l" r="r" t="t"/>
              <a:pathLst>
                <a:path extrusionOk="0" h="685800" w="4886325">
                  <a:moveTo>
                    <a:pt x="0" y="685800"/>
                  </a:moveTo>
                  <a:lnTo>
                    <a:pt x="2171700" y="0"/>
                  </a:lnTo>
                  <a:lnTo>
                    <a:pt x="2443162" y="157162"/>
                  </a:lnTo>
                  <a:lnTo>
                    <a:pt x="2493168" y="150018"/>
                  </a:lnTo>
                  <a:lnTo>
                    <a:pt x="4886325" y="685800"/>
                  </a:lnTo>
                  <a:lnTo>
                    <a:pt x="0" y="685800"/>
                  </a:lnTo>
                  <a:close/>
                </a:path>
              </a:pathLst>
            </a:custGeom>
            <a:gradFill>
              <a:gsLst>
                <a:gs pos="0">
                  <a:srgbClr val="F5F7FC"/>
                </a:gs>
                <a:gs pos="100000">
                  <a:srgbClr val="D8D8D8"/>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nvGrpSpPr>
          <p:cNvPr id="4528" name="Google Shape;4528;p72"/>
          <p:cNvGrpSpPr/>
          <p:nvPr/>
        </p:nvGrpSpPr>
        <p:grpSpPr>
          <a:xfrm>
            <a:off x="6964680" y="2244997"/>
            <a:ext cx="838200" cy="376149"/>
            <a:chOff x="6827520" y="2412637"/>
            <a:chExt cx="838200" cy="376149"/>
          </a:xfrm>
        </p:grpSpPr>
        <p:sp>
          <p:nvSpPr>
            <p:cNvPr id="4529" name="Google Shape;4529;p72"/>
            <p:cNvSpPr/>
            <p:nvPr/>
          </p:nvSpPr>
          <p:spPr>
            <a:xfrm>
              <a:off x="7178040" y="2468880"/>
              <a:ext cx="487680" cy="304800"/>
            </a:xfrm>
            <a:prstGeom prst="rightArrow">
              <a:avLst>
                <a:gd fmla="val 50000" name="adj1"/>
                <a:gd fmla="val 50000" name="adj2"/>
              </a:avLst>
            </a:prstGeom>
            <a:gradFill>
              <a:gsLst>
                <a:gs pos="0">
                  <a:srgbClr val="F5F7FC"/>
                </a:gs>
                <a:gs pos="100000">
                  <a:srgbClr val="CC0001"/>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4530" name="Google Shape;4530;p72"/>
            <p:cNvGrpSpPr/>
            <p:nvPr/>
          </p:nvGrpSpPr>
          <p:grpSpPr>
            <a:xfrm>
              <a:off x="6827520" y="2412637"/>
              <a:ext cx="334944" cy="376149"/>
              <a:chOff x="335231" y="4406992"/>
              <a:chExt cx="1251280" cy="2136350"/>
            </a:xfrm>
          </p:grpSpPr>
          <p:sp>
            <p:nvSpPr>
              <p:cNvPr id="4531" name="Google Shape;4531;p72"/>
              <p:cNvSpPr/>
              <p:nvPr/>
            </p:nvSpPr>
            <p:spPr>
              <a:xfrm>
                <a:off x="335231" y="4406992"/>
                <a:ext cx="965619" cy="2136350"/>
              </a:xfrm>
              <a:custGeom>
                <a:rect b="b" l="l" r="r" t="t"/>
                <a:pathLst>
                  <a:path extrusionOk="0" h="2138362" w="966787">
                    <a:moveTo>
                      <a:pt x="0" y="0"/>
                    </a:moveTo>
                    <a:lnTo>
                      <a:pt x="0" y="1190625"/>
                    </a:lnTo>
                    <a:lnTo>
                      <a:pt x="966787" y="2138362"/>
                    </a:lnTo>
                    <a:cubicBezTo>
                      <a:pt x="965200" y="1673225"/>
                      <a:pt x="963612" y="1208087"/>
                      <a:pt x="962025" y="742950"/>
                    </a:cubicBezTo>
                    <a:lnTo>
                      <a:pt x="0" y="0"/>
                    </a:lnTo>
                    <a:close/>
                  </a:path>
                </a:pathLst>
              </a:custGeom>
              <a:solidFill>
                <a:srgbClr val="CC000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532" name="Google Shape;4532;p72"/>
              <p:cNvSpPr/>
              <p:nvPr/>
            </p:nvSpPr>
            <p:spPr>
              <a:xfrm>
                <a:off x="351325" y="4411451"/>
                <a:ext cx="1235186" cy="771586"/>
              </a:xfrm>
              <a:custGeom>
                <a:rect b="b" l="l" r="r" t="t"/>
                <a:pathLst>
                  <a:path extrusionOk="0" h="757496" w="1238250">
                    <a:moveTo>
                      <a:pt x="233363" y="0"/>
                    </a:moveTo>
                    <a:lnTo>
                      <a:pt x="0" y="9439"/>
                    </a:lnTo>
                    <a:lnTo>
                      <a:pt x="952500" y="752735"/>
                    </a:lnTo>
                    <a:cubicBezTo>
                      <a:pt x="1060450" y="744798"/>
                      <a:pt x="1035049" y="751145"/>
                      <a:pt x="1238250" y="757496"/>
                    </a:cubicBezTo>
                    <a:lnTo>
                      <a:pt x="233363" y="0"/>
                    </a:lnTo>
                    <a:close/>
                  </a:path>
                </a:pathLst>
              </a:custGeom>
              <a:solidFill>
                <a:srgbClr val="E2393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533" name="Google Shape;4533;p72"/>
              <p:cNvSpPr/>
              <p:nvPr/>
            </p:nvSpPr>
            <p:spPr>
              <a:xfrm>
                <a:off x="1296825" y="5178575"/>
                <a:ext cx="289686" cy="1351389"/>
              </a:xfrm>
              <a:prstGeom prst="rect">
                <a:avLst/>
              </a:prstGeom>
              <a:solidFill>
                <a:srgbClr val="EBAD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sp>
        <p:nvSpPr>
          <p:cNvPr id="4534" name="Google Shape;4534;p72"/>
          <p:cNvSpPr txBox="1"/>
          <p:nvPr/>
        </p:nvSpPr>
        <p:spPr>
          <a:xfrm>
            <a:off x="4831080" y="3383280"/>
            <a:ext cx="487902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The usual: datagram as payload in link-layer frame</a:t>
            </a:r>
            <a:endParaRPr/>
          </a:p>
        </p:txBody>
      </p:sp>
      <p:grpSp>
        <p:nvGrpSpPr>
          <p:cNvPr id="4535" name="Google Shape;4535;p72"/>
          <p:cNvGrpSpPr/>
          <p:nvPr/>
        </p:nvGrpSpPr>
        <p:grpSpPr>
          <a:xfrm>
            <a:off x="4282206" y="4080603"/>
            <a:ext cx="5834767" cy="1826360"/>
            <a:chOff x="4282206" y="4080603"/>
            <a:chExt cx="5834767" cy="1826360"/>
          </a:xfrm>
        </p:grpSpPr>
        <p:grpSp>
          <p:nvGrpSpPr>
            <p:cNvPr id="4536" name="Google Shape;4536;p72"/>
            <p:cNvGrpSpPr/>
            <p:nvPr/>
          </p:nvGrpSpPr>
          <p:grpSpPr>
            <a:xfrm>
              <a:off x="5980176" y="4080603"/>
              <a:ext cx="2432304" cy="1726090"/>
              <a:chOff x="5705856" y="2038443"/>
              <a:chExt cx="2432304" cy="1726090"/>
            </a:xfrm>
          </p:grpSpPr>
          <p:sp>
            <p:nvSpPr>
              <p:cNvPr id="4537" name="Google Shape;4537;p72"/>
              <p:cNvSpPr/>
              <p:nvPr/>
            </p:nvSpPr>
            <p:spPr>
              <a:xfrm rot="659626">
                <a:off x="5879224" y="2228808"/>
                <a:ext cx="2125934" cy="1345360"/>
              </a:xfrm>
              <a:custGeom>
                <a:rect b="b" l="l" r="r" t="t"/>
                <a:pathLst>
                  <a:path extrusionOk="0" h="11611" w="10003">
                    <a:moveTo>
                      <a:pt x="5770" y="126"/>
                    </a:moveTo>
                    <a:cubicBezTo>
                      <a:pt x="5196" y="245"/>
                      <a:pt x="4120" y="456"/>
                      <a:pt x="3456" y="756"/>
                    </a:cubicBezTo>
                    <a:cubicBezTo>
                      <a:pt x="2793" y="1055"/>
                      <a:pt x="2166" y="1460"/>
                      <a:pt x="1806" y="1896"/>
                    </a:cubicBezTo>
                    <a:cubicBezTo>
                      <a:pt x="1448" y="2331"/>
                      <a:pt x="1600" y="2977"/>
                      <a:pt x="1322" y="3397"/>
                    </a:cubicBezTo>
                    <a:cubicBezTo>
                      <a:pt x="1044" y="3816"/>
                      <a:pt x="354" y="3846"/>
                      <a:pt x="156" y="4417"/>
                    </a:cubicBezTo>
                    <a:cubicBezTo>
                      <a:pt x="-41" y="4987"/>
                      <a:pt x="-52" y="6057"/>
                      <a:pt x="121" y="6847"/>
                    </a:cubicBezTo>
                    <a:cubicBezTo>
                      <a:pt x="294" y="7637"/>
                      <a:pt x="660" y="8634"/>
                      <a:pt x="1194" y="9155"/>
                    </a:cubicBezTo>
                    <a:cubicBezTo>
                      <a:pt x="1728" y="9676"/>
                      <a:pt x="2691" y="9563"/>
                      <a:pt x="3328" y="9972"/>
                    </a:cubicBezTo>
                    <a:cubicBezTo>
                      <a:pt x="3965" y="10381"/>
                      <a:pt x="4455" y="11637"/>
                      <a:pt x="5017" y="11611"/>
                    </a:cubicBezTo>
                    <a:cubicBezTo>
                      <a:pt x="5579" y="11585"/>
                      <a:pt x="6246" y="10107"/>
                      <a:pt x="6703" y="9818"/>
                    </a:cubicBezTo>
                    <a:cubicBezTo>
                      <a:pt x="7160" y="9529"/>
                      <a:pt x="7465" y="10013"/>
                      <a:pt x="7761" y="9878"/>
                    </a:cubicBezTo>
                    <a:cubicBezTo>
                      <a:pt x="8057" y="9743"/>
                      <a:pt x="8317" y="9548"/>
                      <a:pt x="8496" y="9007"/>
                    </a:cubicBezTo>
                    <a:cubicBezTo>
                      <a:pt x="8675" y="8468"/>
                      <a:pt x="8604" y="7361"/>
                      <a:pt x="8855" y="6638"/>
                    </a:cubicBezTo>
                    <a:cubicBezTo>
                      <a:pt x="9106" y="5915"/>
                      <a:pt x="9957" y="5511"/>
                      <a:pt x="10001" y="4671"/>
                    </a:cubicBezTo>
                    <a:cubicBezTo>
                      <a:pt x="10047" y="3830"/>
                      <a:pt x="9402" y="2308"/>
                      <a:pt x="9124" y="1566"/>
                    </a:cubicBezTo>
                    <a:cubicBezTo>
                      <a:pt x="8846" y="823"/>
                      <a:pt x="8702" y="471"/>
                      <a:pt x="8334" y="216"/>
                    </a:cubicBezTo>
                    <a:cubicBezTo>
                      <a:pt x="7968" y="-39"/>
                      <a:pt x="7349" y="20"/>
                      <a:pt x="6918" y="5"/>
                    </a:cubicBezTo>
                    <a:cubicBezTo>
                      <a:pt x="6488" y="-9"/>
                      <a:pt x="6345" y="5"/>
                      <a:pt x="5770" y="126"/>
                    </a:cubicBezTo>
                    <a:close/>
                  </a:path>
                </a:pathLst>
              </a:custGeom>
              <a:solidFill>
                <a:srgbClr val="9CDFF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4538" name="Google Shape;4538;p72"/>
              <p:cNvGrpSpPr/>
              <p:nvPr/>
            </p:nvGrpSpPr>
            <p:grpSpPr>
              <a:xfrm>
                <a:off x="5705856" y="2321052"/>
                <a:ext cx="2432304" cy="1054608"/>
                <a:chOff x="5705856" y="2321052"/>
                <a:chExt cx="2432304" cy="1054608"/>
              </a:xfrm>
            </p:grpSpPr>
            <p:cxnSp>
              <p:nvCxnSpPr>
                <p:cNvPr id="4539" name="Google Shape;4539;p72"/>
                <p:cNvCxnSpPr/>
                <p:nvPr/>
              </p:nvCxnSpPr>
              <p:spPr>
                <a:xfrm>
                  <a:off x="5705856" y="2811780"/>
                  <a:ext cx="2432304" cy="0"/>
                </a:xfrm>
                <a:prstGeom prst="straightConnector1">
                  <a:avLst/>
                </a:prstGeom>
                <a:noFill/>
                <a:ln cap="flat" cmpd="sng" w="19050">
                  <a:solidFill>
                    <a:schemeClr val="dk1"/>
                  </a:solidFill>
                  <a:prstDash val="solid"/>
                  <a:miter lim="800000"/>
                  <a:headEnd len="sm" w="sm" type="none"/>
                  <a:tailEnd len="sm" w="sm" type="none"/>
                </a:ln>
              </p:spPr>
            </p:cxnSp>
            <p:cxnSp>
              <p:nvCxnSpPr>
                <p:cNvPr id="4540" name="Google Shape;4540;p72"/>
                <p:cNvCxnSpPr>
                  <a:stCxn id="4541" idx="5"/>
                </p:cNvCxnSpPr>
                <p:nvPr/>
              </p:nvCxnSpPr>
              <p:spPr>
                <a:xfrm flipH="1" rot="10800000">
                  <a:off x="6858545" y="2397201"/>
                  <a:ext cx="83400" cy="885000"/>
                </a:xfrm>
                <a:prstGeom prst="straightConnector1">
                  <a:avLst/>
                </a:prstGeom>
                <a:noFill/>
                <a:ln cap="flat" cmpd="sng" w="19050">
                  <a:solidFill>
                    <a:schemeClr val="dk1"/>
                  </a:solidFill>
                  <a:prstDash val="solid"/>
                  <a:miter lim="800000"/>
                  <a:headEnd len="sm" w="sm" type="none"/>
                  <a:tailEnd len="sm" w="sm" type="none"/>
                </a:ln>
              </p:spPr>
            </p:cxnSp>
            <p:cxnSp>
              <p:nvCxnSpPr>
                <p:cNvPr id="4542" name="Google Shape;4542;p72"/>
                <p:cNvCxnSpPr>
                  <a:stCxn id="4543" idx="2"/>
                </p:cNvCxnSpPr>
                <p:nvPr/>
              </p:nvCxnSpPr>
              <p:spPr>
                <a:xfrm flipH="1" rot="10800000">
                  <a:off x="6858272" y="2805810"/>
                  <a:ext cx="734400" cy="396000"/>
                </a:xfrm>
                <a:prstGeom prst="straightConnector1">
                  <a:avLst/>
                </a:prstGeom>
                <a:noFill/>
                <a:ln cap="flat" cmpd="sng" w="19050">
                  <a:solidFill>
                    <a:schemeClr val="dk1"/>
                  </a:solidFill>
                  <a:prstDash val="solid"/>
                  <a:miter lim="800000"/>
                  <a:headEnd len="sm" w="sm" type="none"/>
                  <a:tailEnd len="sm" w="sm" type="none"/>
                </a:ln>
              </p:spPr>
            </p:cxnSp>
            <p:cxnSp>
              <p:nvCxnSpPr>
                <p:cNvPr id="4544" name="Google Shape;4544;p72"/>
                <p:cNvCxnSpPr>
                  <a:stCxn id="4545" idx="2"/>
                  <a:endCxn id="4546" idx="2"/>
                </p:cNvCxnSpPr>
                <p:nvPr/>
              </p:nvCxnSpPr>
              <p:spPr>
                <a:xfrm flipH="1" rot="10800000">
                  <a:off x="6218192" y="2413998"/>
                  <a:ext cx="714900" cy="387000"/>
                </a:xfrm>
                <a:prstGeom prst="straightConnector1">
                  <a:avLst/>
                </a:prstGeom>
                <a:noFill/>
                <a:ln cap="flat" cmpd="sng" w="19050">
                  <a:solidFill>
                    <a:schemeClr val="dk1"/>
                  </a:solidFill>
                  <a:prstDash val="solid"/>
                  <a:miter lim="800000"/>
                  <a:headEnd len="sm" w="sm" type="none"/>
                  <a:tailEnd len="sm" w="sm" type="none"/>
                </a:ln>
              </p:spPr>
            </p:cxnSp>
            <p:cxnSp>
              <p:nvCxnSpPr>
                <p:cNvPr id="4547" name="Google Shape;4547;p72"/>
                <p:cNvCxnSpPr>
                  <a:stCxn id="4548" idx="4"/>
                </p:cNvCxnSpPr>
                <p:nvPr/>
              </p:nvCxnSpPr>
              <p:spPr>
                <a:xfrm>
                  <a:off x="6219784" y="2880798"/>
                  <a:ext cx="646200" cy="321000"/>
                </a:xfrm>
                <a:prstGeom prst="straightConnector1">
                  <a:avLst/>
                </a:prstGeom>
                <a:noFill/>
                <a:ln cap="flat" cmpd="sng" w="19050">
                  <a:solidFill>
                    <a:schemeClr val="dk1"/>
                  </a:solidFill>
                  <a:prstDash val="solid"/>
                  <a:miter lim="800000"/>
                  <a:headEnd len="sm" w="sm" type="none"/>
                  <a:tailEnd len="sm" w="sm" type="none"/>
                </a:ln>
              </p:spPr>
            </p:cxnSp>
            <p:cxnSp>
              <p:nvCxnSpPr>
                <p:cNvPr id="4549" name="Google Shape;4549;p72"/>
                <p:cNvCxnSpPr>
                  <a:endCxn id="4550" idx="2"/>
                </p:cNvCxnSpPr>
                <p:nvPr/>
              </p:nvCxnSpPr>
              <p:spPr>
                <a:xfrm>
                  <a:off x="6943685" y="2415978"/>
                  <a:ext cx="661200" cy="374400"/>
                </a:xfrm>
                <a:prstGeom prst="straightConnector1">
                  <a:avLst/>
                </a:prstGeom>
                <a:noFill/>
                <a:ln cap="flat" cmpd="sng" w="19050">
                  <a:solidFill>
                    <a:schemeClr val="dk1"/>
                  </a:solidFill>
                  <a:prstDash val="solid"/>
                  <a:miter lim="800000"/>
                  <a:headEnd len="sm" w="sm" type="none"/>
                  <a:tailEnd len="sm" w="sm" type="none"/>
                </a:ln>
              </p:spPr>
            </p:cxnSp>
            <p:grpSp>
              <p:nvGrpSpPr>
                <p:cNvPr id="4551" name="Google Shape;4551;p72"/>
                <p:cNvGrpSpPr/>
                <p:nvPr/>
              </p:nvGrpSpPr>
              <p:grpSpPr>
                <a:xfrm>
                  <a:off x="5974080" y="2321052"/>
                  <a:ext cx="1878278" cy="1054608"/>
                  <a:chOff x="5974080" y="2321052"/>
                  <a:chExt cx="1878278" cy="1054608"/>
                </a:xfrm>
              </p:grpSpPr>
              <p:grpSp>
                <p:nvGrpSpPr>
                  <p:cNvPr id="4552" name="Google Shape;4552;p72"/>
                  <p:cNvGrpSpPr/>
                  <p:nvPr/>
                </p:nvGrpSpPr>
                <p:grpSpPr>
                  <a:xfrm>
                    <a:off x="5974080" y="2708148"/>
                    <a:ext cx="491438" cy="266700"/>
                    <a:chOff x="7493876" y="2774731"/>
                    <a:chExt cx="1481958" cy="894622"/>
                  </a:xfrm>
                </p:grpSpPr>
                <p:sp>
                  <p:nvSpPr>
                    <p:cNvPr id="4553" name="Google Shape;4553;p72"/>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rgbClr val="E4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4548" name="Google Shape;4548;p72"/>
                    <p:cNvSpPr/>
                    <p:nvPr/>
                  </p:nvSpPr>
                  <p:spPr>
                    <a:xfrm>
                      <a:off x="7494729" y="2774731"/>
                      <a:ext cx="1480163" cy="579140"/>
                    </a:xfrm>
                    <a:prstGeom prst="ellipse">
                      <a:avLst/>
                    </a:prstGeom>
                    <a:solidFill>
                      <a:srgbClr val="B8C2C9"/>
                    </a:solidFill>
                    <a:ln cap="flat" cmpd="sng" w="9525">
                      <a:solidFill>
                        <a:srgbClr val="E4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4554" name="Google Shape;4554;p72"/>
                    <p:cNvGrpSpPr/>
                    <p:nvPr/>
                  </p:nvGrpSpPr>
                  <p:grpSpPr>
                    <a:xfrm>
                      <a:off x="7713663" y="2848339"/>
                      <a:ext cx="1042107" cy="425543"/>
                      <a:chOff x="7786941" y="2884917"/>
                      <a:chExt cx="897649" cy="353919"/>
                    </a:xfrm>
                  </p:grpSpPr>
                  <p:sp>
                    <p:nvSpPr>
                      <p:cNvPr id="4555" name="Google Shape;4555;p72"/>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556" name="Google Shape;4556;p72"/>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557" name="Google Shape;4557;p72"/>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545" name="Google Shape;4545;p72"/>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FFB3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4558" name="Google Shape;4558;p72"/>
                  <p:cNvGrpSpPr/>
                  <p:nvPr/>
                </p:nvGrpSpPr>
                <p:grpSpPr>
                  <a:xfrm>
                    <a:off x="7360920" y="2697480"/>
                    <a:ext cx="491438" cy="266700"/>
                    <a:chOff x="7493876" y="2774731"/>
                    <a:chExt cx="1481958" cy="894622"/>
                  </a:xfrm>
                </p:grpSpPr>
                <p:sp>
                  <p:nvSpPr>
                    <p:cNvPr id="4559" name="Google Shape;4559;p72"/>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rgbClr val="E4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4560" name="Google Shape;4560;p72"/>
                    <p:cNvSpPr/>
                    <p:nvPr/>
                  </p:nvSpPr>
                  <p:spPr>
                    <a:xfrm>
                      <a:off x="7494729" y="2774731"/>
                      <a:ext cx="1480163" cy="579140"/>
                    </a:xfrm>
                    <a:prstGeom prst="ellipse">
                      <a:avLst/>
                    </a:prstGeom>
                    <a:solidFill>
                      <a:srgbClr val="B8C2C9"/>
                    </a:solidFill>
                    <a:ln cap="flat" cmpd="sng" w="9525">
                      <a:solidFill>
                        <a:srgbClr val="E4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4561" name="Google Shape;4561;p72"/>
                    <p:cNvGrpSpPr/>
                    <p:nvPr/>
                  </p:nvGrpSpPr>
                  <p:grpSpPr>
                    <a:xfrm>
                      <a:off x="7713663" y="2848339"/>
                      <a:ext cx="1042107" cy="425543"/>
                      <a:chOff x="7786941" y="2884917"/>
                      <a:chExt cx="897649" cy="353919"/>
                    </a:xfrm>
                  </p:grpSpPr>
                  <p:sp>
                    <p:nvSpPr>
                      <p:cNvPr id="4562" name="Google Shape;4562;p72"/>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563" name="Google Shape;4563;p72"/>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564" name="Google Shape;4564;p72"/>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550" name="Google Shape;4550;p72"/>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FFB3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4565" name="Google Shape;4565;p72"/>
                  <p:cNvGrpSpPr/>
                  <p:nvPr/>
                </p:nvGrpSpPr>
                <p:grpSpPr>
                  <a:xfrm>
                    <a:off x="6614160" y="3108960"/>
                    <a:ext cx="491438" cy="266700"/>
                    <a:chOff x="7493876" y="2774731"/>
                    <a:chExt cx="1481958" cy="894622"/>
                  </a:xfrm>
                </p:grpSpPr>
                <p:sp>
                  <p:nvSpPr>
                    <p:cNvPr id="4541" name="Google Shape;4541;p72"/>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rgbClr val="E4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4566" name="Google Shape;4566;p72"/>
                    <p:cNvSpPr/>
                    <p:nvPr/>
                  </p:nvSpPr>
                  <p:spPr>
                    <a:xfrm>
                      <a:off x="7494729" y="2774731"/>
                      <a:ext cx="1480163" cy="579140"/>
                    </a:xfrm>
                    <a:prstGeom prst="ellipse">
                      <a:avLst/>
                    </a:prstGeom>
                    <a:solidFill>
                      <a:srgbClr val="B8C2C9"/>
                    </a:solidFill>
                    <a:ln cap="flat" cmpd="sng" w="9525">
                      <a:solidFill>
                        <a:srgbClr val="E4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4567" name="Google Shape;4567;p72"/>
                    <p:cNvGrpSpPr/>
                    <p:nvPr/>
                  </p:nvGrpSpPr>
                  <p:grpSpPr>
                    <a:xfrm>
                      <a:off x="7713663" y="2848339"/>
                      <a:ext cx="1042107" cy="425543"/>
                      <a:chOff x="7786941" y="2884917"/>
                      <a:chExt cx="897649" cy="353919"/>
                    </a:xfrm>
                  </p:grpSpPr>
                  <p:sp>
                    <p:nvSpPr>
                      <p:cNvPr id="4568" name="Google Shape;4568;p72"/>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569" name="Google Shape;4569;p72"/>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570" name="Google Shape;4570;p72"/>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543" name="Google Shape;4543;p72"/>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FFB3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4571" name="Google Shape;4571;p72"/>
                  <p:cNvGrpSpPr/>
                  <p:nvPr/>
                </p:nvGrpSpPr>
                <p:grpSpPr>
                  <a:xfrm>
                    <a:off x="6688836" y="2321052"/>
                    <a:ext cx="491438" cy="266700"/>
                    <a:chOff x="7493876" y="2774731"/>
                    <a:chExt cx="1481958" cy="894622"/>
                  </a:xfrm>
                </p:grpSpPr>
                <p:sp>
                  <p:nvSpPr>
                    <p:cNvPr id="4572" name="Google Shape;4572;p72"/>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rgbClr val="E4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4573" name="Google Shape;4573;p72"/>
                    <p:cNvSpPr/>
                    <p:nvPr/>
                  </p:nvSpPr>
                  <p:spPr>
                    <a:xfrm>
                      <a:off x="7494729" y="2774731"/>
                      <a:ext cx="1480163" cy="579140"/>
                    </a:xfrm>
                    <a:prstGeom prst="ellipse">
                      <a:avLst/>
                    </a:prstGeom>
                    <a:solidFill>
                      <a:srgbClr val="B8C2C9"/>
                    </a:solidFill>
                    <a:ln cap="flat" cmpd="sng" w="9525">
                      <a:solidFill>
                        <a:srgbClr val="E4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4574" name="Google Shape;4574;p72"/>
                    <p:cNvGrpSpPr/>
                    <p:nvPr/>
                  </p:nvGrpSpPr>
                  <p:grpSpPr>
                    <a:xfrm>
                      <a:off x="7713663" y="2848339"/>
                      <a:ext cx="1042107" cy="425543"/>
                      <a:chOff x="7786941" y="2884917"/>
                      <a:chExt cx="897649" cy="353919"/>
                    </a:xfrm>
                  </p:grpSpPr>
                  <p:sp>
                    <p:nvSpPr>
                      <p:cNvPr id="4575" name="Google Shape;4575;p72"/>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576" name="Google Shape;4576;p72"/>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577" name="Google Shape;4577;p72"/>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546" name="Google Shape;4546;p72"/>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FFB3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grpSp>
        </p:grpSp>
        <p:grpSp>
          <p:nvGrpSpPr>
            <p:cNvPr id="4578" name="Google Shape;4578;p72"/>
            <p:cNvGrpSpPr/>
            <p:nvPr/>
          </p:nvGrpSpPr>
          <p:grpSpPr>
            <a:xfrm>
              <a:off x="4282206" y="4335896"/>
              <a:ext cx="1830222" cy="967204"/>
              <a:chOff x="3670217" y="2254595"/>
              <a:chExt cx="1830222" cy="967204"/>
            </a:xfrm>
          </p:grpSpPr>
          <p:sp>
            <p:nvSpPr>
              <p:cNvPr id="4579" name="Google Shape;4579;p72"/>
              <p:cNvSpPr txBox="1"/>
              <p:nvPr/>
            </p:nvSpPr>
            <p:spPr>
              <a:xfrm>
                <a:off x="3858177" y="2254595"/>
                <a:ext cx="336550" cy="3667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a:t>
                </a:r>
                <a:endParaRPr/>
              </a:p>
            </p:txBody>
          </p:sp>
          <p:sp>
            <p:nvSpPr>
              <p:cNvPr id="4580" name="Google Shape;4580;p72"/>
              <p:cNvSpPr txBox="1"/>
              <p:nvPr/>
            </p:nvSpPr>
            <p:spPr>
              <a:xfrm>
                <a:off x="4904340" y="2259358"/>
                <a:ext cx="336550" cy="3667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B</a:t>
                </a:r>
                <a:endParaRPr/>
              </a:p>
            </p:txBody>
          </p:sp>
          <p:cxnSp>
            <p:nvCxnSpPr>
              <p:cNvPr id="4581" name="Google Shape;4581;p72"/>
              <p:cNvCxnSpPr/>
              <p:nvPr/>
            </p:nvCxnSpPr>
            <p:spPr>
              <a:xfrm>
                <a:off x="4399515" y="2772120"/>
                <a:ext cx="323850" cy="0"/>
              </a:xfrm>
              <a:prstGeom prst="straightConnector1">
                <a:avLst/>
              </a:prstGeom>
              <a:noFill/>
              <a:ln cap="flat" cmpd="sng" w="19050">
                <a:solidFill>
                  <a:schemeClr val="dk1"/>
                </a:solidFill>
                <a:prstDash val="solid"/>
                <a:round/>
                <a:headEnd len="med" w="med" type="none"/>
                <a:tailEnd len="med" w="med" type="none"/>
              </a:ln>
            </p:spPr>
          </p:cxnSp>
          <p:sp>
            <p:nvSpPr>
              <p:cNvPr id="4582" name="Google Shape;4582;p72"/>
              <p:cNvSpPr txBox="1"/>
              <p:nvPr/>
            </p:nvSpPr>
            <p:spPr>
              <a:xfrm>
                <a:off x="3737527" y="2881658"/>
                <a:ext cx="590550" cy="33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IPv6</a:t>
                </a:r>
                <a:endParaRPr/>
              </a:p>
            </p:txBody>
          </p:sp>
          <p:sp>
            <p:nvSpPr>
              <p:cNvPr id="4583" name="Google Shape;4583;p72"/>
              <p:cNvSpPr txBox="1"/>
              <p:nvPr/>
            </p:nvSpPr>
            <p:spPr>
              <a:xfrm>
                <a:off x="4631290" y="2883245"/>
                <a:ext cx="86914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IPv6/</a:t>
                </a:r>
                <a:r>
                  <a:rPr b="0" i="0" lang="en-US" sz="1600" u="none" cap="none" strike="noStrike">
                    <a:solidFill>
                      <a:srgbClr val="C00000"/>
                    </a:solidFill>
                    <a:latin typeface="Arial"/>
                    <a:ea typeface="Arial"/>
                    <a:cs typeface="Arial"/>
                    <a:sym typeface="Arial"/>
                  </a:rPr>
                  <a:t>v4</a:t>
                </a:r>
                <a:endParaRPr/>
              </a:p>
            </p:txBody>
          </p:sp>
          <p:grpSp>
            <p:nvGrpSpPr>
              <p:cNvPr id="4584" name="Google Shape;4584;p72"/>
              <p:cNvGrpSpPr/>
              <p:nvPr/>
            </p:nvGrpSpPr>
            <p:grpSpPr>
              <a:xfrm>
                <a:off x="3670217" y="2586162"/>
                <a:ext cx="731126" cy="344556"/>
                <a:chOff x="7493876" y="2774731"/>
                <a:chExt cx="1481958" cy="894622"/>
              </a:xfrm>
            </p:grpSpPr>
            <p:sp>
              <p:nvSpPr>
                <p:cNvPr id="4585" name="Google Shape;4585;p72"/>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4586" name="Google Shape;4586;p72"/>
                <p:cNvSpPr/>
                <p:nvPr/>
              </p:nvSpPr>
              <p:spPr>
                <a:xfrm>
                  <a:off x="7494729" y="2774731"/>
                  <a:ext cx="1480163" cy="579140"/>
                </a:xfrm>
                <a:prstGeom prst="ellipse">
                  <a:avLst/>
                </a:prstGeom>
                <a:solidFill>
                  <a:srgbClr val="B8C2C9"/>
                </a:solidFill>
                <a:ln cap="flat" cmpd="sng" w="9525">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4587" name="Google Shape;4587;p72"/>
                <p:cNvGrpSpPr/>
                <p:nvPr/>
              </p:nvGrpSpPr>
              <p:grpSpPr>
                <a:xfrm>
                  <a:off x="7713663" y="2848339"/>
                  <a:ext cx="1042107" cy="425543"/>
                  <a:chOff x="7786941" y="2884917"/>
                  <a:chExt cx="897649" cy="353919"/>
                </a:xfrm>
              </p:grpSpPr>
              <p:sp>
                <p:nvSpPr>
                  <p:cNvPr id="4588" name="Google Shape;4588;p72"/>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589" name="Google Shape;4589;p72"/>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590" name="Google Shape;4590;p72"/>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591" name="Google Shape;4591;p72"/>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4592" name="Google Shape;4592;p72"/>
              <p:cNvGrpSpPr/>
              <p:nvPr/>
            </p:nvGrpSpPr>
            <p:grpSpPr>
              <a:xfrm>
                <a:off x="4703149" y="2589549"/>
                <a:ext cx="731126" cy="344556"/>
                <a:chOff x="7493876" y="2774731"/>
                <a:chExt cx="1481958" cy="894622"/>
              </a:xfrm>
            </p:grpSpPr>
            <p:sp>
              <p:nvSpPr>
                <p:cNvPr id="4593" name="Google Shape;4593;p72"/>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4594" name="Google Shape;4594;p72"/>
                <p:cNvSpPr/>
                <p:nvPr/>
              </p:nvSpPr>
              <p:spPr>
                <a:xfrm>
                  <a:off x="7494729" y="2774731"/>
                  <a:ext cx="1480163" cy="579140"/>
                </a:xfrm>
                <a:prstGeom prst="ellipse">
                  <a:avLst/>
                </a:prstGeom>
                <a:solidFill>
                  <a:srgbClr val="B8C2C9"/>
                </a:solidFill>
                <a:ln cap="flat" cmpd="sng" w="9525">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4595" name="Google Shape;4595;p72"/>
                <p:cNvGrpSpPr/>
                <p:nvPr/>
              </p:nvGrpSpPr>
              <p:grpSpPr>
                <a:xfrm>
                  <a:off x="7713663" y="2848339"/>
                  <a:ext cx="1042107" cy="425543"/>
                  <a:chOff x="7786941" y="2884917"/>
                  <a:chExt cx="897649" cy="353919"/>
                </a:xfrm>
              </p:grpSpPr>
              <p:sp>
                <p:nvSpPr>
                  <p:cNvPr id="4596" name="Google Shape;4596;p72"/>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597" name="Google Shape;4597;p72"/>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598" name="Google Shape;4598;p72"/>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599" name="Google Shape;4599;p72"/>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grpSp>
          <p:nvGrpSpPr>
            <p:cNvPr id="4600" name="Google Shape;4600;p72"/>
            <p:cNvGrpSpPr/>
            <p:nvPr/>
          </p:nvGrpSpPr>
          <p:grpSpPr>
            <a:xfrm>
              <a:off x="8298305" y="4365816"/>
              <a:ext cx="1818668" cy="965617"/>
              <a:chOff x="3615607" y="2254595"/>
              <a:chExt cx="1818668" cy="965617"/>
            </a:xfrm>
          </p:grpSpPr>
          <p:sp>
            <p:nvSpPr>
              <p:cNvPr id="4601" name="Google Shape;4601;p72"/>
              <p:cNvSpPr txBox="1"/>
              <p:nvPr/>
            </p:nvSpPr>
            <p:spPr>
              <a:xfrm>
                <a:off x="3858177" y="2254595"/>
                <a:ext cx="336550" cy="3667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E</a:t>
                </a:r>
                <a:endParaRPr/>
              </a:p>
            </p:txBody>
          </p:sp>
          <p:sp>
            <p:nvSpPr>
              <p:cNvPr id="4602" name="Google Shape;4602;p72"/>
              <p:cNvSpPr txBox="1"/>
              <p:nvPr/>
            </p:nvSpPr>
            <p:spPr>
              <a:xfrm>
                <a:off x="4888228" y="2259358"/>
                <a:ext cx="336550" cy="3667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F</a:t>
                </a:r>
                <a:endParaRPr/>
              </a:p>
            </p:txBody>
          </p:sp>
          <p:cxnSp>
            <p:nvCxnSpPr>
              <p:cNvPr id="4603" name="Google Shape;4603;p72"/>
              <p:cNvCxnSpPr/>
              <p:nvPr/>
            </p:nvCxnSpPr>
            <p:spPr>
              <a:xfrm>
                <a:off x="4399515" y="2772120"/>
                <a:ext cx="323850" cy="0"/>
              </a:xfrm>
              <a:prstGeom prst="straightConnector1">
                <a:avLst/>
              </a:prstGeom>
              <a:noFill/>
              <a:ln cap="flat" cmpd="sng" w="19050">
                <a:solidFill>
                  <a:schemeClr val="dk1"/>
                </a:solidFill>
                <a:prstDash val="solid"/>
                <a:round/>
                <a:headEnd len="med" w="med" type="none"/>
                <a:tailEnd len="med" w="med" type="none"/>
              </a:ln>
            </p:spPr>
          </p:cxnSp>
          <p:sp>
            <p:nvSpPr>
              <p:cNvPr id="4604" name="Google Shape;4604;p72"/>
              <p:cNvSpPr txBox="1"/>
              <p:nvPr/>
            </p:nvSpPr>
            <p:spPr>
              <a:xfrm>
                <a:off x="3615607" y="2881658"/>
                <a:ext cx="86914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IPv6/</a:t>
                </a:r>
                <a:r>
                  <a:rPr b="0" i="0" lang="en-US" sz="1600" u="none" cap="none" strike="noStrike">
                    <a:solidFill>
                      <a:srgbClr val="C00000"/>
                    </a:solidFill>
                    <a:latin typeface="Arial"/>
                    <a:ea typeface="Arial"/>
                    <a:cs typeface="Arial"/>
                    <a:sym typeface="Arial"/>
                  </a:rPr>
                  <a:t>v4</a:t>
                </a:r>
                <a:endParaRPr/>
              </a:p>
            </p:txBody>
          </p:sp>
          <p:sp>
            <p:nvSpPr>
              <p:cNvPr id="4605" name="Google Shape;4605;p72"/>
              <p:cNvSpPr txBox="1"/>
              <p:nvPr/>
            </p:nvSpPr>
            <p:spPr>
              <a:xfrm>
                <a:off x="4783690" y="2883245"/>
                <a:ext cx="590550" cy="33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IPv6</a:t>
                </a:r>
                <a:endParaRPr/>
              </a:p>
            </p:txBody>
          </p:sp>
          <p:grpSp>
            <p:nvGrpSpPr>
              <p:cNvPr id="4606" name="Google Shape;4606;p72"/>
              <p:cNvGrpSpPr/>
              <p:nvPr/>
            </p:nvGrpSpPr>
            <p:grpSpPr>
              <a:xfrm>
                <a:off x="3670217" y="2586162"/>
                <a:ext cx="731126" cy="344556"/>
                <a:chOff x="7493876" y="2774731"/>
                <a:chExt cx="1481958" cy="894622"/>
              </a:xfrm>
            </p:grpSpPr>
            <p:sp>
              <p:nvSpPr>
                <p:cNvPr id="4607" name="Google Shape;4607;p72"/>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4608" name="Google Shape;4608;p72"/>
                <p:cNvSpPr/>
                <p:nvPr/>
              </p:nvSpPr>
              <p:spPr>
                <a:xfrm>
                  <a:off x="7494729" y="2774731"/>
                  <a:ext cx="1480163" cy="579140"/>
                </a:xfrm>
                <a:prstGeom prst="ellipse">
                  <a:avLst/>
                </a:prstGeom>
                <a:solidFill>
                  <a:srgbClr val="B8C2C9"/>
                </a:solidFill>
                <a:ln cap="flat" cmpd="sng" w="9525">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4609" name="Google Shape;4609;p72"/>
                <p:cNvGrpSpPr/>
                <p:nvPr/>
              </p:nvGrpSpPr>
              <p:grpSpPr>
                <a:xfrm>
                  <a:off x="7713663" y="2848339"/>
                  <a:ext cx="1042107" cy="425543"/>
                  <a:chOff x="7786941" y="2884917"/>
                  <a:chExt cx="897649" cy="353919"/>
                </a:xfrm>
              </p:grpSpPr>
              <p:sp>
                <p:nvSpPr>
                  <p:cNvPr id="4610" name="Google Shape;4610;p72"/>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611" name="Google Shape;4611;p72"/>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612" name="Google Shape;4612;p72"/>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613" name="Google Shape;4613;p72"/>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4614" name="Google Shape;4614;p72"/>
              <p:cNvGrpSpPr/>
              <p:nvPr/>
            </p:nvGrpSpPr>
            <p:grpSpPr>
              <a:xfrm>
                <a:off x="4703149" y="2589549"/>
                <a:ext cx="731126" cy="344556"/>
                <a:chOff x="7493876" y="2774731"/>
                <a:chExt cx="1481958" cy="894622"/>
              </a:xfrm>
            </p:grpSpPr>
            <p:sp>
              <p:nvSpPr>
                <p:cNvPr id="4615" name="Google Shape;4615;p72"/>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4616" name="Google Shape;4616;p72"/>
                <p:cNvSpPr/>
                <p:nvPr/>
              </p:nvSpPr>
              <p:spPr>
                <a:xfrm>
                  <a:off x="7494729" y="2774731"/>
                  <a:ext cx="1480163" cy="579140"/>
                </a:xfrm>
                <a:prstGeom prst="ellipse">
                  <a:avLst/>
                </a:prstGeom>
                <a:solidFill>
                  <a:srgbClr val="B8C2C9"/>
                </a:solidFill>
                <a:ln cap="flat" cmpd="sng" w="9525">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4617" name="Google Shape;4617;p72"/>
                <p:cNvGrpSpPr/>
                <p:nvPr/>
              </p:nvGrpSpPr>
              <p:grpSpPr>
                <a:xfrm>
                  <a:off x="7713663" y="2848339"/>
                  <a:ext cx="1042107" cy="425543"/>
                  <a:chOff x="7786941" y="2884917"/>
                  <a:chExt cx="897649" cy="353919"/>
                </a:xfrm>
              </p:grpSpPr>
              <p:sp>
                <p:nvSpPr>
                  <p:cNvPr id="4618" name="Google Shape;4618;p72"/>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619" name="Google Shape;4619;p72"/>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620" name="Google Shape;4620;p72"/>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621" name="Google Shape;4621;p72"/>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sp>
          <p:nvSpPr>
            <p:cNvPr id="4622" name="Google Shape;4622;p72"/>
            <p:cNvSpPr txBox="1"/>
            <p:nvPr/>
          </p:nvSpPr>
          <p:spPr>
            <a:xfrm>
              <a:off x="6655028" y="5568409"/>
              <a:ext cx="128291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IPv4 network</a:t>
              </a:r>
              <a:endParaRPr b="0" i="0" sz="1800" u="none" cap="none" strike="noStrike">
                <a:solidFill>
                  <a:srgbClr val="000000"/>
                </a:solidFill>
                <a:latin typeface="Calibri"/>
                <a:ea typeface="Calibri"/>
                <a:cs typeface="Calibri"/>
                <a:sym typeface="Calibri"/>
              </a:endParaRPr>
            </a:p>
          </p:txBody>
        </p:sp>
      </p:grpSp>
      <p:sp>
        <p:nvSpPr>
          <p:cNvPr id="4623" name="Google Shape;4623;p72"/>
          <p:cNvSpPr txBox="1"/>
          <p:nvPr/>
        </p:nvSpPr>
        <p:spPr>
          <a:xfrm>
            <a:off x="861060" y="4222280"/>
            <a:ext cx="2560319"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IPv4 network connecting two IPv6 routers</a:t>
            </a:r>
            <a:endParaRPr/>
          </a:p>
        </p:txBody>
      </p:sp>
      <p:sp>
        <p:nvSpPr>
          <p:cNvPr id="4624" name="Google Shape;4624;p72"/>
          <p:cNvSpPr/>
          <p:nvPr/>
        </p:nvSpPr>
        <p:spPr>
          <a:xfrm>
            <a:off x="822960" y="1356360"/>
            <a:ext cx="10058400" cy="2407920"/>
          </a:xfrm>
          <a:prstGeom prst="rect">
            <a:avLst/>
          </a:prstGeom>
          <a:solidFill>
            <a:schemeClr val="lt1">
              <a:alpha val="62745"/>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625" name="Google Shape;4625;p72"/>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8"/>
                                        </p:tgtEl>
                                        <p:attrNameLst>
                                          <p:attrName>style.visibility</p:attrName>
                                        </p:attrNameLst>
                                      </p:cBhvr>
                                      <p:to>
                                        <p:strVal val="visible"/>
                                      </p:to>
                                    </p:set>
                                    <p:animEffect filter="fade" transition="in">
                                      <p:cBhvr>
                                        <p:cTn dur="500"/>
                                        <p:tgtEl>
                                          <p:spTgt spid="45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8"/>
                                        </p:tgtEl>
                                        <p:attrNameLst>
                                          <p:attrName>style.visibility</p:attrName>
                                        </p:attrNameLst>
                                      </p:cBhvr>
                                      <p:to>
                                        <p:strVal val="visible"/>
                                      </p:to>
                                    </p:set>
                                    <p:animEffect filter="fade" transition="in">
                                      <p:cBhvr>
                                        <p:cTn dur="500"/>
                                        <p:tgtEl>
                                          <p:spTgt spid="4508"/>
                                        </p:tgtEl>
                                      </p:cBhvr>
                                    </p:animEffect>
                                  </p:childTnLst>
                                </p:cTn>
                              </p:par>
                            </p:childTnLst>
                          </p:cTn>
                        </p:par>
                        <p:par>
                          <p:cTn fill="hold">
                            <p:stCondLst>
                              <p:cond delay="500"/>
                            </p:stCondLst>
                            <p:childTnLst>
                              <p:par>
                                <p:cTn fill="hold" nodeType="afterEffect" presetClass="entr" presetID="10" presetSubtype="0">
                                  <p:stCondLst>
                                    <p:cond delay="500"/>
                                  </p:stCondLst>
                                  <p:childTnLst>
                                    <p:set>
                                      <p:cBhvr>
                                        <p:cTn dur="1" fill="hold">
                                          <p:stCondLst>
                                            <p:cond delay="0"/>
                                          </p:stCondLst>
                                        </p:cTn>
                                        <p:tgtEl>
                                          <p:spTgt spid="4505"/>
                                        </p:tgtEl>
                                        <p:attrNameLst>
                                          <p:attrName>style.visibility</p:attrName>
                                        </p:attrNameLst>
                                      </p:cBhvr>
                                      <p:to>
                                        <p:strVal val="visible"/>
                                      </p:to>
                                    </p:set>
                                    <p:animEffect filter="fade" transition="in">
                                      <p:cBhvr>
                                        <p:cTn dur="500"/>
                                        <p:tgtEl>
                                          <p:spTgt spid="4505"/>
                                        </p:tgtEl>
                                      </p:cBhvr>
                                    </p:animEffect>
                                  </p:childTnLst>
                                </p:cTn>
                              </p:par>
                            </p:childTnLst>
                          </p:cTn>
                        </p:par>
                        <p:par>
                          <p:cTn fill="hold">
                            <p:stCondLst>
                              <p:cond delay="1000"/>
                            </p:stCondLst>
                            <p:childTnLst>
                              <p:par>
                                <p:cTn fill="hold" nodeType="afterEffect" presetClass="entr" presetID="10" presetSubtype="0">
                                  <p:stCondLst>
                                    <p:cond delay="500"/>
                                  </p:stCondLst>
                                  <p:childTnLst>
                                    <p:set>
                                      <p:cBhvr>
                                        <p:cTn dur="1" fill="hold">
                                          <p:stCondLst>
                                            <p:cond delay="0"/>
                                          </p:stCondLst>
                                        </p:cTn>
                                        <p:tgtEl>
                                          <p:spTgt spid="4534"/>
                                        </p:tgtEl>
                                        <p:attrNameLst>
                                          <p:attrName>style.visibility</p:attrName>
                                        </p:attrNameLst>
                                      </p:cBhvr>
                                      <p:to>
                                        <p:strVal val="visible"/>
                                      </p:to>
                                    </p:set>
                                    <p:animEffect filter="fade" transition="in">
                                      <p:cBhvr>
                                        <p:cTn dur="500"/>
                                        <p:tgtEl>
                                          <p:spTgt spid="45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35"/>
                                        </p:tgtEl>
                                        <p:attrNameLst>
                                          <p:attrName>style.visibility</p:attrName>
                                        </p:attrNameLst>
                                      </p:cBhvr>
                                      <p:to>
                                        <p:strVal val="visible"/>
                                      </p:to>
                                    </p:set>
                                    <p:animEffect filter="fade" transition="in">
                                      <p:cBhvr>
                                        <p:cTn dur="500"/>
                                        <p:tgtEl>
                                          <p:spTgt spid="4535"/>
                                        </p:tgtEl>
                                      </p:cBhvr>
                                    </p:animEffect>
                                  </p:childTnLst>
                                </p:cTn>
                              </p:par>
                              <p:par>
                                <p:cTn fill="hold" nodeType="withEffect" presetClass="entr" presetID="10" presetSubtype="0">
                                  <p:stCondLst>
                                    <p:cond delay="0"/>
                                  </p:stCondLst>
                                  <p:childTnLst>
                                    <p:set>
                                      <p:cBhvr>
                                        <p:cTn dur="1" fill="hold">
                                          <p:stCondLst>
                                            <p:cond delay="0"/>
                                          </p:stCondLst>
                                        </p:cTn>
                                        <p:tgtEl>
                                          <p:spTgt spid="4623"/>
                                        </p:tgtEl>
                                        <p:attrNameLst>
                                          <p:attrName>style.visibility</p:attrName>
                                        </p:attrNameLst>
                                      </p:cBhvr>
                                      <p:to>
                                        <p:strVal val="visible"/>
                                      </p:to>
                                    </p:set>
                                    <p:animEffect filter="fade" transition="in">
                                      <p:cBhvr>
                                        <p:cTn dur="500"/>
                                        <p:tgtEl>
                                          <p:spTgt spid="4623"/>
                                        </p:tgtEl>
                                      </p:cBhvr>
                                    </p:animEffect>
                                  </p:childTnLst>
                                </p:cTn>
                              </p:par>
                              <p:par>
                                <p:cTn fill="hold" nodeType="withEffect" presetClass="entr" presetID="10" presetSubtype="0">
                                  <p:stCondLst>
                                    <p:cond delay="0"/>
                                  </p:stCondLst>
                                  <p:childTnLst>
                                    <p:set>
                                      <p:cBhvr>
                                        <p:cTn dur="1" fill="hold">
                                          <p:stCondLst>
                                            <p:cond delay="0"/>
                                          </p:stCondLst>
                                        </p:cTn>
                                        <p:tgtEl>
                                          <p:spTgt spid="4624"/>
                                        </p:tgtEl>
                                        <p:attrNameLst>
                                          <p:attrName>style.visibility</p:attrName>
                                        </p:attrNameLst>
                                      </p:cBhvr>
                                      <p:to>
                                        <p:strVal val="visible"/>
                                      </p:to>
                                    </p:set>
                                    <p:animEffect filter="fade" transition="in">
                                      <p:cBhvr>
                                        <p:cTn dur="500"/>
                                        <p:tgtEl>
                                          <p:spTgt spid="46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0" name="Shape 4630"/>
        <p:cNvGrpSpPr/>
        <p:nvPr/>
      </p:nvGrpSpPr>
      <p:grpSpPr>
        <a:xfrm>
          <a:off x="0" y="0"/>
          <a:ext cx="0" cy="0"/>
          <a:chOff x="0" y="0"/>
          <a:chExt cx="0" cy="0"/>
        </a:xfrm>
      </p:grpSpPr>
      <p:sp>
        <p:nvSpPr>
          <p:cNvPr id="4631" name="Google Shape;4631;p73"/>
          <p:cNvSpPr txBox="1"/>
          <p:nvPr/>
        </p:nvSpPr>
        <p:spPr>
          <a:xfrm>
            <a:off x="888274" y="1697883"/>
            <a:ext cx="2759529"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Ethernet connecting two IPv6 routers:</a:t>
            </a:r>
            <a:endParaRPr/>
          </a:p>
        </p:txBody>
      </p:sp>
      <p:grpSp>
        <p:nvGrpSpPr>
          <p:cNvPr id="4632" name="Google Shape;4632;p73"/>
          <p:cNvGrpSpPr/>
          <p:nvPr/>
        </p:nvGrpSpPr>
        <p:grpSpPr>
          <a:xfrm>
            <a:off x="4274280" y="1626442"/>
            <a:ext cx="5834767" cy="995120"/>
            <a:chOff x="3663591" y="1108282"/>
            <a:chExt cx="5834767" cy="995120"/>
          </a:xfrm>
        </p:grpSpPr>
        <p:sp>
          <p:nvSpPr>
            <p:cNvPr id="4633" name="Google Shape;4633;p73"/>
            <p:cNvSpPr/>
            <p:nvPr/>
          </p:nvSpPr>
          <p:spPr>
            <a:xfrm>
              <a:off x="5385352" y="1616420"/>
              <a:ext cx="2405062" cy="66675"/>
            </a:xfrm>
            <a:prstGeom prst="rect">
              <a:avLst/>
            </a:prstGeom>
            <a:solidFill>
              <a:srgbClr val="CC0000"/>
            </a:solidFill>
            <a:ln cap="flat" cmpd="sng" w="9525">
              <a:solidFill>
                <a:srgbClr val="CC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634" name="Google Shape;4634;p73"/>
            <p:cNvSpPr txBox="1"/>
            <p:nvPr/>
          </p:nvSpPr>
          <p:spPr>
            <a:xfrm>
              <a:off x="5480234" y="1110007"/>
              <a:ext cx="2471780" cy="510909"/>
            </a:xfrm>
            <a:prstGeom prst="rect">
              <a:avLst/>
            </a:prstGeom>
            <a:noFill/>
            <a:ln>
              <a:noFill/>
            </a:ln>
          </p:spPr>
          <p:txBody>
            <a:bodyPr anchorCtr="0" anchor="t" bIns="45700" lIns="91425" spcFirstLastPara="1" rIns="91425" wrap="square" tIns="45700">
              <a:spAutoFit/>
            </a:bodyPr>
            <a:lstStyle/>
            <a:p>
              <a:pPr indent="0" lvl="0" marL="0" marR="0" rtl="0" algn="ctr">
                <a:lnSpc>
                  <a:spcPct val="85000"/>
                </a:lnSpc>
                <a:spcBef>
                  <a:spcPts val="0"/>
                </a:spcBef>
                <a:spcAft>
                  <a:spcPts val="0"/>
                </a:spcAft>
                <a:buClr>
                  <a:srgbClr val="CC0000"/>
                </a:buClr>
                <a:buSzPts val="1600"/>
                <a:buFont typeface="Arial"/>
                <a:buNone/>
              </a:pPr>
              <a:r>
                <a:rPr b="0" i="1" lang="en-US" sz="1600" u="none" cap="none" strike="noStrike">
                  <a:solidFill>
                    <a:srgbClr val="CC0000"/>
                  </a:solidFill>
                  <a:latin typeface="Arial"/>
                  <a:ea typeface="Arial"/>
                  <a:cs typeface="Arial"/>
                  <a:sym typeface="Arial"/>
                </a:rPr>
                <a:t>Ethernet connects two IPv6 routers</a:t>
              </a:r>
              <a:endParaRPr/>
            </a:p>
          </p:txBody>
        </p:sp>
        <p:grpSp>
          <p:nvGrpSpPr>
            <p:cNvPr id="4635" name="Google Shape;4635;p73"/>
            <p:cNvGrpSpPr/>
            <p:nvPr/>
          </p:nvGrpSpPr>
          <p:grpSpPr>
            <a:xfrm>
              <a:off x="3663591" y="1108282"/>
              <a:ext cx="1764058" cy="965200"/>
              <a:chOff x="3670217" y="2254595"/>
              <a:chExt cx="1764058" cy="965200"/>
            </a:xfrm>
          </p:grpSpPr>
          <p:sp>
            <p:nvSpPr>
              <p:cNvPr id="4636" name="Google Shape;4636;p73"/>
              <p:cNvSpPr txBox="1"/>
              <p:nvPr/>
            </p:nvSpPr>
            <p:spPr>
              <a:xfrm>
                <a:off x="3858177" y="2254595"/>
                <a:ext cx="336550" cy="3667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a:t>
                </a:r>
                <a:endParaRPr/>
              </a:p>
            </p:txBody>
          </p:sp>
          <p:sp>
            <p:nvSpPr>
              <p:cNvPr id="4637" name="Google Shape;4637;p73"/>
              <p:cNvSpPr txBox="1"/>
              <p:nvPr/>
            </p:nvSpPr>
            <p:spPr>
              <a:xfrm>
                <a:off x="4904340" y="2259358"/>
                <a:ext cx="336550" cy="3667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B</a:t>
                </a:r>
                <a:endParaRPr/>
              </a:p>
            </p:txBody>
          </p:sp>
          <p:cxnSp>
            <p:nvCxnSpPr>
              <p:cNvPr id="4638" name="Google Shape;4638;p73"/>
              <p:cNvCxnSpPr/>
              <p:nvPr/>
            </p:nvCxnSpPr>
            <p:spPr>
              <a:xfrm>
                <a:off x="4399515" y="2772120"/>
                <a:ext cx="323850" cy="0"/>
              </a:xfrm>
              <a:prstGeom prst="straightConnector1">
                <a:avLst/>
              </a:prstGeom>
              <a:noFill/>
              <a:ln cap="flat" cmpd="sng" w="19050">
                <a:solidFill>
                  <a:schemeClr val="dk1"/>
                </a:solidFill>
                <a:prstDash val="solid"/>
                <a:round/>
                <a:headEnd len="med" w="med" type="none"/>
                <a:tailEnd len="med" w="med" type="none"/>
              </a:ln>
            </p:spPr>
          </p:cxnSp>
          <p:sp>
            <p:nvSpPr>
              <p:cNvPr id="4639" name="Google Shape;4639;p73"/>
              <p:cNvSpPr txBox="1"/>
              <p:nvPr/>
            </p:nvSpPr>
            <p:spPr>
              <a:xfrm>
                <a:off x="3737527" y="2881658"/>
                <a:ext cx="590550" cy="33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IPv6</a:t>
                </a:r>
                <a:endParaRPr/>
              </a:p>
            </p:txBody>
          </p:sp>
          <p:sp>
            <p:nvSpPr>
              <p:cNvPr id="4640" name="Google Shape;4640;p73"/>
              <p:cNvSpPr txBox="1"/>
              <p:nvPr/>
            </p:nvSpPr>
            <p:spPr>
              <a:xfrm>
                <a:off x="4783690" y="2883245"/>
                <a:ext cx="590550" cy="33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IPv6</a:t>
                </a:r>
                <a:endParaRPr/>
              </a:p>
            </p:txBody>
          </p:sp>
          <p:grpSp>
            <p:nvGrpSpPr>
              <p:cNvPr id="4641" name="Google Shape;4641;p73"/>
              <p:cNvGrpSpPr/>
              <p:nvPr/>
            </p:nvGrpSpPr>
            <p:grpSpPr>
              <a:xfrm>
                <a:off x="3670217" y="2586162"/>
                <a:ext cx="731126" cy="344556"/>
                <a:chOff x="7493876" y="2774731"/>
                <a:chExt cx="1481958" cy="894622"/>
              </a:xfrm>
            </p:grpSpPr>
            <p:sp>
              <p:nvSpPr>
                <p:cNvPr id="4642" name="Google Shape;4642;p73"/>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4643" name="Google Shape;4643;p73"/>
                <p:cNvSpPr/>
                <p:nvPr/>
              </p:nvSpPr>
              <p:spPr>
                <a:xfrm>
                  <a:off x="7494729" y="2774731"/>
                  <a:ext cx="1480163" cy="579140"/>
                </a:xfrm>
                <a:prstGeom prst="ellipse">
                  <a:avLst/>
                </a:prstGeom>
                <a:solidFill>
                  <a:srgbClr val="B8C2C9"/>
                </a:solidFill>
                <a:ln cap="flat" cmpd="sng" w="9525">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4644" name="Google Shape;4644;p73"/>
                <p:cNvGrpSpPr/>
                <p:nvPr/>
              </p:nvGrpSpPr>
              <p:grpSpPr>
                <a:xfrm>
                  <a:off x="7713663" y="2848339"/>
                  <a:ext cx="1042107" cy="425543"/>
                  <a:chOff x="7786941" y="2884917"/>
                  <a:chExt cx="897649" cy="353919"/>
                </a:xfrm>
              </p:grpSpPr>
              <p:sp>
                <p:nvSpPr>
                  <p:cNvPr id="4645" name="Google Shape;4645;p73"/>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646" name="Google Shape;4646;p73"/>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647" name="Google Shape;4647;p73"/>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648" name="Google Shape;4648;p73"/>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4649" name="Google Shape;4649;p73"/>
              <p:cNvGrpSpPr/>
              <p:nvPr/>
            </p:nvGrpSpPr>
            <p:grpSpPr>
              <a:xfrm>
                <a:off x="4703149" y="2589549"/>
                <a:ext cx="731126" cy="344556"/>
                <a:chOff x="7493876" y="2774731"/>
                <a:chExt cx="1481958" cy="894622"/>
              </a:xfrm>
            </p:grpSpPr>
            <p:sp>
              <p:nvSpPr>
                <p:cNvPr id="4650" name="Google Shape;4650;p73"/>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4651" name="Google Shape;4651;p73"/>
                <p:cNvSpPr/>
                <p:nvPr/>
              </p:nvSpPr>
              <p:spPr>
                <a:xfrm>
                  <a:off x="7494729" y="2774731"/>
                  <a:ext cx="1480163" cy="579140"/>
                </a:xfrm>
                <a:prstGeom prst="ellipse">
                  <a:avLst/>
                </a:prstGeom>
                <a:solidFill>
                  <a:srgbClr val="B8C2C9"/>
                </a:solidFill>
                <a:ln cap="flat" cmpd="sng" w="9525">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4652" name="Google Shape;4652;p73"/>
                <p:cNvGrpSpPr/>
                <p:nvPr/>
              </p:nvGrpSpPr>
              <p:grpSpPr>
                <a:xfrm>
                  <a:off x="7713663" y="2848339"/>
                  <a:ext cx="1042107" cy="425543"/>
                  <a:chOff x="7786941" y="2884917"/>
                  <a:chExt cx="897649" cy="353919"/>
                </a:xfrm>
              </p:grpSpPr>
              <p:sp>
                <p:nvSpPr>
                  <p:cNvPr id="4653" name="Google Shape;4653;p73"/>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654" name="Google Shape;4654;p73"/>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655" name="Google Shape;4655;p73"/>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656" name="Google Shape;4656;p73"/>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grpSp>
          <p:nvGrpSpPr>
            <p:cNvPr id="4657" name="Google Shape;4657;p73"/>
            <p:cNvGrpSpPr/>
            <p:nvPr/>
          </p:nvGrpSpPr>
          <p:grpSpPr>
            <a:xfrm>
              <a:off x="7734300" y="1138202"/>
              <a:ext cx="1764058" cy="965200"/>
              <a:chOff x="3670217" y="2254595"/>
              <a:chExt cx="1764058" cy="965200"/>
            </a:xfrm>
          </p:grpSpPr>
          <p:sp>
            <p:nvSpPr>
              <p:cNvPr id="4658" name="Google Shape;4658;p73"/>
              <p:cNvSpPr txBox="1"/>
              <p:nvPr/>
            </p:nvSpPr>
            <p:spPr>
              <a:xfrm>
                <a:off x="3858177" y="2254595"/>
                <a:ext cx="336550" cy="3667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E</a:t>
                </a:r>
                <a:endParaRPr/>
              </a:p>
            </p:txBody>
          </p:sp>
          <p:sp>
            <p:nvSpPr>
              <p:cNvPr id="4659" name="Google Shape;4659;p73"/>
              <p:cNvSpPr txBox="1"/>
              <p:nvPr/>
            </p:nvSpPr>
            <p:spPr>
              <a:xfrm>
                <a:off x="4888228" y="2259358"/>
                <a:ext cx="336550" cy="3667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F</a:t>
                </a:r>
                <a:endParaRPr/>
              </a:p>
            </p:txBody>
          </p:sp>
          <p:cxnSp>
            <p:nvCxnSpPr>
              <p:cNvPr id="4660" name="Google Shape;4660;p73"/>
              <p:cNvCxnSpPr/>
              <p:nvPr/>
            </p:nvCxnSpPr>
            <p:spPr>
              <a:xfrm>
                <a:off x="4399515" y="2772120"/>
                <a:ext cx="323850" cy="0"/>
              </a:xfrm>
              <a:prstGeom prst="straightConnector1">
                <a:avLst/>
              </a:prstGeom>
              <a:noFill/>
              <a:ln cap="flat" cmpd="sng" w="19050">
                <a:solidFill>
                  <a:schemeClr val="dk1"/>
                </a:solidFill>
                <a:prstDash val="solid"/>
                <a:round/>
                <a:headEnd len="med" w="med" type="none"/>
                <a:tailEnd len="med" w="med" type="none"/>
              </a:ln>
            </p:spPr>
          </p:cxnSp>
          <p:sp>
            <p:nvSpPr>
              <p:cNvPr id="4661" name="Google Shape;4661;p73"/>
              <p:cNvSpPr txBox="1"/>
              <p:nvPr/>
            </p:nvSpPr>
            <p:spPr>
              <a:xfrm>
                <a:off x="3737527" y="2881658"/>
                <a:ext cx="590550" cy="33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IPv6</a:t>
                </a:r>
                <a:endParaRPr/>
              </a:p>
            </p:txBody>
          </p:sp>
          <p:sp>
            <p:nvSpPr>
              <p:cNvPr id="4662" name="Google Shape;4662;p73"/>
              <p:cNvSpPr txBox="1"/>
              <p:nvPr/>
            </p:nvSpPr>
            <p:spPr>
              <a:xfrm>
                <a:off x="4783690" y="2883245"/>
                <a:ext cx="590550" cy="33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IPv6</a:t>
                </a:r>
                <a:endParaRPr/>
              </a:p>
            </p:txBody>
          </p:sp>
          <p:grpSp>
            <p:nvGrpSpPr>
              <p:cNvPr id="4663" name="Google Shape;4663;p73"/>
              <p:cNvGrpSpPr/>
              <p:nvPr/>
            </p:nvGrpSpPr>
            <p:grpSpPr>
              <a:xfrm>
                <a:off x="3670217" y="2586162"/>
                <a:ext cx="731126" cy="344556"/>
                <a:chOff x="7493876" y="2774731"/>
                <a:chExt cx="1481958" cy="894622"/>
              </a:xfrm>
            </p:grpSpPr>
            <p:sp>
              <p:nvSpPr>
                <p:cNvPr id="4664" name="Google Shape;4664;p73"/>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4665" name="Google Shape;4665;p73"/>
                <p:cNvSpPr/>
                <p:nvPr/>
              </p:nvSpPr>
              <p:spPr>
                <a:xfrm>
                  <a:off x="7494729" y="2774731"/>
                  <a:ext cx="1480163" cy="579140"/>
                </a:xfrm>
                <a:prstGeom prst="ellipse">
                  <a:avLst/>
                </a:prstGeom>
                <a:solidFill>
                  <a:srgbClr val="B8C2C9"/>
                </a:solidFill>
                <a:ln cap="flat" cmpd="sng" w="9525">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4666" name="Google Shape;4666;p73"/>
                <p:cNvGrpSpPr/>
                <p:nvPr/>
              </p:nvGrpSpPr>
              <p:grpSpPr>
                <a:xfrm>
                  <a:off x="7713663" y="2848339"/>
                  <a:ext cx="1042107" cy="425543"/>
                  <a:chOff x="7786941" y="2884917"/>
                  <a:chExt cx="897649" cy="353919"/>
                </a:xfrm>
              </p:grpSpPr>
              <p:sp>
                <p:nvSpPr>
                  <p:cNvPr id="4667" name="Google Shape;4667;p73"/>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668" name="Google Shape;4668;p73"/>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669" name="Google Shape;4669;p73"/>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670" name="Google Shape;4670;p73"/>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4671" name="Google Shape;4671;p73"/>
              <p:cNvGrpSpPr/>
              <p:nvPr/>
            </p:nvGrpSpPr>
            <p:grpSpPr>
              <a:xfrm>
                <a:off x="4703149" y="2589549"/>
                <a:ext cx="731126" cy="344556"/>
                <a:chOff x="7493876" y="2774731"/>
                <a:chExt cx="1481958" cy="894622"/>
              </a:xfrm>
            </p:grpSpPr>
            <p:sp>
              <p:nvSpPr>
                <p:cNvPr id="4672" name="Google Shape;4672;p73"/>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4673" name="Google Shape;4673;p73"/>
                <p:cNvSpPr/>
                <p:nvPr/>
              </p:nvSpPr>
              <p:spPr>
                <a:xfrm>
                  <a:off x="7494729" y="2774731"/>
                  <a:ext cx="1480163" cy="579140"/>
                </a:xfrm>
                <a:prstGeom prst="ellipse">
                  <a:avLst/>
                </a:prstGeom>
                <a:solidFill>
                  <a:srgbClr val="B8C2C9"/>
                </a:solidFill>
                <a:ln cap="flat" cmpd="sng" w="9525">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4674" name="Google Shape;4674;p73"/>
                <p:cNvGrpSpPr/>
                <p:nvPr/>
              </p:nvGrpSpPr>
              <p:grpSpPr>
                <a:xfrm>
                  <a:off x="7713663" y="2848339"/>
                  <a:ext cx="1042107" cy="425543"/>
                  <a:chOff x="7786941" y="2884917"/>
                  <a:chExt cx="897649" cy="353919"/>
                </a:xfrm>
              </p:grpSpPr>
              <p:sp>
                <p:nvSpPr>
                  <p:cNvPr id="4675" name="Google Shape;4675;p73"/>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676" name="Google Shape;4676;p73"/>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677" name="Google Shape;4677;p73"/>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678" name="Google Shape;4678;p73"/>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grpSp>
      <p:sp>
        <p:nvSpPr>
          <p:cNvPr id="4679" name="Google Shape;4679;p73"/>
          <p:cNvSpPr txBox="1"/>
          <p:nvPr/>
        </p:nvSpPr>
        <p:spPr>
          <a:xfrm>
            <a:off x="861060" y="4222280"/>
            <a:ext cx="2560319"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IPv4 tunnel connecting two IPv6 routers</a:t>
            </a:r>
            <a:endParaRPr/>
          </a:p>
        </p:txBody>
      </p:sp>
      <p:grpSp>
        <p:nvGrpSpPr>
          <p:cNvPr id="4680" name="Google Shape;4680;p73"/>
          <p:cNvGrpSpPr/>
          <p:nvPr/>
        </p:nvGrpSpPr>
        <p:grpSpPr>
          <a:xfrm>
            <a:off x="6003967" y="4337621"/>
            <a:ext cx="2430462" cy="573088"/>
            <a:chOff x="6003967" y="4337621"/>
            <a:chExt cx="2430462" cy="573088"/>
          </a:xfrm>
        </p:grpSpPr>
        <p:sp>
          <p:nvSpPr>
            <p:cNvPr id="4681" name="Google Shape;4681;p73"/>
            <p:cNvSpPr/>
            <p:nvPr/>
          </p:nvSpPr>
          <p:spPr>
            <a:xfrm>
              <a:off x="6003967" y="4844034"/>
              <a:ext cx="2405062" cy="66675"/>
            </a:xfrm>
            <a:prstGeom prst="rect">
              <a:avLst/>
            </a:prstGeom>
            <a:solidFill>
              <a:srgbClr val="CC0000"/>
            </a:solidFill>
            <a:ln cap="flat" cmpd="sng" w="9525">
              <a:solidFill>
                <a:srgbClr val="CC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682" name="Google Shape;4682;p73"/>
            <p:cNvSpPr txBox="1"/>
            <p:nvPr/>
          </p:nvSpPr>
          <p:spPr>
            <a:xfrm>
              <a:off x="6115092" y="4337621"/>
              <a:ext cx="2319337" cy="508000"/>
            </a:xfrm>
            <a:prstGeom prst="rect">
              <a:avLst/>
            </a:prstGeom>
            <a:noFill/>
            <a:ln>
              <a:noFill/>
            </a:ln>
          </p:spPr>
          <p:txBody>
            <a:bodyPr anchorCtr="0" anchor="t" bIns="45700" lIns="91425" spcFirstLastPara="1" rIns="91425" wrap="square" tIns="45700">
              <a:spAutoFit/>
            </a:bodyPr>
            <a:lstStyle/>
            <a:p>
              <a:pPr indent="0" lvl="0" marL="0" marR="0" rtl="0" algn="ctr">
                <a:lnSpc>
                  <a:spcPct val="85000"/>
                </a:lnSpc>
                <a:spcBef>
                  <a:spcPts val="0"/>
                </a:spcBef>
                <a:spcAft>
                  <a:spcPts val="0"/>
                </a:spcAft>
                <a:buClr>
                  <a:srgbClr val="CC0000"/>
                </a:buClr>
                <a:buSzPts val="1600"/>
                <a:buFont typeface="Arial"/>
                <a:buNone/>
              </a:pPr>
              <a:r>
                <a:rPr b="0" i="1" lang="en-US" sz="1600" u="none" cap="none" strike="noStrike">
                  <a:solidFill>
                    <a:srgbClr val="CC0000"/>
                  </a:solidFill>
                  <a:latin typeface="Arial"/>
                  <a:ea typeface="Arial"/>
                  <a:cs typeface="Arial"/>
                  <a:sym typeface="Arial"/>
                </a:rPr>
                <a:t>IPv4 tunnel </a:t>
              </a:r>
              <a:endParaRPr/>
            </a:p>
            <a:p>
              <a:pPr indent="0" lvl="0" marL="0" marR="0" rtl="0" algn="ctr">
                <a:lnSpc>
                  <a:spcPct val="85000"/>
                </a:lnSpc>
                <a:spcBef>
                  <a:spcPts val="0"/>
                </a:spcBef>
                <a:spcAft>
                  <a:spcPts val="0"/>
                </a:spcAft>
                <a:buClr>
                  <a:srgbClr val="CC0000"/>
                </a:buClr>
                <a:buSzPts val="1600"/>
                <a:buFont typeface="Arial"/>
                <a:buNone/>
              </a:pPr>
              <a:r>
                <a:rPr b="0" i="1" lang="en-US" sz="1600" u="none" cap="none" strike="noStrike">
                  <a:solidFill>
                    <a:srgbClr val="CC0000"/>
                  </a:solidFill>
                  <a:latin typeface="Arial"/>
                  <a:ea typeface="Arial"/>
                  <a:cs typeface="Arial"/>
                  <a:sym typeface="Arial"/>
                </a:rPr>
                <a:t>connecting IPv6 routers</a:t>
              </a:r>
              <a:endParaRPr/>
            </a:p>
          </p:txBody>
        </p:sp>
      </p:grpSp>
      <p:grpSp>
        <p:nvGrpSpPr>
          <p:cNvPr id="4683" name="Google Shape;4683;p73"/>
          <p:cNvGrpSpPr/>
          <p:nvPr/>
        </p:nvGrpSpPr>
        <p:grpSpPr>
          <a:xfrm>
            <a:off x="4282206" y="4335896"/>
            <a:ext cx="1764058" cy="963613"/>
            <a:chOff x="3670217" y="2254595"/>
            <a:chExt cx="1764058" cy="963613"/>
          </a:xfrm>
        </p:grpSpPr>
        <p:sp>
          <p:nvSpPr>
            <p:cNvPr id="4684" name="Google Shape;4684;p73"/>
            <p:cNvSpPr txBox="1"/>
            <p:nvPr/>
          </p:nvSpPr>
          <p:spPr>
            <a:xfrm>
              <a:off x="3858177" y="2254595"/>
              <a:ext cx="336550" cy="3667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a:t>
              </a:r>
              <a:endParaRPr/>
            </a:p>
          </p:txBody>
        </p:sp>
        <p:sp>
          <p:nvSpPr>
            <p:cNvPr id="4685" name="Google Shape;4685;p73"/>
            <p:cNvSpPr txBox="1"/>
            <p:nvPr/>
          </p:nvSpPr>
          <p:spPr>
            <a:xfrm>
              <a:off x="4904340" y="2259358"/>
              <a:ext cx="336550" cy="3667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B</a:t>
              </a:r>
              <a:endParaRPr/>
            </a:p>
          </p:txBody>
        </p:sp>
        <p:cxnSp>
          <p:nvCxnSpPr>
            <p:cNvPr id="4686" name="Google Shape;4686;p73"/>
            <p:cNvCxnSpPr/>
            <p:nvPr/>
          </p:nvCxnSpPr>
          <p:spPr>
            <a:xfrm>
              <a:off x="4399515" y="2772120"/>
              <a:ext cx="323850" cy="0"/>
            </a:xfrm>
            <a:prstGeom prst="straightConnector1">
              <a:avLst/>
            </a:prstGeom>
            <a:noFill/>
            <a:ln cap="flat" cmpd="sng" w="19050">
              <a:solidFill>
                <a:schemeClr val="dk1"/>
              </a:solidFill>
              <a:prstDash val="solid"/>
              <a:round/>
              <a:headEnd len="med" w="med" type="none"/>
              <a:tailEnd len="med" w="med" type="none"/>
            </a:ln>
          </p:spPr>
        </p:cxnSp>
        <p:sp>
          <p:nvSpPr>
            <p:cNvPr id="4687" name="Google Shape;4687;p73"/>
            <p:cNvSpPr txBox="1"/>
            <p:nvPr/>
          </p:nvSpPr>
          <p:spPr>
            <a:xfrm>
              <a:off x="3737527" y="2881658"/>
              <a:ext cx="590550" cy="33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IPv6</a:t>
              </a:r>
              <a:endParaRPr/>
            </a:p>
          </p:txBody>
        </p:sp>
        <p:grpSp>
          <p:nvGrpSpPr>
            <p:cNvPr id="4688" name="Google Shape;4688;p73"/>
            <p:cNvGrpSpPr/>
            <p:nvPr/>
          </p:nvGrpSpPr>
          <p:grpSpPr>
            <a:xfrm>
              <a:off x="3670217" y="2586162"/>
              <a:ext cx="731126" cy="344556"/>
              <a:chOff x="7493876" y="2774731"/>
              <a:chExt cx="1481958" cy="894622"/>
            </a:xfrm>
          </p:grpSpPr>
          <p:sp>
            <p:nvSpPr>
              <p:cNvPr id="4689" name="Google Shape;4689;p73"/>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4690" name="Google Shape;4690;p73"/>
              <p:cNvSpPr/>
              <p:nvPr/>
            </p:nvSpPr>
            <p:spPr>
              <a:xfrm>
                <a:off x="7494729" y="2774731"/>
                <a:ext cx="1480163" cy="579140"/>
              </a:xfrm>
              <a:prstGeom prst="ellipse">
                <a:avLst/>
              </a:prstGeom>
              <a:solidFill>
                <a:srgbClr val="B8C2C9"/>
              </a:solidFill>
              <a:ln cap="flat" cmpd="sng" w="9525">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4691" name="Google Shape;4691;p73"/>
              <p:cNvGrpSpPr/>
              <p:nvPr/>
            </p:nvGrpSpPr>
            <p:grpSpPr>
              <a:xfrm>
                <a:off x="7713663" y="2848339"/>
                <a:ext cx="1042107" cy="425543"/>
                <a:chOff x="7786941" y="2884917"/>
                <a:chExt cx="897649" cy="353919"/>
              </a:xfrm>
            </p:grpSpPr>
            <p:sp>
              <p:nvSpPr>
                <p:cNvPr id="4692" name="Google Shape;4692;p73"/>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693" name="Google Shape;4693;p73"/>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694" name="Google Shape;4694;p73"/>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695" name="Google Shape;4695;p73"/>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4696" name="Google Shape;4696;p73"/>
            <p:cNvGrpSpPr/>
            <p:nvPr/>
          </p:nvGrpSpPr>
          <p:grpSpPr>
            <a:xfrm>
              <a:off x="4703149" y="2589549"/>
              <a:ext cx="731126" cy="344556"/>
              <a:chOff x="7493876" y="2774731"/>
              <a:chExt cx="1481958" cy="894622"/>
            </a:xfrm>
          </p:grpSpPr>
          <p:sp>
            <p:nvSpPr>
              <p:cNvPr id="4697" name="Google Shape;4697;p73"/>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4698" name="Google Shape;4698;p73"/>
              <p:cNvSpPr/>
              <p:nvPr/>
            </p:nvSpPr>
            <p:spPr>
              <a:xfrm>
                <a:off x="7494729" y="2774731"/>
                <a:ext cx="1480163" cy="579140"/>
              </a:xfrm>
              <a:prstGeom prst="ellipse">
                <a:avLst/>
              </a:prstGeom>
              <a:solidFill>
                <a:srgbClr val="B8C2C9"/>
              </a:solidFill>
              <a:ln cap="flat" cmpd="sng" w="9525">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4699" name="Google Shape;4699;p73"/>
              <p:cNvGrpSpPr/>
              <p:nvPr/>
            </p:nvGrpSpPr>
            <p:grpSpPr>
              <a:xfrm>
                <a:off x="7713663" y="2848339"/>
                <a:ext cx="1042107" cy="425543"/>
                <a:chOff x="7786941" y="2884917"/>
                <a:chExt cx="897649" cy="353919"/>
              </a:xfrm>
            </p:grpSpPr>
            <p:sp>
              <p:nvSpPr>
                <p:cNvPr id="4700" name="Google Shape;4700;p73"/>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701" name="Google Shape;4701;p73"/>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702" name="Google Shape;4702;p73"/>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703" name="Google Shape;4703;p73"/>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grpSp>
        <p:nvGrpSpPr>
          <p:cNvPr id="4704" name="Google Shape;4704;p73"/>
          <p:cNvGrpSpPr/>
          <p:nvPr/>
        </p:nvGrpSpPr>
        <p:grpSpPr>
          <a:xfrm>
            <a:off x="8352915" y="4365816"/>
            <a:ext cx="1764058" cy="965200"/>
            <a:chOff x="3670217" y="2254595"/>
            <a:chExt cx="1764058" cy="965200"/>
          </a:xfrm>
        </p:grpSpPr>
        <p:sp>
          <p:nvSpPr>
            <p:cNvPr id="4705" name="Google Shape;4705;p73"/>
            <p:cNvSpPr txBox="1"/>
            <p:nvPr/>
          </p:nvSpPr>
          <p:spPr>
            <a:xfrm>
              <a:off x="3858177" y="2254595"/>
              <a:ext cx="336550" cy="3667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E</a:t>
              </a:r>
              <a:endParaRPr/>
            </a:p>
          </p:txBody>
        </p:sp>
        <p:sp>
          <p:nvSpPr>
            <p:cNvPr id="4706" name="Google Shape;4706;p73"/>
            <p:cNvSpPr txBox="1"/>
            <p:nvPr/>
          </p:nvSpPr>
          <p:spPr>
            <a:xfrm>
              <a:off x="4888228" y="2259358"/>
              <a:ext cx="336550" cy="3667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F</a:t>
              </a:r>
              <a:endParaRPr/>
            </a:p>
          </p:txBody>
        </p:sp>
        <p:cxnSp>
          <p:nvCxnSpPr>
            <p:cNvPr id="4707" name="Google Shape;4707;p73"/>
            <p:cNvCxnSpPr/>
            <p:nvPr/>
          </p:nvCxnSpPr>
          <p:spPr>
            <a:xfrm>
              <a:off x="4399515" y="2772120"/>
              <a:ext cx="323850" cy="0"/>
            </a:xfrm>
            <a:prstGeom prst="straightConnector1">
              <a:avLst/>
            </a:prstGeom>
            <a:noFill/>
            <a:ln cap="flat" cmpd="sng" w="19050">
              <a:solidFill>
                <a:schemeClr val="dk1"/>
              </a:solidFill>
              <a:prstDash val="solid"/>
              <a:round/>
              <a:headEnd len="med" w="med" type="none"/>
              <a:tailEnd len="med" w="med" type="none"/>
            </a:ln>
          </p:spPr>
        </p:cxnSp>
        <p:sp>
          <p:nvSpPr>
            <p:cNvPr id="4708" name="Google Shape;4708;p73"/>
            <p:cNvSpPr txBox="1"/>
            <p:nvPr/>
          </p:nvSpPr>
          <p:spPr>
            <a:xfrm>
              <a:off x="4783690" y="2883245"/>
              <a:ext cx="590550" cy="33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IPv6</a:t>
              </a:r>
              <a:endParaRPr/>
            </a:p>
          </p:txBody>
        </p:sp>
        <p:grpSp>
          <p:nvGrpSpPr>
            <p:cNvPr id="4709" name="Google Shape;4709;p73"/>
            <p:cNvGrpSpPr/>
            <p:nvPr/>
          </p:nvGrpSpPr>
          <p:grpSpPr>
            <a:xfrm>
              <a:off x="3670217" y="2586162"/>
              <a:ext cx="731126" cy="344556"/>
              <a:chOff x="7493876" y="2774731"/>
              <a:chExt cx="1481958" cy="894622"/>
            </a:xfrm>
          </p:grpSpPr>
          <p:sp>
            <p:nvSpPr>
              <p:cNvPr id="4710" name="Google Shape;4710;p73"/>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4711" name="Google Shape;4711;p73"/>
              <p:cNvSpPr/>
              <p:nvPr/>
            </p:nvSpPr>
            <p:spPr>
              <a:xfrm>
                <a:off x="7494729" y="2774731"/>
                <a:ext cx="1480163" cy="579140"/>
              </a:xfrm>
              <a:prstGeom prst="ellipse">
                <a:avLst/>
              </a:prstGeom>
              <a:solidFill>
                <a:srgbClr val="B8C2C9"/>
              </a:solidFill>
              <a:ln cap="flat" cmpd="sng" w="9525">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4712" name="Google Shape;4712;p73"/>
              <p:cNvGrpSpPr/>
              <p:nvPr/>
            </p:nvGrpSpPr>
            <p:grpSpPr>
              <a:xfrm>
                <a:off x="7713663" y="2848339"/>
                <a:ext cx="1042107" cy="425543"/>
                <a:chOff x="7786941" y="2884917"/>
                <a:chExt cx="897649" cy="353919"/>
              </a:xfrm>
            </p:grpSpPr>
            <p:sp>
              <p:nvSpPr>
                <p:cNvPr id="4713" name="Google Shape;4713;p73"/>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714" name="Google Shape;4714;p73"/>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715" name="Google Shape;4715;p73"/>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716" name="Google Shape;4716;p73"/>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4717" name="Google Shape;4717;p73"/>
            <p:cNvGrpSpPr/>
            <p:nvPr/>
          </p:nvGrpSpPr>
          <p:grpSpPr>
            <a:xfrm>
              <a:off x="4703149" y="2589549"/>
              <a:ext cx="731126" cy="344556"/>
              <a:chOff x="7493876" y="2774731"/>
              <a:chExt cx="1481958" cy="894622"/>
            </a:xfrm>
          </p:grpSpPr>
          <p:sp>
            <p:nvSpPr>
              <p:cNvPr id="4718" name="Google Shape;4718;p73"/>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4719" name="Google Shape;4719;p73"/>
              <p:cNvSpPr/>
              <p:nvPr/>
            </p:nvSpPr>
            <p:spPr>
              <a:xfrm>
                <a:off x="7494729" y="2774731"/>
                <a:ext cx="1480163" cy="579140"/>
              </a:xfrm>
              <a:prstGeom prst="ellipse">
                <a:avLst/>
              </a:prstGeom>
              <a:solidFill>
                <a:srgbClr val="B8C2C9"/>
              </a:solidFill>
              <a:ln cap="flat" cmpd="sng" w="9525">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4720" name="Google Shape;4720;p73"/>
              <p:cNvGrpSpPr/>
              <p:nvPr/>
            </p:nvGrpSpPr>
            <p:grpSpPr>
              <a:xfrm>
                <a:off x="7713663" y="2848339"/>
                <a:ext cx="1042107" cy="425543"/>
                <a:chOff x="7786941" y="2884917"/>
                <a:chExt cx="897649" cy="353919"/>
              </a:xfrm>
            </p:grpSpPr>
            <p:sp>
              <p:nvSpPr>
                <p:cNvPr id="4721" name="Google Shape;4721;p73"/>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722" name="Google Shape;4722;p73"/>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723" name="Google Shape;4723;p73"/>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724" name="Google Shape;4724;p73"/>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grpSp>
        <p:nvGrpSpPr>
          <p:cNvPr id="4725" name="Google Shape;4725;p73"/>
          <p:cNvGrpSpPr/>
          <p:nvPr/>
        </p:nvGrpSpPr>
        <p:grpSpPr>
          <a:xfrm>
            <a:off x="3244703" y="3195320"/>
            <a:ext cx="1748069" cy="467910"/>
            <a:chOff x="3229463" y="3119120"/>
            <a:chExt cx="1748069" cy="467910"/>
          </a:xfrm>
        </p:grpSpPr>
        <p:cxnSp>
          <p:nvCxnSpPr>
            <p:cNvPr id="4726" name="Google Shape;4726;p73"/>
            <p:cNvCxnSpPr/>
            <p:nvPr/>
          </p:nvCxnSpPr>
          <p:spPr>
            <a:xfrm flipH="1">
              <a:off x="4023360" y="3119120"/>
              <a:ext cx="954172" cy="187960"/>
            </a:xfrm>
            <a:prstGeom prst="straightConnector1">
              <a:avLst/>
            </a:prstGeom>
            <a:noFill/>
            <a:ln cap="flat" cmpd="sng" w="9525">
              <a:solidFill>
                <a:srgbClr val="CC0000"/>
              </a:solidFill>
              <a:prstDash val="solid"/>
              <a:round/>
              <a:headEnd len="med" w="med" type="none"/>
              <a:tailEnd len="med" w="med" type="none"/>
            </a:ln>
          </p:spPr>
        </p:cxnSp>
        <p:sp>
          <p:nvSpPr>
            <p:cNvPr id="4727" name="Google Shape;4727;p73"/>
            <p:cNvSpPr txBox="1"/>
            <p:nvPr/>
          </p:nvSpPr>
          <p:spPr>
            <a:xfrm>
              <a:off x="3229463" y="3311570"/>
              <a:ext cx="1516761" cy="275460"/>
            </a:xfrm>
            <a:prstGeom prst="rect">
              <a:avLst/>
            </a:prstGeom>
            <a:noFill/>
            <a:ln>
              <a:noFill/>
            </a:ln>
          </p:spPr>
          <p:txBody>
            <a:bodyPr anchorCtr="0" anchor="t" bIns="45700" lIns="91425" spcFirstLastPara="1" rIns="91425" wrap="square" tIns="45700">
              <a:spAutoFit/>
            </a:bodyPr>
            <a:lstStyle/>
            <a:p>
              <a:pPr indent="0" lvl="0" marL="0" marR="0" rtl="0" algn="ctr">
                <a:lnSpc>
                  <a:spcPct val="8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Link-layer frame</a:t>
              </a:r>
              <a:endParaRPr/>
            </a:p>
          </p:txBody>
        </p:sp>
      </p:grpSp>
      <p:grpSp>
        <p:nvGrpSpPr>
          <p:cNvPr id="4728" name="Google Shape;4728;p73"/>
          <p:cNvGrpSpPr/>
          <p:nvPr/>
        </p:nvGrpSpPr>
        <p:grpSpPr>
          <a:xfrm>
            <a:off x="4809173" y="2446973"/>
            <a:ext cx="4886325" cy="951547"/>
            <a:chOff x="4672013" y="2614613"/>
            <a:chExt cx="4886325" cy="1157209"/>
          </a:xfrm>
        </p:grpSpPr>
        <p:grpSp>
          <p:nvGrpSpPr>
            <p:cNvPr id="4729" name="Google Shape;4729;p73"/>
            <p:cNvGrpSpPr/>
            <p:nvPr/>
          </p:nvGrpSpPr>
          <p:grpSpPr>
            <a:xfrm>
              <a:off x="4674002" y="3295572"/>
              <a:ext cx="4854575" cy="476250"/>
              <a:chOff x="1427882" y="4286172"/>
              <a:chExt cx="4854575" cy="476250"/>
            </a:xfrm>
          </p:grpSpPr>
          <p:sp>
            <p:nvSpPr>
              <p:cNvPr id="4730" name="Google Shape;4730;p73"/>
              <p:cNvSpPr/>
              <p:nvPr/>
            </p:nvSpPr>
            <p:spPr>
              <a:xfrm>
                <a:off x="1427882" y="4289347"/>
                <a:ext cx="4854575" cy="468313"/>
              </a:xfrm>
              <a:prstGeom prst="rect">
                <a:avLst/>
              </a:prstGeom>
              <a:gradFill>
                <a:gsLst>
                  <a:gs pos="0">
                    <a:srgbClr val="CC0000">
                      <a:alpha val="40784"/>
                    </a:srgbClr>
                  </a:gs>
                  <a:gs pos="100000">
                    <a:srgbClr val="CC0000">
                      <a:alpha val="37647"/>
                    </a:srgbClr>
                  </a:gs>
                </a:gsLst>
                <a:lin ang="5400000" scaled="0"/>
              </a:gradFill>
              <a:ln cap="flat" cmpd="sng" w="9525">
                <a:solidFill>
                  <a:srgbClr val="CC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4731" name="Google Shape;4731;p73"/>
              <p:cNvCxnSpPr/>
              <p:nvPr/>
            </p:nvCxnSpPr>
            <p:spPr>
              <a:xfrm>
                <a:off x="2791545" y="4287759"/>
                <a:ext cx="0" cy="468313"/>
              </a:xfrm>
              <a:prstGeom prst="straightConnector1">
                <a:avLst/>
              </a:prstGeom>
              <a:noFill/>
              <a:ln cap="flat" cmpd="sng" w="9525">
                <a:solidFill>
                  <a:srgbClr val="CC0000"/>
                </a:solidFill>
                <a:prstDash val="solid"/>
                <a:round/>
                <a:headEnd len="med" w="med" type="none"/>
                <a:tailEnd len="med" w="med" type="none"/>
              </a:ln>
            </p:spPr>
          </p:cxnSp>
          <p:cxnSp>
            <p:nvCxnSpPr>
              <p:cNvPr id="4732" name="Google Shape;4732;p73"/>
              <p:cNvCxnSpPr/>
              <p:nvPr/>
            </p:nvCxnSpPr>
            <p:spPr>
              <a:xfrm>
                <a:off x="2313707" y="4286172"/>
                <a:ext cx="0" cy="468313"/>
              </a:xfrm>
              <a:prstGeom prst="straightConnector1">
                <a:avLst/>
              </a:prstGeom>
              <a:noFill/>
              <a:ln cap="flat" cmpd="sng" w="9525">
                <a:solidFill>
                  <a:srgbClr val="CC0000"/>
                </a:solidFill>
                <a:prstDash val="solid"/>
                <a:round/>
                <a:headEnd len="med" w="med" type="none"/>
                <a:tailEnd len="med" w="med" type="none"/>
              </a:ln>
            </p:spPr>
          </p:cxnSp>
          <p:cxnSp>
            <p:nvCxnSpPr>
              <p:cNvPr id="4733" name="Google Shape;4733;p73"/>
              <p:cNvCxnSpPr/>
              <p:nvPr/>
            </p:nvCxnSpPr>
            <p:spPr>
              <a:xfrm>
                <a:off x="1867620" y="4294109"/>
                <a:ext cx="0" cy="468313"/>
              </a:xfrm>
              <a:prstGeom prst="straightConnector1">
                <a:avLst/>
              </a:prstGeom>
              <a:noFill/>
              <a:ln cap="flat" cmpd="sng" w="9525">
                <a:solidFill>
                  <a:srgbClr val="CC0000"/>
                </a:solidFill>
                <a:prstDash val="solid"/>
                <a:round/>
                <a:headEnd len="med" w="med" type="none"/>
                <a:tailEnd len="med" w="med" type="none"/>
              </a:ln>
            </p:spPr>
          </p:cxnSp>
          <p:grpSp>
            <p:nvGrpSpPr>
              <p:cNvPr id="4734" name="Google Shape;4734;p73"/>
              <p:cNvGrpSpPr/>
              <p:nvPr/>
            </p:nvGrpSpPr>
            <p:grpSpPr>
              <a:xfrm>
                <a:off x="2865478" y="4319509"/>
                <a:ext cx="3402012" cy="414337"/>
                <a:chOff x="8090620" y="3748009"/>
                <a:chExt cx="3402012" cy="414337"/>
              </a:xfrm>
            </p:grpSpPr>
            <p:cxnSp>
              <p:nvCxnSpPr>
                <p:cNvPr id="4735" name="Google Shape;4735;p73"/>
                <p:cNvCxnSpPr/>
                <p:nvPr/>
              </p:nvCxnSpPr>
              <p:spPr>
                <a:xfrm>
                  <a:off x="8743763" y="4053716"/>
                  <a:ext cx="857250" cy="0"/>
                </a:xfrm>
                <a:prstGeom prst="straightConnector1">
                  <a:avLst/>
                </a:prstGeom>
                <a:noFill/>
                <a:ln cap="flat" cmpd="sng" w="9525">
                  <a:solidFill>
                    <a:schemeClr val="dk1"/>
                  </a:solidFill>
                  <a:prstDash val="solid"/>
                  <a:round/>
                  <a:headEnd len="med" w="med" type="none"/>
                  <a:tailEnd len="med" w="med" type="triangle"/>
                </a:ln>
              </p:spPr>
            </p:cxnSp>
            <p:sp>
              <p:nvSpPr>
                <p:cNvPr id="4736" name="Google Shape;4736;p73"/>
                <p:cNvSpPr/>
                <p:nvPr/>
              </p:nvSpPr>
              <p:spPr>
                <a:xfrm>
                  <a:off x="8090620" y="3751184"/>
                  <a:ext cx="3402012" cy="401638"/>
                </a:xfrm>
                <a:prstGeom prst="rect">
                  <a:avLst/>
                </a:prstGeom>
                <a:solidFill>
                  <a:srgbClr val="66CCFF"/>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4737" name="Google Shape;4737;p73"/>
                <p:cNvCxnSpPr/>
                <p:nvPr/>
              </p:nvCxnSpPr>
              <p:spPr>
                <a:xfrm>
                  <a:off x="8174757" y="3751184"/>
                  <a:ext cx="0" cy="403225"/>
                </a:xfrm>
                <a:prstGeom prst="straightConnector1">
                  <a:avLst/>
                </a:prstGeom>
                <a:noFill/>
                <a:ln cap="flat" cmpd="sng" w="9525">
                  <a:solidFill>
                    <a:schemeClr val="dk1"/>
                  </a:solidFill>
                  <a:prstDash val="solid"/>
                  <a:round/>
                  <a:headEnd len="med" w="med" type="none"/>
                  <a:tailEnd len="med" w="med" type="none"/>
                </a:ln>
              </p:spPr>
            </p:cxnSp>
            <p:cxnSp>
              <p:nvCxnSpPr>
                <p:cNvPr id="4738" name="Google Shape;4738;p73"/>
                <p:cNvCxnSpPr/>
                <p:nvPr/>
              </p:nvCxnSpPr>
              <p:spPr>
                <a:xfrm>
                  <a:off x="8133482" y="3749596"/>
                  <a:ext cx="0" cy="403225"/>
                </a:xfrm>
                <a:prstGeom prst="straightConnector1">
                  <a:avLst/>
                </a:prstGeom>
                <a:noFill/>
                <a:ln cap="flat" cmpd="sng" w="9525">
                  <a:solidFill>
                    <a:schemeClr val="dk1"/>
                  </a:solidFill>
                  <a:prstDash val="solid"/>
                  <a:round/>
                  <a:headEnd len="med" w="med" type="none"/>
                  <a:tailEnd len="med" w="med" type="none"/>
                </a:ln>
              </p:spPr>
            </p:cxnSp>
            <p:cxnSp>
              <p:nvCxnSpPr>
                <p:cNvPr id="4739" name="Google Shape;4739;p73"/>
                <p:cNvCxnSpPr/>
                <p:nvPr/>
              </p:nvCxnSpPr>
              <p:spPr>
                <a:xfrm>
                  <a:off x="8250957" y="3751184"/>
                  <a:ext cx="0" cy="403225"/>
                </a:xfrm>
                <a:prstGeom prst="straightConnector1">
                  <a:avLst/>
                </a:prstGeom>
                <a:noFill/>
                <a:ln cap="flat" cmpd="sng" w="9525">
                  <a:solidFill>
                    <a:schemeClr val="dk1"/>
                  </a:solidFill>
                  <a:prstDash val="solid"/>
                  <a:round/>
                  <a:headEnd len="med" w="med" type="none"/>
                  <a:tailEnd len="med" w="med" type="none"/>
                </a:ln>
              </p:spPr>
            </p:cxnSp>
            <p:cxnSp>
              <p:nvCxnSpPr>
                <p:cNvPr id="4740" name="Google Shape;4740;p73"/>
                <p:cNvCxnSpPr/>
                <p:nvPr/>
              </p:nvCxnSpPr>
              <p:spPr>
                <a:xfrm>
                  <a:off x="8292232" y="3748009"/>
                  <a:ext cx="0" cy="403225"/>
                </a:xfrm>
                <a:prstGeom prst="straightConnector1">
                  <a:avLst/>
                </a:prstGeom>
                <a:noFill/>
                <a:ln cap="flat" cmpd="sng" w="9525">
                  <a:solidFill>
                    <a:schemeClr val="dk1"/>
                  </a:solidFill>
                  <a:prstDash val="solid"/>
                  <a:round/>
                  <a:headEnd len="med" w="med" type="none"/>
                  <a:tailEnd len="med" w="med" type="none"/>
                </a:ln>
              </p:spPr>
            </p:cxnSp>
            <p:cxnSp>
              <p:nvCxnSpPr>
                <p:cNvPr id="4741" name="Google Shape;4741;p73"/>
                <p:cNvCxnSpPr/>
                <p:nvPr/>
              </p:nvCxnSpPr>
              <p:spPr>
                <a:xfrm>
                  <a:off x="8346207" y="3748009"/>
                  <a:ext cx="0" cy="403225"/>
                </a:xfrm>
                <a:prstGeom prst="straightConnector1">
                  <a:avLst/>
                </a:prstGeom>
                <a:noFill/>
                <a:ln cap="flat" cmpd="sng" w="9525">
                  <a:solidFill>
                    <a:schemeClr val="dk1"/>
                  </a:solidFill>
                  <a:prstDash val="solid"/>
                  <a:round/>
                  <a:headEnd len="med" w="med" type="none"/>
                  <a:tailEnd len="med" w="med" type="none"/>
                </a:ln>
              </p:spPr>
            </p:cxnSp>
            <p:cxnSp>
              <p:nvCxnSpPr>
                <p:cNvPr id="4742" name="Google Shape;4742;p73"/>
                <p:cNvCxnSpPr/>
                <p:nvPr/>
              </p:nvCxnSpPr>
              <p:spPr>
                <a:xfrm>
                  <a:off x="8412882" y="3748009"/>
                  <a:ext cx="0" cy="403225"/>
                </a:xfrm>
                <a:prstGeom prst="straightConnector1">
                  <a:avLst/>
                </a:prstGeom>
                <a:noFill/>
                <a:ln cap="flat" cmpd="sng" w="9525">
                  <a:solidFill>
                    <a:schemeClr val="dk1"/>
                  </a:solidFill>
                  <a:prstDash val="solid"/>
                  <a:round/>
                  <a:headEnd len="med" w="med" type="none"/>
                  <a:tailEnd len="med" w="med" type="none"/>
                </a:ln>
              </p:spPr>
            </p:cxnSp>
            <p:cxnSp>
              <p:nvCxnSpPr>
                <p:cNvPr id="4743" name="Google Shape;4743;p73"/>
                <p:cNvCxnSpPr/>
                <p:nvPr/>
              </p:nvCxnSpPr>
              <p:spPr>
                <a:xfrm>
                  <a:off x="8724032" y="3759121"/>
                  <a:ext cx="0" cy="403225"/>
                </a:xfrm>
                <a:prstGeom prst="straightConnector1">
                  <a:avLst/>
                </a:prstGeom>
                <a:noFill/>
                <a:ln cap="flat" cmpd="sng" w="9525">
                  <a:solidFill>
                    <a:schemeClr val="dk1"/>
                  </a:solidFill>
                  <a:prstDash val="solid"/>
                  <a:round/>
                  <a:headEnd len="med" w="med" type="none"/>
                  <a:tailEnd len="med" w="med" type="none"/>
                </a:ln>
              </p:spPr>
            </p:cxnSp>
            <p:cxnSp>
              <p:nvCxnSpPr>
                <p:cNvPr id="4744" name="Google Shape;4744;p73"/>
                <p:cNvCxnSpPr/>
                <p:nvPr/>
              </p:nvCxnSpPr>
              <p:spPr>
                <a:xfrm>
                  <a:off x="9098682" y="3759121"/>
                  <a:ext cx="0" cy="403225"/>
                </a:xfrm>
                <a:prstGeom prst="straightConnector1">
                  <a:avLst/>
                </a:prstGeom>
                <a:noFill/>
                <a:ln cap="flat" cmpd="sng" w="9525">
                  <a:solidFill>
                    <a:schemeClr val="dk1"/>
                  </a:solidFill>
                  <a:prstDash val="solid"/>
                  <a:round/>
                  <a:headEnd len="med" w="med" type="none"/>
                  <a:tailEnd len="med" w="med" type="none"/>
                </a:ln>
              </p:spPr>
            </p:cxnSp>
          </p:grpSp>
          <p:sp>
            <p:nvSpPr>
              <p:cNvPr id="4745" name="Google Shape;4745;p73"/>
              <p:cNvSpPr/>
              <p:nvPr/>
            </p:nvSpPr>
            <p:spPr>
              <a:xfrm>
                <a:off x="2901848" y="4384275"/>
                <a:ext cx="3244616" cy="285690"/>
              </a:xfrm>
              <a:prstGeom prst="rect">
                <a:avLst/>
              </a:prstGeom>
              <a:solidFill>
                <a:srgbClr val="66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46" name="Google Shape;4746;p73"/>
              <p:cNvSpPr txBox="1"/>
              <p:nvPr/>
            </p:nvSpPr>
            <p:spPr>
              <a:xfrm>
                <a:off x="4133520" y="4301715"/>
                <a:ext cx="1670050" cy="3667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IPv6 datagram</a:t>
                </a:r>
                <a:endParaRPr/>
              </a:p>
            </p:txBody>
          </p:sp>
        </p:grpSp>
        <p:sp>
          <p:nvSpPr>
            <p:cNvPr id="4747" name="Google Shape;4747;p73"/>
            <p:cNvSpPr/>
            <p:nvPr/>
          </p:nvSpPr>
          <p:spPr>
            <a:xfrm>
              <a:off x="4672013" y="2614613"/>
              <a:ext cx="4886325" cy="685800"/>
            </a:xfrm>
            <a:custGeom>
              <a:rect b="b" l="l" r="r" t="t"/>
              <a:pathLst>
                <a:path extrusionOk="0" h="685800" w="4886325">
                  <a:moveTo>
                    <a:pt x="0" y="685800"/>
                  </a:moveTo>
                  <a:lnTo>
                    <a:pt x="2171700" y="0"/>
                  </a:lnTo>
                  <a:lnTo>
                    <a:pt x="2443162" y="157162"/>
                  </a:lnTo>
                  <a:lnTo>
                    <a:pt x="2493168" y="150018"/>
                  </a:lnTo>
                  <a:lnTo>
                    <a:pt x="4886325" y="685800"/>
                  </a:lnTo>
                  <a:lnTo>
                    <a:pt x="0" y="685800"/>
                  </a:lnTo>
                  <a:close/>
                </a:path>
              </a:pathLst>
            </a:custGeom>
            <a:gradFill>
              <a:gsLst>
                <a:gs pos="0">
                  <a:srgbClr val="F5F7FC"/>
                </a:gs>
                <a:gs pos="100000">
                  <a:srgbClr val="D8D8D8"/>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nvGrpSpPr>
          <p:cNvPr id="4748" name="Google Shape;4748;p73"/>
          <p:cNvGrpSpPr/>
          <p:nvPr/>
        </p:nvGrpSpPr>
        <p:grpSpPr>
          <a:xfrm>
            <a:off x="6964680" y="2244997"/>
            <a:ext cx="838200" cy="376149"/>
            <a:chOff x="6827520" y="2412637"/>
            <a:chExt cx="838200" cy="376149"/>
          </a:xfrm>
        </p:grpSpPr>
        <p:sp>
          <p:nvSpPr>
            <p:cNvPr id="4749" name="Google Shape;4749;p73"/>
            <p:cNvSpPr/>
            <p:nvPr/>
          </p:nvSpPr>
          <p:spPr>
            <a:xfrm>
              <a:off x="7178040" y="2468880"/>
              <a:ext cx="487680" cy="304800"/>
            </a:xfrm>
            <a:prstGeom prst="rightArrow">
              <a:avLst>
                <a:gd fmla="val 50000" name="adj1"/>
                <a:gd fmla="val 50000" name="adj2"/>
              </a:avLst>
            </a:prstGeom>
            <a:gradFill>
              <a:gsLst>
                <a:gs pos="0">
                  <a:srgbClr val="F5F7FC"/>
                </a:gs>
                <a:gs pos="100000">
                  <a:srgbClr val="CC0001"/>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4750" name="Google Shape;4750;p73"/>
            <p:cNvGrpSpPr/>
            <p:nvPr/>
          </p:nvGrpSpPr>
          <p:grpSpPr>
            <a:xfrm>
              <a:off x="6827520" y="2412637"/>
              <a:ext cx="334944" cy="376149"/>
              <a:chOff x="335231" y="4406992"/>
              <a:chExt cx="1251280" cy="2136350"/>
            </a:xfrm>
          </p:grpSpPr>
          <p:sp>
            <p:nvSpPr>
              <p:cNvPr id="4751" name="Google Shape;4751;p73"/>
              <p:cNvSpPr/>
              <p:nvPr/>
            </p:nvSpPr>
            <p:spPr>
              <a:xfrm>
                <a:off x="335231" y="4406992"/>
                <a:ext cx="965619" cy="2136350"/>
              </a:xfrm>
              <a:custGeom>
                <a:rect b="b" l="l" r="r" t="t"/>
                <a:pathLst>
                  <a:path extrusionOk="0" h="2138362" w="966787">
                    <a:moveTo>
                      <a:pt x="0" y="0"/>
                    </a:moveTo>
                    <a:lnTo>
                      <a:pt x="0" y="1190625"/>
                    </a:lnTo>
                    <a:lnTo>
                      <a:pt x="966787" y="2138362"/>
                    </a:lnTo>
                    <a:cubicBezTo>
                      <a:pt x="965200" y="1673225"/>
                      <a:pt x="963612" y="1208087"/>
                      <a:pt x="962025" y="742950"/>
                    </a:cubicBezTo>
                    <a:lnTo>
                      <a:pt x="0" y="0"/>
                    </a:lnTo>
                    <a:close/>
                  </a:path>
                </a:pathLst>
              </a:custGeom>
              <a:solidFill>
                <a:srgbClr val="CC000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752" name="Google Shape;4752;p73"/>
              <p:cNvSpPr/>
              <p:nvPr/>
            </p:nvSpPr>
            <p:spPr>
              <a:xfrm>
                <a:off x="351325" y="4411451"/>
                <a:ext cx="1235186" cy="771586"/>
              </a:xfrm>
              <a:custGeom>
                <a:rect b="b" l="l" r="r" t="t"/>
                <a:pathLst>
                  <a:path extrusionOk="0" h="757496" w="1238250">
                    <a:moveTo>
                      <a:pt x="233363" y="0"/>
                    </a:moveTo>
                    <a:lnTo>
                      <a:pt x="0" y="9439"/>
                    </a:lnTo>
                    <a:lnTo>
                      <a:pt x="952500" y="752735"/>
                    </a:lnTo>
                    <a:cubicBezTo>
                      <a:pt x="1060450" y="744798"/>
                      <a:pt x="1035049" y="751145"/>
                      <a:pt x="1238250" y="757496"/>
                    </a:cubicBezTo>
                    <a:lnTo>
                      <a:pt x="233363" y="0"/>
                    </a:lnTo>
                    <a:close/>
                  </a:path>
                </a:pathLst>
              </a:custGeom>
              <a:solidFill>
                <a:srgbClr val="E2393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753" name="Google Shape;4753;p73"/>
              <p:cNvSpPr/>
              <p:nvPr/>
            </p:nvSpPr>
            <p:spPr>
              <a:xfrm>
                <a:off x="1296825" y="5178575"/>
                <a:ext cx="289686" cy="1351389"/>
              </a:xfrm>
              <a:prstGeom prst="rect">
                <a:avLst/>
              </a:prstGeom>
              <a:solidFill>
                <a:srgbClr val="EBAD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sp>
        <p:nvSpPr>
          <p:cNvPr id="4754" name="Google Shape;4754;p73"/>
          <p:cNvSpPr txBox="1"/>
          <p:nvPr/>
        </p:nvSpPr>
        <p:spPr>
          <a:xfrm>
            <a:off x="4831080" y="3383280"/>
            <a:ext cx="487902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The usual: datagram as payload in link-layer frame</a:t>
            </a:r>
            <a:endParaRPr/>
          </a:p>
        </p:txBody>
      </p:sp>
      <p:grpSp>
        <p:nvGrpSpPr>
          <p:cNvPr id="4755" name="Google Shape;4755;p73"/>
          <p:cNvGrpSpPr/>
          <p:nvPr/>
        </p:nvGrpSpPr>
        <p:grpSpPr>
          <a:xfrm>
            <a:off x="2834599" y="5970990"/>
            <a:ext cx="2306635" cy="467910"/>
            <a:chOff x="2670897" y="3119120"/>
            <a:chExt cx="2306635" cy="467910"/>
          </a:xfrm>
        </p:grpSpPr>
        <p:cxnSp>
          <p:nvCxnSpPr>
            <p:cNvPr id="4756" name="Google Shape;4756;p73"/>
            <p:cNvCxnSpPr/>
            <p:nvPr/>
          </p:nvCxnSpPr>
          <p:spPr>
            <a:xfrm flipH="1">
              <a:off x="4023360" y="3119120"/>
              <a:ext cx="954172" cy="187960"/>
            </a:xfrm>
            <a:prstGeom prst="straightConnector1">
              <a:avLst/>
            </a:prstGeom>
            <a:noFill/>
            <a:ln cap="flat" cmpd="sng" w="9525">
              <a:solidFill>
                <a:srgbClr val="CC0000"/>
              </a:solidFill>
              <a:prstDash val="solid"/>
              <a:round/>
              <a:headEnd len="med" w="med" type="none"/>
              <a:tailEnd len="med" w="med" type="none"/>
            </a:ln>
          </p:spPr>
        </p:cxnSp>
        <p:sp>
          <p:nvSpPr>
            <p:cNvPr id="4757" name="Google Shape;4757;p73"/>
            <p:cNvSpPr txBox="1"/>
            <p:nvPr/>
          </p:nvSpPr>
          <p:spPr>
            <a:xfrm>
              <a:off x="2670897" y="3311570"/>
              <a:ext cx="1348447" cy="275460"/>
            </a:xfrm>
            <a:prstGeom prst="rect">
              <a:avLst/>
            </a:prstGeom>
            <a:noFill/>
            <a:ln>
              <a:noFill/>
            </a:ln>
          </p:spPr>
          <p:txBody>
            <a:bodyPr anchorCtr="0" anchor="t" bIns="45700" lIns="91425" spcFirstLastPara="1" rIns="91425" wrap="square" tIns="45700">
              <a:spAutoFit/>
            </a:bodyPr>
            <a:lstStyle/>
            <a:p>
              <a:pPr indent="0" lvl="0" marL="0" marR="0" rtl="0" algn="ctr">
                <a:lnSpc>
                  <a:spcPct val="8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IPv4 datagram</a:t>
              </a:r>
              <a:endParaRPr/>
            </a:p>
          </p:txBody>
        </p:sp>
      </p:grpSp>
      <p:grpSp>
        <p:nvGrpSpPr>
          <p:cNvPr id="4758" name="Google Shape;4758;p73"/>
          <p:cNvGrpSpPr/>
          <p:nvPr/>
        </p:nvGrpSpPr>
        <p:grpSpPr>
          <a:xfrm>
            <a:off x="4511040" y="5222642"/>
            <a:ext cx="5332920" cy="956237"/>
            <a:chOff x="4225418" y="2614613"/>
            <a:chExt cx="5332920" cy="1162913"/>
          </a:xfrm>
        </p:grpSpPr>
        <p:grpSp>
          <p:nvGrpSpPr>
            <p:cNvPr id="4759" name="Google Shape;4759;p73"/>
            <p:cNvGrpSpPr/>
            <p:nvPr/>
          </p:nvGrpSpPr>
          <p:grpSpPr>
            <a:xfrm>
              <a:off x="4225418" y="3289252"/>
              <a:ext cx="5303159" cy="488274"/>
              <a:chOff x="979298" y="4279852"/>
              <a:chExt cx="5303159" cy="488274"/>
            </a:xfrm>
          </p:grpSpPr>
          <p:sp>
            <p:nvSpPr>
              <p:cNvPr id="4760" name="Google Shape;4760;p73"/>
              <p:cNvSpPr/>
              <p:nvPr/>
            </p:nvSpPr>
            <p:spPr>
              <a:xfrm>
                <a:off x="979298" y="4289347"/>
                <a:ext cx="5303159" cy="468314"/>
              </a:xfrm>
              <a:prstGeom prst="rect">
                <a:avLst/>
              </a:prstGeom>
              <a:gradFill>
                <a:gsLst>
                  <a:gs pos="0">
                    <a:srgbClr val="CC0000">
                      <a:alpha val="40784"/>
                    </a:srgbClr>
                  </a:gs>
                  <a:gs pos="100000">
                    <a:srgbClr val="CC0000">
                      <a:alpha val="37647"/>
                    </a:srgbClr>
                  </a:gs>
                </a:gsLst>
                <a:lin ang="5400000" scaled="0"/>
              </a:gradFill>
              <a:ln cap="flat" cmpd="sng" w="9525">
                <a:solidFill>
                  <a:srgbClr val="CC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4761" name="Google Shape;4761;p73"/>
              <p:cNvCxnSpPr/>
              <p:nvPr/>
            </p:nvCxnSpPr>
            <p:spPr>
              <a:xfrm>
                <a:off x="2791545" y="4287759"/>
                <a:ext cx="0" cy="468313"/>
              </a:xfrm>
              <a:prstGeom prst="straightConnector1">
                <a:avLst/>
              </a:prstGeom>
              <a:noFill/>
              <a:ln cap="flat" cmpd="sng" w="9525">
                <a:solidFill>
                  <a:srgbClr val="CC0000"/>
                </a:solidFill>
                <a:prstDash val="solid"/>
                <a:round/>
                <a:headEnd len="med" w="med" type="none"/>
                <a:tailEnd len="med" w="med" type="none"/>
              </a:ln>
            </p:spPr>
          </p:cxnSp>
          <p:cxnSp>
            <p:nvCxnSpPr>
              <p:cNvPr id="4762" name="Google Shape;4762;p73"/>
              <p:cNvCxnSpPr/>
              <p:nvPr/>
            </p:nvCxnSpPr>
            <p:spPr>
              <a:xfrm>
                <a:off x="2313707" y="4286172"/>
                <a:ext cx="0" cy="468313"/>
              </a:xfrm>
              <a:prstGeom prst="straightConnector1">
                <a:avLst/>
              </a:prstGeom>
              <a:noFill/>
              <a:ln cap="flat" cmpd="sng" w="9525">
                <a:solidFill>
                  <a:srgbClr val="CC0000"/>
                </a:solidFill>
                <a:prstDash val="solid"/>
                <a:round/>
                <a:headEnd len="med" w="med" type="none"/>
                <a:tailEnd len="med" w="med" type="none"/>
              </a:ln>
            </p:spPr>
          </p:cxnSp>
          <p:cxnSp>
            <p:nvCxnSpPr>
              <p:cNvPr id="4763" name="Google Shape;4763;p73"/>
              <p:cNvCxnSpPr/>
              <p:nvPr/>
            </p:nvCxnSpPr>
            <p:spPr>
              <a:xfrm>
                <a:off x="2129045" y="4299810"/>
                <a:ext cx="0" cy="468314"/>
              </a:xfrm>
              <a:prstGeom prst="straightConnector1">
                <a:avLst/>
              </a:prstGeom>
              <a:noFill/>
              <a:ln cap="flat" cmpd="sng" w="9525">
                <a:solidFill>
                  <a:srgbClr val="CC0000"/>
                </a:solidFill>
                <a:prstDash val="solid"/>
                <a:round/>
                <a:headEnd len="med" w="med" type="none"/>
                <a:tailEnd len="med" w="med" type="none"/>
              </a:ln>
            </p:spPr>
          </p:cxnSp>
          <p:grpSp>
            <p:nvGrpSpPr>
              <p:cNvPr id="4764" name="Google Shape;4764;p73"/>
              <p:cNvGrpSpPr/>
              <p:nvPr/>
            </p:nvGrpSpPr>
            <p:grpSpPr>
              <a:xfrm>
                <a:off x="2865478" y="4319509"/>
                <a:ext cx="3402012" cy="414337"/>
                <a:chOff x="8090620" y="3748009"/>
                <a:chExt cx="3402012" cy="414337"/>
              </a:xfrm>
            </p:grpSpPr>
            <p:cxnSp>
              <p:nvCxnSpPr>
                <p:cNvPr id="4765" name="Google Shape;4765;p73"/>
                <p:cNvCxnSpPr/>
                <p:nvPr/>
              </p:nvCxnSpPr>
              <p:spPr>
                <a:xfrm>
                  <a:off x="8743763" y="4053716"/>
                  <a:ext cx="857250" cy="0"/>
                </a:xfrm>
                <a:prstGeom prst="straightConnector1">
                  <a:avLst/>
                </a:prstGeom>
                <a:noFill/>
                <a:ln cap="flat" cmpd="sng" w="9525">
                  <a:solidFill>
                    <a:schemeClr val="dk1"/>
                  </a:solidFill>
                  <a:prstDash val="solid"/>
                  <a:round/>
                  <a:headEnd len="med" w="med" type="none"/>
                  <a:tailEnd len="med" w="med" type="triangle"/>
                </a:ln>
              </p:spPr>
            </p:cxnSp>
            <p:sp>
              <p:nvSpPr>
                <p:cNvPr id="4766" name="Google Shape;4766;p73"/>
                <p:cNvSpPr/>
                <p:nvPr/>
              </p:nvSpPr>
              <p:spPr>
                <a:xfrm>
                  <a:off x="8090620" y="3751184"/>
                  <a:ext cx="3402012" cy="401638"/>
                </a:xfrm>
                <a:prstGeom prst="rect">
                  <a:avLst/>
                </a:prstGeom>
                <a:solidFill>
                  <a:srgbClr val="66CCFF"/>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4767" name="Google Shape;4767;p73"/>
                <p:cNvCxnSpPr/>
                <p:nvPr/>
              </p:nvCxnSpPr>
              <p:spPr>
                <a:xfrm>
                  <a:off x="8174757" y="3751184"/>
                  <a:ext cx="0" cy="403225"/>
                </a:xfrm>
                <a:prstGeom prst="straightConnector1">
                  <a:avLst/>
                </a:prstGeom>
                <a:noFill/>
                <a:ln cap="flat" cmpd="sng" w="9525">
                  <a:solidFill>
                    <a:schemeClr val="dk1"/>
                  </a:solidFill>
                  <a:prstDash val="solid"/>
                  <a:round/>
                  <a:headEnd len="med" w="med" type="none"/>
                  <a:tailEnd len="med" w="med" type="none"/>
                </a:ln>
              </p:spPr>
            </p:cxnSp>
            <p:cxnSp>
              <p:nvCxnSpPr>
                <p:cNvPr id="4768" name="Google Shape;4768;p73"/>
                <p:cNvCxnSpPr/>
                <p:nvPr/>
              </p:nvCxnSpPr>
              <p:spPr>
                <a:xfrm>
                  <a:off x="8133482" y="3749596"/>
                  <a:ext cx="0" cy="403225"/>
                </a:xfrm>
                <a:prstGeom prst="straightConnector1">
                  <a:avLst/>
                </a:prstGeom>
                <a:noFill/>
                <a:ln cap="flat" cmpd="sng" w="9525">
                  <a:solidFill>
                    <a:schemeClr val="dk1"/>
                  </a:solidFill>
                  <a:prstDash val="solid"/>
                  <a:round/>
                  <a:headEnd len="med" w="med" type="none"/>
                  <a:tailEnd len="med" w="med" type="none"/>
                </a:ln>
              </p:spPr>
            </p:cxnSp>
            <p:cxnSp>
              <p:nvCxnSpPr>
                <p:cNvPr id="4769" name="Google Shape;4769;p73"/>
                <p:cNvCxnSpPr/>
                <p:nvPr/>
              </p:nvCxnSpPr>
              <p:spPr>
                <a:xfrm>
                  <a:off x="8250957" y="3751184"/>
                  <a:ext cx="0" cy="403225"/>
                </a:xfrm>
                <a:prstGeom prst="straightConnector1">
                  <a:avLst/>
                </a:prstGeom>
                <a:noFill/>
                <a:ln cap="flat" cmpd="sng" w="9525">
                  <a:solidFill>
                    <a:schemeClr val="dk1"/>
                  </a:solidFill>
                  <a:prstDash val="solid"/>
                  <a:round/>
                  <a:headEnd len="med" w="med" type="none"/>
                  <a:tailEnd len="med" w="med" type="none"/>
                </a:ln>
              </p:spPr>
            </p:cxnSp>
            <p:cxnSp>
              <p:nvCxnSpPr>
                <p:cNvPr id="4770" name="Google Shape;4770;p73"/>
                <p:cNvCxnSpPr/>
                <p:nvPr/>
              </p:nvCxnSpPr>
              <p:spPr>
                <a:xfrm>
                  <a:off x="8292232" y="3748009"/>
                  <a:ext cx="0" cy="403225"/>
                </a:xfrm>
                <a:prstGeom prst="straightConnector1">
                  <a:avLst/>
                </a:prstGeom>
                <a:noFill/>
                <a:ln cap="flat" cmpd="sng" w="9525">
                  <a:solidFill>
                    <a:schemeClr val="dk1"/>
                  </a:solidFill>
                  <a:prstDash val="solid"/>
                  <a:round/>
                  <a:headEnd len="med" w="med" type="none"/>
                  <a:tailEnd len="med" w="med" type="none"/>
                </a:ln>
              </p:spPr>
            </p:cxnSp>
            <p:cxnSp>
              <p:nvCxnSpPr>
                <p:cNvPr id="4771" name="Google Shape;4771;p73"/>
                <p:cNvCxnSpPr/>
                <p:nvPr/>
              </p:nvCxnSpPr>
              <p:spPr>
                <a:xfrm>
                  <a:off x="8346207" y="3748009"/>
                  <a:ext cx="0" cy="403225"/>
                </a:xfrm>
                <a:prstGeom prst="straightConnector1">
                  <a:avLst/>
                </a:prstGeom>
                <a:noFill/>
                <a:ln cap="flat" cmpd="sng" w="9525">
                  <a:solidFill>
                    <a:schemeClr val="dk1"/>
                  </a:solidFill>
                  <a:prstDash val="solid"/>
                  <a:round/>
                  <a:headEnd len="med" w="med" type="none"/>
                  <a:tailEnd len="med" w="med" type="none"/>
                </a:ln>
              </p:spPr>
            </p:cxnSp>
            <p:cxnSp>
              <p:nvCxnSpPr>
                <p:cNvPr id="4772" name="Google Shape;4772;p73"/>
                <p:cNvCxnSpPr/>
                <p:nvPr/>
              </p:nvCxnSpPr>
              <p:spPr>
                <a:xfrm>
                  <a:off x="8412882" y="3748009"/>
                  <a:ext cx="0" cy="403225"/>
                </a:xfrm>
                <a:prstGeom prst="straightConnector1">
                  <a:avLst/>
                </a:prstGeom>
                <a:noFill/>
                <a:ln cap="flat" cmpd="sng" w="9525">
                  <a:solidFill>
                    <a:schemeClr val="dk1"/>
                  </a:solidFill>
                  <a:prstDash val="solid"/>
                  <a:round/>
                  <a:headEnd len="med" w="med" type="none"/>
                  <a:tailEnd len="med" w="med" type="none"/>
                </a:ln>
              </p:spPr>
            </p:cxnSp>
            <p:cxnSp>
              <p:nvCxnSpPr>
                <p:cNvPr id="4773" name="Google Shape;4773;p73"/>
                <p:cNvCxnSpPr/>
                <p:nvPr/>
              </p:nvCxnSpPr>
              <p:spPr>
                <a:xfrm>
                  <a:off x="8724032" y="3759121"/>
                  <a:ext cx="0" cy="403225"/>
                </a:xfrm>
                <a:prstGeom prst="straightConnector1">
                  <a:avLst/>
                </a:prstGeom>
                <a:noFill/>
                <a:ln cap="flat" cmpd="sng" w="9525">
                  <a:solidFill>
                    <a:schemeClr val="dk1"/>
                  </a:solidFill>
                  <a:prstDash val="solid"/>
                  <a:round/>
                  <a:headEnd len="med" w="med" type="none"/>
                  <a:tailEnd len="med" w="med" type="none"/>
                </a:ln>
              </p:spPr>
            </p:cxnSp>
            <p:cxnSp>
              <p:nvCxnSpPr>
                <p:cNvPr id="4774" name="Google Shape;4774;p73"/>
                <p:cNvCxnSpPr/>
                <p:nvPr/>
              </p:nvCxnSpPr>
              <p:spPr>
                <a:xfrm>
                  <a:off x="9098682" y="3759121"/>
                  <a:ext cx="0" cy="403225"/>
                </a:xfrm>
                <a:prstGeom prst="straightConnector1">
                  <a:avLst/>
                </a:prstGeom>
                <a:noFill/>
                <a:ln cap="flat" cmpd="sng" w="9525">
                  <a:solidFill>
                    <a:schemeClr val="dk1"/>
                  </a:solidFill>
                  <a:prstDash val="solid"/>
                  <a:round/>
                  <a:headEnd len="med" w="med" type="none"/>
                  <a:tailEnd len="med" w="med" type="none"/>
                </a:ln>
              </p:spPr>
            </p:cxnSp>
          </p:grpSp>
          <p:sp>
            <p:nvSpPr>
              <p:cNvPr id="4775" name="Google Shape;4775;p73"/>
              <p:cNvSpPr/>
              <p:nvPr/>
            </p:nvSpPr>
            <p:spPr>
              <a:xfrm>
                <a:off x="2901848" y="4384275"/>
                <a:ext cx="3244616" cy="285690"/>
              </a:xfrm>
              <a:prstGeom prst="rect">
                <a:avLst/>
              </a:prstGeom>
              <a:solidFill>
                <a:srgbClr val="66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76" name="Google Shape;4776;p73"/>
              <p:cNvSpPr txBox="1"/>
              <p:nvPr/>
            </p:nvSpPr>
            <p:spPr>
              <a:xfrm>
                <a:off x="4133520" y="4301715"/>
                <a:ext cx="1670050" cy="3667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IPv6 datagram</a:t>
                </a:r>
                <a:endParaRPr/>
              </a:p>
            </p:txBody>
          </p:sp>
          <p:cxnSp>
            <p:nvCxnSpPr>
              <p:cNvPr id="4777" name="Google Shape;4777;p73"/>
              <p:cNvCxnSpPr/>
              <p:nvPr/>
            </p:nvCxnSpPr>
            <p:spPr>
              <a:xfrm>
                <a:off x="1141962" y="4285554"/>
                <a:ext cx="0" cy="468314"/>
              </a:xfrm>
              <a:prstGeom prst="straightConnector1">
                <a:avLst/>
              </a:prstGeom>
              <a:noFill/>
              <a:ln cap="flat" cmpd="sng" w="9525">
                <a:solidFill>
                  <a:srgbClr val="CC0000"/>
                </a:solidFill>
                <a:prstDash val="solid"/>
                <a:round/>
                <a:headEnd len="med" w="med" type="none"/>
                <a:tailEnd len="med" w="med" type="none"/>
              </a:ln>
            </p:spPr>
          </p:cxnSp>
          <p:cxnSp>
            <p:nvCxnSpPr>
              <p:cNvPr id="4778" name="Google Shape;4778;p73"/>
              <p:cNvCxnSpPr/>
              <p:nvPr/>
            </p:nvCxnSpPr>
            <p:spPr>
              <a:xfrm>
                <a:off x="1214646" y="4294108"/>
                <a:ext cx="0" cy="468314"/>
              </a:xfrm>
              <a:prstGeom prst="straightConnector1">
                <a:avLst/>
              </a:prstGeom>
              <a:noFill/>
              <a:ln cap="flat" cmpd="sng" w="9525">
                <a:solidFill>
                  <a:srgbClr val="CC0000"/>
                </a:solidFill>
                <a:prstDash val="solid"/>
                <a:round/>
                <a:headEnd len="med" w="med" type="none"/>
                <a:tailEnd len="med" w="med" type="none"/>
              </a:ln>
            </p:spPr>
          </p:cxnSp>
          <p:cxnSp>
            <p:nvCxnSpPr>
              <p:cNvPr id="4779" name="Google Shape;4779;p73"/>
              <p:cNvCxnSpPr/>
              <p:nvPr/>
            </p:nvCxnSpPr>
            <p:spPr>
              <a:xfrm>
                <a:off x="1024733" y="4279852"/>
                <a:ext cx="0" cy="468314"/>
              </a:xfrm>
              <a:prstGeom prst="straightConnector1">
                <a:avLst/>
              </a:prstGeom>
              <a:noFill/>
              <a:ln cap="flat" cmpd="sng" w="9525">
                <a:solidFill>
                  <a:srgbClr val="CC0000"/>
                </a:solidFill>
                <a:prstDash val="solid"/>
                <a:round/>
                <a:headEnd len="med" w="med" type="none"/>
                <a:tailEnd len="med" w="med" type="none"/>
              </a:ln>
            </p:spPr>
          </p:cxnSp>
          <p:cxnSp>
            <p:nvCxnSpPr>
              <p:cNvPr id="4780" name="Google Shape;4780;p73"/>
              <p:cNvCxnSpPr/>
              <p:nvPr/>
            </p:nvCxnSpPr>
            <p:spPr>
              <a:xfrm>
                <a:off x="1749220" y="4299812"/>
                <a:ext cx="0" cy="468314"/>
              </a:xfrm>
              <a:prstGeom prst="straightConnector1">
                <a:avLst/>
              </a:prstGeom>
              <a:noFill/>
              <a:ln cap="flat" cmpd="sng" w="9525">
                <a:solidFill>
                  <a:srgbClr val="CC0000"/>
                </a:solidFill>
                <a:prstDash val="solid"/>
                <a:round/>
                <a:headEnd len="med" w="med" type="none"/>
                <a:tailEnd len="med" w="med" type="none"/>
              </a:ln>
            </p:spPr>
          </p:cxnSp>
        </p:grpSp>
        <p:sp>
          <p:nvSpPr>
            <p:cNvPr id="4781" name="Google Shape;4781;p73"/>
            <p:cNvSpPr/>
            <p:nvPr/>
          </p:nvSpPr>
          <p:spPr>
            <a:xfrm>
              <a:off x="4672013" y="2614613"/>
              <a:ext cx="4886325" cy="685800"/>
            </a:xfrm>
            <a:custGeom>
              <a:rect b="b" l="l" r="r" t="t"/>
              <a:pathLst>
                <a:path extrusionOk="0" h="685800" w="4886325">
                  <a:moveTo>
                    <a:pt x="0" y="685800"/>
                  </a:moveTo>
                  <a:lnTo>
                    <a:pt x="2171700" y="0"/>
                  </a:lnTo>
                  <a:lnTo>
                    <a:pt x="2443162" y="157162"/>
                  </a:lnTo>
                  <a:lnTo>
                    <a:pt x="2493168" y="150018"/>
                  </a:lnTo>
                  <a:lnTo>
                    <a:pt x="4886325" y="685800"/>
                  </a:lnTo>
                  <a:lnTo>
                    <a:pt x="0" y="685800"/>
                  </a:lnTo>
                  <a:close/>
                </a:path>
              </a:pathLst>
            </a:custGeom>
            <a:gradFill>
              <a:gsLst>
                <a:gs pos="0">
                  <a:srgbClr val="F5F7FC"/>
                </a:gs>
                <a:gs pos="100000">
                  <a:srgbClr val="D8D8D8"/>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sp>
        <p:nvSpPr>
          <p:cNvPr id="4782" name="Google Shape;4782;p73"/>
          <p:cNvSpPr txBox="1"/>
          <p:nvPr/>
        </p:nvSpPr>
        <p:spPr>
          <a:xfrm>
            <a:off x="4979542" y="6158950"/>
            <a:ext cx="537397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tunneling: IPv6 datagram as payload in a IPv4 datagram</a:t>
            </a:r>
            <a:endParaRPr/>
          </a:p>
        </p:txBody>
      </p:sp>
      <p:grpSp>
        <p:nvGrpSpPr>
          <p:cNvPr id="4783" name="Google Shape;4783;p73"/>
          <p:cNvGrpSpPr/>
          <p:nvPr/>
        </p:nvGrpSpPr>
        <p:grpSpPr>
          <a:xfrm>
            <a:off x="6903720" y="4965337"/>
            <a:ext cx="838200" cy="376149"/>
            <a:chOff x="6827520" y="2412637"/>
            <a:chExt cx="838200" cy="376149"/>
          </a:xfrm>
        </p:grpSpPr>
        <p:sp>
          <p:nvSpPr>
            <p:cNvPr id="4784" name="Google Shape;4784;p73"/>
            <p:cNvSpPr/>
            <p:nvPr/>
          </p:nvSpPr>
          <p:spPr>
            <a:xfrm>
              <a:off x="7178040" y="2468880"/>
              <a:ext cx="487680" cy="304800"/>
            </a:xfrm>
            <a:prstGeom prst="rightArrow">
              <a:avLst>
                <a:gd fmla="val 50000" name="adj1"/>
                <a:gd fmla="val 50000" name="adj2"/>
              </a:avLst>
            </a:prstGeom>
            <a:gradFill>
              <a:gsLst>
                <a:gs pos="0">
                  <a:srgbClr val="F5F7FC"/>
                </a:gs>
                <a:gs pos="100000">
                  <a:srgbClr val="CC0001"/>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4785" name="Google Shape;4785;p73"/>
            <p:cNvGrpSpPr/>
            <p:nvPr/>
          </p:nvGrpSpPr>
          <p:grpSpPr>
            <a:xfrm>
              <a:off x="6827520" y="2412637"/>
              <a:ext cx="334944" cy="376149"/>
              <a:chOff x="335231" y="4406992"/>
              <a:chExt cx="1251280" cy="2136350"/>
            </a:xfrm>
          </p:grpSpPr>
          <p:sp>
            <p:nvSpPr>
              <p:cNvPr id="4786" name="Google Shape;4786;p73"/>
              <p:cNvSpPr/>
              <p:nvPr/>
            </p:nvSpPr>
            <p:spPr>
              <a:xfrm>
                <a:off x="335231" y="4406992"/>
                <a:ext cx="965619" cy="2136350"/>
              </a:xfrm>
              <a:custGeom>
                <a:rect b="b" l="l" r="r" t="t"/>
                <a:pathLst>
                  <a:path extrusionOk="0" h="2138362" w="966787">
                    <a:moveTo>
                      <a:pt x="0" y="0"/>
                    </a:moveTo>
                    <a:lnTo>
                      <a:pt x="0" y="1190625"/>
                    </a:lnTo>
                    <a:lnTo>
                      <a:pt x="966787" y="2138362"/>
                    </a:lnTo>
                    <a:cubicBezTo>
                      <a:pt x="965200" y="1673225"/>
                      <a:pt x="963612" y="1208087"/>
                      <a:pt x="962025" y="742950"/>
                    </a:cubicBezTo>
                    <a:lnTo>
                      <a:pt x="0" y="0"/>
                    </a:lnTo>
                    <a:close/>
                  </a:path>
                </a:pathLst>
              </a:custGeom>
              <a:solidFill>
                <a:srgbClr val="CC000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787" name="Google Shape;4787;p73"/>
              <p:cNvSpPr/>
              <p:nvPr/>
            </p:nvSpPr>
            <p:spPr>
              <a:xfrm>
                <a:off x="351325" y="4411451"/>
                <a:ext cx="1235186" cy="771586"/>
              </a:xfrm>
              <a:custGeom>
                <a:rect b="b" l="l" r="r" t="t"/>
                <a:pathLst>
                  <a:path extrusionOk="0" h="757496" w="1238250">
                    <a:moveTo>
                      <a:pt x="233363" y="0"/>
                    </a:moveTo>
                    <a:lnTo>
                      <a:pt x="0" y="9439"/>
                    </a:lnTo>
                    <a:lnTo>
                      <a:pt x="952500" y="752735"/>
                    </a:lnTo>
                    <a:cubicBezTo>
                      <a:pt x="1060450" y="744798"/>
                      <a:pt x="1035049" y="751145"/>
                      <a:pt x="1238250" y="757496"/>
                    </a:cubicBezTo>
                    <a:lnTo>
                      <a:pt x="233363" y="0"/>
                    </a:lnTo>
                    <a:close/>
                  </a:path>
                </a:pathLst>
              </a:custGeom>
              <a:solidFill>
                <a:srgbClr val="E2393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788" name="Google Shape;4788;p73"/>
              <p:cNvSpPr/>
              <p:nvPr/>
            </p:nvSpPr>
            <p:spPr>
              <a:xfrm>
                <a:off x="1296825" y="5178575"/>
                <a:ext cx="289686" cy="1351389"/>
              </a:xfrm>
              <a:prstGeom prst="rect">
                <a:avLst/>
              </a:prstGeom>
              <a:solidFill>
                <a:srgbClr val="EBAD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sp>
        <p:nvSpPr>
          <p:cNvPr id="4789" name="Google Shape;4789;p73"/>
          <p:cNvSpPr/>
          <p:nvPr/>
        </p:nvSpPr>
        <p:spPr>
          <a:xfrm>
            <a:off x="822960" y="1356360"/>
            <a:ext cx="10058400" cy="2407920"/>
          </a:xfrm>
          <a:prstGeom prst="rect">
            <a:avLst/>
          </a:prstGeom>
          <a:solidFill>
            <a:schemeClr val="lt1">
              <a:alpha val="62745"/>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4790" name="Google Shape;4790;p73"/>
          <p:cNvGrpSpPr/>
          <p:nvPr/>
        </p:nvGrpSpPr>
        <p:grpSpPr>
          <a:xfrm>
            <a:off x="5243279" y="4964546"/>
            <a:ext cx="3924175" cy="366887"/>
            <a:chOff x="5243279" y="4964546"/>
            <a:chExt cx="3924175" cy="366887"/>
          </a:xfrm>
        </p:grpSpPr>
        <p:sp>
          <p:nvSpPr>
            <p:cNvPr id="4791" name="Google Shape;4791;p73"/>
            <p:cNvSpPr txBox="1"/>
            <p:nvPr/>
          </p:nvSpPr>
          <p:spPr>
            <a:xfrm>
              <a:off x="5243279" y="4964546"/>
              <a:ext cx="86914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IPv6/</a:t>
              </a:r>
              <a:r>
                <a:rPr b="0" i="0" lang="en-US" sz="1600" u="none" cap="none" strike="noStrike">
                  <a:solidFill>
                    <a:srgbClr val="C00000"/>
                  </a:solidFill>
                  <a:latin typeface="Arial"/>
                  <a:ea typeface="Arial"/>
                  <a:cs typeface="Arial"/>
                  <a:sym typeface="Arial"/>
                </a:rPr>
                <a:t>v4</a:t>
              </a:r>
              <a:endParaRPr/>
            </a:p>
          </p:txBody>
        </p:sp>
        <p:sp>
          <p:nvSpPr>
            <p:cNvPr id="4792" name="Google Shape;4792;p73"/>
            <p:cNvSpPr txBox="1"/>
            <p:nvPr/>
          </p:nvSpPr>
          <p:spPr>
            <a:xfrm>
              <a:off x="8298305" y="4992879"/>
              <a:ext cx="86914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IPv6/</a:t>
              </a:r>
              <a:r>
                <a:rPr b="0" i="0" lang="en-US" sz="1600" u="none" cap="none" strike="noStrike">
                  <a:solidFill>
                    <a:srgbClr val="C00000"/>
                  </a:solidFill>
                  <a:latin typeface="Arial"/>
                  <a:ea typeface="Arial"/>
                  <a:cs typeface="Arial"/>
                  <a:sym typeface="Arial"/>
                </a:rPr>
                <a:t>v4</a:t>
              </a:r>
              <a:endParaRPr/>
            </a:p>
          </p:txBody>
        </p:sp>
      </p:grpSp>
      <p:sp>
        <p:nvSpPr>
          <p:cNvPr id="4793" name="Google Shape;4793;p73"/>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
        <p:nvSpPr>
          <p:cNvPr id="4794" name="Google Shape;4794;p73"/>
          <p:cNvSpPr txBox="1"/>
          <p:nvPr>
            <p:ph type="title"/>
          </p:nvPr>
        </p:nvSpPr>
        <p:spPr>
          <a:xfrm>
            <a:off x="0" y="345800"/>
            <a:ext cx="113538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800"/>
              <a:buFont typeface="Calibri"/>
              <a:buNone/>
            </a:pPr>
            <a:r>
              <a:rPr lang="en-US" sz="5000"/>
              <a:t>Σηράγγωση και ενθυλάκωση</a:t>
            </a:r>
            <a:endParaRPr sz="5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680"/>
                                        </p:tgtEl>
                                        <p:attrNameLst>
                                          <p:attrName>style.visibility</p:attrName>
                                        </p:attrNameLst>
                                      </p:cBhvr>
                                      <p:to>
                                        <p:strVal val="visible"/>
                                      </p:to>
                                    </p:set>
                                    <p:animEffect filter="fade" transition="in">
                                      <p:cBhvr>
                                        <p:cTn dur="500"/>
                                        <p:tgtEl>
                                          <p:spTgt spid="4680"/>
                                        </p:tgtEl>
                                      </p:cBhvr>
                                    </p:animEffect>
                                  </p:childTnLst>
                                </p:cTn>
                              </p:par>
                              <p:par>
                                <p:cTn fill="hold" nodeType="withEffect" presetClass="entr" presetID="10" presetSubtype="0">
                                  <p:stCondLst>
                                    <p:cond delay="0"/>
                                  </p:stCondLst>
                                  <p:childTnLst>
                                    <p:set>
                                      <p:cBhvr>
                                        <p:cTn dur="1" fill="hold">
                                          <p:stCondLst>
                                            <p:cond delay="0"/>
                                          </p:stCondLst>
                                        </p:cTn>
                                        <p:tgtEl>
                                          <p:spTgt spid="4679"/>
                                        </p:tgtEl>
                                        <p:attrNameLst>
                                          <p:attrName>style.visibility</p:attrName>
                                        </p:attrNameLst>
                                      </p:cBhvr>
                                      <p:to>
                                        <p:strVal val="visible"/>
                                      </p:to>
                                    </p:set>
                                    <p:animEffect filter="fade" transition="in">
                                      <p:cBhvr>
                                        <p:cTn dur="500"/>
                                        <p:tgtEl>
                                          <p:spTgt spid="46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83"/>
                                        </p:tgtEl>
                                        <p:attrNameLst>
                                          <p:attrName>style.visibility</p:attrName>
                                        </p:attrNameLst>
                                      </p:cBhvr>
                                      <p:to>
                                        <p:strVal val="visible"/>
                                      </p:to>
                                    </p:set>
                                    <p:animEffect filter="fade" transition="in">
                                      <p:cBhvr>
                                        <p:cTn dur="500"/>
                                        <p:tgtEl>
                                          <p:spTgt spid="47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58"/>
                                        </p:tgtEl>
                                        <p:attrNameLst>
                                          <p:attrName>style.visibility</p:attrName>
                                        </p:attrNameLst>
                                      </p:cBhvr>
                                      <p:to>
                                        <p:strVal val="visible"/>
                                      </p:to>
                                    </p:set>
                                    <p:animEffect filter="fade" transition="in">
                                      <p:cBhvr>
                                        <p:cTn dur="500"/>
                                        <p:tgtEl>
                                          <p:spTgt spid="4758"/>
                                        </p:tgtEl>
                                      </p:cBhvr>
                                    </p:animEffect>
                                  </p:childTnLst>
                                </p:cTn>
                              </p:par>
                            </p:childTnLst>
                          </p:cTn>
                        </p:par>
                        <p:par>
                          <p:cTn fill="hold">
                            <p:stCondLst>
                              <p:cond delay="500"/>
                            </p:stCondLst>
                            <p:childTnLst>
                              <p:par>
                                <p:cTn fill="hold" nodeType="afterEffect" presetClass="entr" presetID="10" presetSubtype="0">
                                  <p:stCondLst>
                                    <p:cond delay="500"/>
                                  </p:stCondLst>
                                  <p:childTnLst>
                                    <p:set>
                                      <p:cBhvr>
                                        <p:cTn dur="1" fill="hold">
                                          <p:stCondLst>
                                            <p:cond delay="0"/>
                                          </p:stCondLst>
                                        </p:cTn>
                                        <p:tgtEl>
                                          <p:spTgt spid="4755"/>
                                        </p:tgtEl>
                                        <p:attrNameLst>
                                          <p:attrName>style.visibility</p:attrName>
                                        </p:attrNameLst>
                                      </p:cBhvr>
                                      <p:to>
                                        <p:strVal val="visible"/>
                                      </p:to>
                                    </p:set>
                                    <p:animEffect filter="fade" transition="in">
                                      <p:cBhvr>
                                        <p:cTn dur="500"/>
                                        <p:tgtEl>
                                          <p:spTgt spid="4755"/>
                                        </p:tgtEl>
                                      </p:cBhvr>
                                    </p:animEffect>
                                  </p:childTnLst>
                                </p:cTn>
                              </p:par>
                            </p:childTnLst>
                          </p:cTn>
                        </p:par>
                        <p:par>
                          <p:cTn fill="hold">
                            <p:stCondLst>
                              <p:cond delay="1000"/>
                            </p:stCondLst>
                            <p:childTnLst>
                              <p:par>
                                <p:cTn fill="hold" nodeType="afterEffect" presetClass="entr" presetID="10" presetSubtype="0">
                                  <p:stCondLst>
                                    <p:cond delay="500"/>
                                  </p:stCondLst>
                                  <p:childTnLst>
                                    <p:set>
                                      <p:cBhvr>
                                        <p:cTn dur="1" fill="hold">
                                          <p:stCondLst>
                                            <p:cond delay="0"/>
                                          </p:stCondLst>
                                        </p:cTn>
                                        <p:tgtEl>
                                          <p:spTgt spid="4782"/>
                                        </p:tgtEl>
                                        <p:attrNameLst>
                                          <p:attrName>style.visibility</p:attrName>
                                        </p:attrNameLst>
                                      </p:cBhvr>
                                      <p:to>
                                        <p:strVal val="visible"/>
                                      </p:to>
                                    </p:set>
                                    <p:animEffect filter="fade" transition="in">
                                      <p:cBhvr>
                                        <p:cTn dur="500"/>
                                        <p:tgtEl>
                                          <p:spTgt spid="47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9" name="Shape 4799"/>
        <p:cNvGrpSpPr/>
        <p:nvPr/>
      </p:nvGrpSpPr>
      <p:grpSpPr>
        <a:xfrm>
          <a:off x="0" y="0"/>
          <a:ext cx="0" cy="0"/>
          <a:chOff x="0" y="0"/>
          <a:chExt cx="0" cy="0"/>
        </a:xfrm>
      </p:grpSpPr>
      <p:grpSp>
        <p:nvGrpSpPr>
          <p:cNvPr id="4800" name="Google Shape;4800;p74"/>
          <p:cNvGrpSpPr/>
          <p:nvPr/>
        </p:nvGrpSpPr>
        <p:grpSpPr>
          <a:xfrm>
            <a:off x="6285630" y="3268207"/>
            <a:ext cx="1176337" cy="3330575"/>
            <a:chOff x="3507" y="2128"/>
            <a:chExt cx="741" cy="2098"/>
          </a:xfrm>
        </p:grpSpPr>
        <p:cxnSp>
          <p:nvCxnSpPr>
            <p:cNvPr id="4801" name="Google Shape;4801;p74"/>
            <p:cNvCxnSpPr/>
            <p:nvPr/>
          </p:nvCxnSpPr>
          <p:spPr>
            <a:xfrm>
              <a:off x="3627" y="2128"/>
              <a:ext cx="434" cy="0"/>
            </a:xfrm>
            <a:prstGeom prst="straightConnector1">
              <a:avLst/>
            </a:prstGeom>
            <a:noFill/>
            <a:ln cap="flat" cmpd="sng" w="19050">
              <a:solidFill>
                <a:schemeClr val="dk1"/>
              </a:solidFill>
              <a:prstDash val="solid"/>
              <a:round/>
              <a:headEnd len="med" w="med" type="none"/>
              <a:tailEnd len="med" w="med" type="triangle"/>
            </a:ln>
          </p:spPr>
        </p:cxnSp>
        <p:sp>
          <p:nvSpPr>
            <p:cNvPr id="4802" name="Google Shape;4802;p74"/>
            <p:cNvSpPr txBox="1"/>
            <p:nvPr/>
          </p:nvSpPr>
          <p:spPr>
            <a:xfrm>
              <a:off x="3507" y="3775"/>
              <a:ext cx="741" cy="451"/>
            </a:xfrm>
            <a:prstGeom prst="rect">
              <a:avLst/>
            </a:prstGeom>
            <a:noFill/>
            <a:ln>
              <a:noFill/>
            </a:ln>
          </p:spPr>
          <p:txBody>
            <a:bodyPr anchorCtr="0" anchor="t" bIns="45700" lIns="91425" spcFirstLastPara="1" rIns="91425" wrap="square" tIns="45700">
              <a:spAutoFit/>
            </a:bodyPr>
            <a:lstStyle/>
            <a:p>
              <a:pPr indent="0" lvl="0" marL="0" marR="0" rtl="0" algn="ctr">
                <a:lnSpc>
                  <a:spcPct val="8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B-to-C:</a:t>
              </a:r>
              <a:endParaRPr/>
            </a:p>
            <a:p>
              <a:pPr indent="0" lvl="0" marL="0" marR="0" rtl="0" algn="ctr">
                <a:lnSpc>
                  <a:spcPct val="8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IPv6 inside</a:t>
              </a:r>
              <a:endParaRPr/>
            </a:p>
            <a:p>
              <a:pPr indent="0" lvl="0" marL="0" marR="0" rtl="0" algn="ctr">
                <a:lnSpc>
                  <a:spcPct val="8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IPv4</a:t>
              </a:r>
              <a:endParaRPr/>
            </a:p>
          </p:txBody>
        </p:sp>
        <p:cxnSp>
          <p:nvCxnSpPr>
            <p:cNvPr id="4803" name="Google Shape;4803;p74"/>
            <p:cNvCxnSpPr/>
            <p:nvPr/>
          </p:nvCxnSpPr>
          <p:spPr>
            <a:xfrm>
              <a:off x="3883" y="3640"/>
              <a:ext cx="0" cy="116"/>
            </a:xfrm>
            <a:prstGeom prst="straightConnector1">
              <a:avLst/>
            </a:prstGeom>
            <a:noFill/>
            <a:ln cap="flat" cmpd="sng" w="9525">
              <a:solidFill>
                <a:schemeClr val="dk1"/>
              </a:solidFill>
              <a:prstDash val="solid"/>
              <a:round/>
              <a:headEnd len="med" w="med" type="triangle"/>
              <a:tailEnd len="med" w="med" type="none"/>
            </a:ln>
          </p:spPr>
        </p:cxnSp>
        <p:grpSp>
          <p:nvGrpSpPr>
            <p:cNvPr id="4804" name="Google Shape;4804;p74"/>
            <p:cNvGrpSpPr/>
            <p:nvPr/>
          </p:nvGrpSpPr>
          <p:grpSpPr>
            <a:xfrm>
              <a:off x="3558" y="2220"/>
              <a:ext cx="583" cy="1388"/>
              <a:chOff x="478" y="2082"/>
              <a:chExt cx="583" cy="1388"/>
            </a:xfrm>
          </p:grpSpPr>
          <p:sp>
            <p:nvSpPr>
              <p:cNvPr id="4805" name="Google Shape;4805;p74"/>
              <p:cNvSpPr/>
              <p:nvPr/>
            </p:nvSpPr>
            <p:spPr>
              <a:xfrm>
                <a:off x="478" y="2088"/>
                <a:ext cx="583" cy="1382"/>
              </a:xfrm>
              <a:prstGeom prst="rect">
                <a:avLst/>
              </a:prstGeom>
              <a:solidFill>
                <a:srgbClr val="CC0000"/>
              </a:solidFill>
              <a:ln cap="flat" cmpd="sng" w="9525">
                <a:solidFill>
                  <a:schemeClr val="dk1"/>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4806" name="Google Shape;4806;p74"/>
              <p:cNvGrpSpPr/>
              <p:nvPr/>
            </p:nvGrpSpPr>
            <p:grpSpPr>
              <a:xfrm>
                <a:off x="499" y="2471"/>
                <a:ext cx="493" cy="908"/>
                <a:chOff x="4869" y="143"/>
                <a:chExt cx="493" cy="908"/>
              </a:xfrm>
            </p:grpSpPr>
            <p:sp>
              <p:nvSpPr>
                <p:cNvPr id="4807" name="Google Shape;4807;p74"/>
                <p:cNvSpPr/>
                <p:nvPr/>
              </p:nvSpPr>
              <p:spPr>
                <a:xfrm>
                  <a:off x="4893" y="143"/>
                  <a:ext cx="462" cy="908"/>
                </a:xfrm>
                <a:prstGeom prst="rect">
                  <a:avLst/>
                </a:prstGeom>
                <a:solidFill>
                  <a:srgbClr val="B5E7FF"/>
                </a:solidFill>
                <a:ln cap="flat" cmpd="sng" w="9525">
                  <a:solidFill>
                    <a:schemeClr val="dk1"/>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808" name="Google Shape;4808;p74"/>
                <p:cNvSpPr txBox="1"/>
                <p:nvPr/>
              </p:nvSpPr>
              <p:spPr>
                <a:xfrm>
                  <a:off x="4869" y="161"/>
                  <a:ext cx="493" cy="87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Flow: X</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Src: A</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Dest: F</a:t>
                  </a:r>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data</a:t>
                  </a:r>
                  <a:endParaRPr/>
                </a:p>
              </p:txBody>
            </p:sp>
          </p:grpSp>
          <p:sp>
            <p:nvSpPr>
              <p:cNvPr id="4809" name="Google Shape;4809;p74"/>
              <p:cNvSpPr txBox="1"/>
              <p:nvPr/>
            </p:nvSpPr>
            <p:spPr>
              <a:xfrm>
                <a:off x="491" y="2082"/>
                <a:ext cx="564" cy="4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Arial"/>
                  <a:buNone/>
                </a:pPr>
                <a:r>
                  <a:rPr b="0" i="0" lang="en-US" sz="1800" u="none" cap="none" strike="noStrike">
                    <a:solidFill>
                      <a:srgbClr val="FFFFFF"/>
                    </a:solidFill>
                    <a:latin typeface="Arial"/>
                    <a:ea typeface="Arial"/>
                    <a:cs typeface="Arial"/>
                    <a:sym typeface="Arial"/>
                  </a:rPr>
                  <a:t>src:B</a:t>
                </a:r>
                <a:endParaRPr/>
              </a:p>
              <a:p>
                <a:pPr indent="0" lvl="0" marL="0" marR="0" rtl="0" algn="l">
                  <a:lnSpc>
                    <a:spcPct val="100000"/>
                  </a:lnSpc>
                  <a:spcBef>
                    <a:spcPts val="0"/>
                  </a:spcBef>
                  <a:spcAft>
                    <a:spcPts val="0"/>
                  </a:spcAft>
                  <a:buClr>
                    <a:srgbClr val="FFFFFF"/>
                  </a:buClr>
                  <a:buSzPts val="1800"/>
                  <a:buFont typeface="Arial"/>
                  <a:buNone/>
                </a:pPr>
                <a:r>
                  <a:rPr b="0" i="0" lang="en-US" sz="1800" u="none" cap="none" strike="noStrike">
                    <a:solidFill>
                      <a:srgbClr val="FFFFFF"/>
                    </a:solidFill>
                    <a:latin typeface="Arial"/>
                    <a:ea typeface="Arial"/>
                    <a:cs typeface="Arial"/>
                    <a:sym typeface="Arial"/>
                  </a:rPr>
                  <a:t>dest: E</a:t>
                </a:r>
                <a:endParaRPr/>
              </a:p>
            </p:txBody>
          </p:sp>
        </p:grpSp>
      </p:grpSp>
      <p:sp>
        <p:nvSpPr>
          <p:cNvPr id="4810" name="Google Shape;4810;p74"/>
          <p:cNvSpPr txBox="1"/>
          <p:nvPr/>
        </p:nvSpPr>
        <p:spPr>
          <a:xfrm>
            <a:off x="1638577" y="2479069"/>
            <a:ext cx="190808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physical view:</a:t>
            </a:r>
            <a:endParaRPr/>
          </a:p>
        </p:txBody>
      </p:sp>
      <p:cxnSp>
        <p:nvCxnSpPr>
          <p:cNvPr id="4811" name="Google Shape;4811;p74"/>
          <p:cNvCxnSpPr/>
          <p:nvPr/>
        </p:nvCxnSpPr>
        <p:spPr>
          <a:xfrm>
            <a:off x="5432976" y="2762595"/>
            <a:ext cx="2750903" cy="0"/>
          </a:xfrm>
          <a:prstGeom prst="straightConnector1">
            <a:avLst/>
          </a:prstGeom>
          <a:noFill/>
          <a:ln cap="flat" cmpd="sng" w="19050">
            <a:solidFill>
              <a:srgbClr val="CC0001"/>
            </a:solidFill>
            <a:prstDash val="solid"/>
            <a:round/>
            <a:headEnd len="med" w="med" type="none"/>
            <a:tailEnd len="med" w="med" type="none"/>
          </a:ln>
        </p:spPr>
      </p:cxnSp>
      <p:sp>
        <p:nvSpPr>
          <p:cNvPr id="4812" name="Google Shape;4812;p74"/>
          <p:cNvSpPr txBox="1"/>
          <p:nvPr/>
        </p:nvSpPr>
        <p:spPr>
          <a:xfrm>
            <a:off x="5807990" y="2886420"/>
            <a:ext cx="590550" cy="33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C0000"/>
              </a:buClr>
              <a:buSzPts val="1600"/>
              <a:buFont typeface="Arial"/>
              <a:buNone/>
            </a:pPr>
            <a:r>
              <a:rPr b="0" i="0" lang="en-US" sz="1600" u="none" cap="none" strike="noStrike">
                <a:solidFill>
                  <a:srgbClr val="CC0000"/>
                </a:solidFill>
                <a:latin typeface="Arial"/>
                <a:ea typeface="Arial"/>
                <a:cs typeface="Arial"/>
                <a:sym typeface="Arial"/>
              </a:rPr>
              <a:t>IPv4</a:t>
            </a:r>
            <a:endParaRPr/>
          </a:p>
        </p:txBody>
      </p:sp>
      <p:sp>
        <p:nvSpPr>
          <p:cNvPr id="4813" name="Google Shape;4813;p74"/>
          <p:cNvSpPr txBox="1"/>
          <p:nvPr/>
        </p:nvSpPr>
        <p:spPr>
          <a:xfrm>
            <a:off x="7170020" y="2888007"/>
            <a:ext cx="590550" cy="33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C0000"/>
              </a:buClr>
              <a:buSzPts val="1600"/>
              <a:buFont typeface="Arial"/>
              <a:buNone/>
            </a:pPr>
            <a:r>
              <a:rPr b="0" i="0" lang="en-US" sz="1600" u="none" cap="none" strike="noStrike">
                <a:solidFill>
                  <a:srgbClr val="CC0000"/>
                </a:solidFill>
                <a:latin typeface="Arial"/>
                <a:ea typeface="Arial"/>
                <a:cs typeface="Arial"/>
                <a:sym typeface="Arial"/>
              </a:rPr>
              <a:t>IPv4</a:t>
            </a:r>
            <a:endParaRPr/>
          </a:p>
        </p:txBody>
      </p:sp>
      <p:sp>
        <p:nvSpPr>
          <p:cNvPr id="4814" name="Google Shape;4814;p74"/>
          <p:cNvSpPr txBox="1"/>
          <p:nvPr/>
        </p:nvSpPr>
        <p:spPr>
          <a:xfrm>
            <a:off x="8317782" y="2256182"/>
            <a:ext cx="336550" cy="3667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E</a:t>
            </a:r>
            <a:endParaRPr/>
          </a:p>
        </p:txBody>
      </p:sp>
      <p:cxnSp>
        <p:nvCxnSpPr>
          <p:cNvPr id="4815" name="Google Shape;4815;p74"/>
          <p:cNvCxnSpPr/>
          <p:nvPr/>
        </p:nvCxnSpPr>
        <p:spPr>
          <a:xfrm>
            <a:off x="8857532" y="2753070"/>
            <a:ext cx="323850" cy="0"/>
          </a:xfrm>
          <a:prstGeom prst="straightConnector1">
            <a:avLst/>
          </a:prstGeom>
          <a:noFill/>
          <a:ln cap="flat" cmpd="sng" w="19050">
            <a:solidFill>
              <a:schemeClr val="dk1"/>
            </a:solidFill>
            <a:prstDash val="solid"/>
            <a:round/>
            <a:headEnd len="med" w="med" type="none"/>
            <a:tailEnd len="med" w="med" type="none"/>
          </a:ln>
        </p:spPr>
      </p:cxnSp>
      <p:sp>
        <p:nvSpPr>
          <p:cNvPr id="4816" name="Google Shape;4816;p74"/>
          <p:cNvSpPr txBox="1"/>
          <p:nvPr/>
        </p:nvSpPr>
        <p:spPr>
          <a:xfrm>
            <a:off x="8099025" y="2875307"/>
            <a:ext cx="86914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IPv6/</a:t>
            </a:r>
            <a:r>
              <a:rPr b="0" i="0" lang="en-US" sz="1600" u="none" cap="none" strike="noStrike">
                <a:solidFill>
                  <a:srgbClr val="C00000"/>
                </a:solidFill>
                <a:latin typeface="Arial"/>
                <a:ea typeface="Arial"/>
                <a:cs typeface="Arial"/>
                <a:sym typeface="Arial"/>
              </a:rPr>
              <a:t>v4</a:t>
            </a:r>
            <a:endParaRPr/>
          </a:p>
        </p:txBody>
      </p:sp>
      <p:sp>
        <p:nvSpPr>
          <p:cNvPr id="4817" name="Google Shape;4817;p74"/>
          <p:cNvSpPr txBox="1"/>
          <p:nvPr/>
        </p:nvSpPr>
        <p:spPr>
          <a:xfrm>
            <a:off x="9202020" y="2878482"/>
            <a:ext cx="590550" cy="33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IPv6</a:t>
            </a:r>
            <a:endParaRPr/>
          </a:p>
        </p:txBody>
      </p:sp>
      <p:sp>
        <p:nvSpPr>
          <p:cNvPr id="4818" name="Google Shape;4818;p74"/>
          <p:cNvSpPr txBox="1"/>
          <p:nvPr/>
        </p:nvSpPr>
        <p:spPr>
          <a:xfrm>
            <a:off x="9334991" y="2262532"/>
            <a:ext cx="323850" cy="3667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F</a:t>
            </a:r>
            <a:endParaRPr/>
          </a:p>
        </p:txBody>
      </p:sp>
      <p:sp>
        <p:nvSpPr>
          <p:cNvPr id="4819" name="Google Shape;4819;p74"/>
          <p:cNvSpPr txBox="1"/>
          <p:nvPr/>
        </p:nvSpPr>
        <p:spPr>
          <a:xfrm>
            <a:off x="5923515" y="2249832"/>
            <a:ext cx="349250" cy="3667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C</a:t>
            </a:r>
            <a:endParaRPr/>
          </a:p>
        </p:txBody>
      </p:sp>
      <p:sp>
        <p:nvSpPr>
          <p:cNvPr id="4820" name="Google Shape;4820;p74"/>
          <p:cNvSpPr txBox="1"/>
          <p:nvPr/>
        </p:nvSpPr>
        <p:spPr>
          <a:xfrm>
            <a:off x="7311307" y="2253007"/>
            <a:ext cx="349250" cy="3667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D</a:t>
            </a:r>
            <a:endParaRPr/>
          </a:p>
        </p:txBody>
      </p:sp>
      <p:grpSp>
        <p:nvGrpSpPr>
          <p:cNvPr id="4821" name="Google Shape;4821;p74"/>
          <p:cNvGrpSpPr/>
          <p:nvPr/>
        </p:nvGrpSpPr>
        <p:grpSpPr>
          <a:xfrm>
            <a:off x="5730326" y="2580911"/>
            <a:ext cx="735192" cy="352789"/>
            <a:chOff x="7493876" y="2774731"/>
            <a:chExt cx="1481958" cy="894622"/>
          </a:xfrm>
        </p:grpSpPr>
        <p:sp>
          <p:nvSpPr>
            <p:cNvPr id="4822" name="Google Shape;4822;p74"/>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rgbClr val="E4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4823" name="Google Shape;4823;p74"/>
            <p:cNvSpPr/>
            <p:nvPr/>
          </p:nvSpPr>
          <p:spPr>
            <a:xfrm>
              <a:off x="7494729" y="2774731"/>
              <a:ext cx="1480163" cy="579140"/>
            </a:xfrm>
            <a:prstGeom prst="ellipse">
              <a:avLst/>
            </a:prstGeom>
            <a:solidFill>
              <a:srgbClr val="B8C2C9"/>
            </a:solidFill>
            <a:ln cap="flat" cmpd="sng" w="9525">
              <a:solidFill>
                <a:srgbClr val="E4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4824" name="Google Shape;4824;p74"/>
            <p:cNvGrpSpPr/>
            <p:nvPr/>
          </p:nvGrpSpPr>
          <p:grpSpPr>
            <a:xfrm>
              <a:off x="7713663" y="2848339"/>
              <a:ext cx="1042107" cy="425543"/>
              <a:chOff x="7786941" y="2884917"/>
              <a:chExt cx="897649" cy="353919"/>
            </a:xfrm>
          </p:grpSpPr>
          <p:sp>
            <p:nvSpPr>
              <p:cNvPr id="4825" name="Google Shape;4825;p74"/>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826" name="Google Shape;4826;p74"/>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827" name="Google Shape;4827;p74"/>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828" name="Google Shape;4828;p74"/>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FFB3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4829" name="Google Shape;4829;p74"/>
          <p:cNvGrpSpPr/>
          <p:nvPr/>
        </p:nvGrpSpPr>
        <p:grpSpPr>
          <a:xfrm>
            <a:off x="3670217" y="2228091"/>
            <a:ext cx="1845462" cy="967204"/>
            <a:chOff x="3670217" y="2254595"/>
            <a:chExt cx="1845462" cy="967204"/>
          </a:xfrm>
        </p:grpSpPr>
        <p:sp>
          <p:nvSpPr>
            <p:cNvPr id="4830" name="Google Shape;4830;p74"/>
            <p:cNvSpPr txBox="1"/>
            <p:nvPr/>
          </p:nvSpPr>
          <p:spPr>
            <a:xfrm>
              <a:off x="3858177" y="2254595"/>
              <a:ext cx="336550" cy="3667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a:t>
              </a:r>
              <a:endParaRPr/>
            </a:p>
          </p:txBody>
        </p:sp>
        <p:sp>
          <p:nvSpPr>
            <p:cNvPr id="4831" name="Google Shape;4831;p74"/>
            <p:cNvSpPr txBox="1"/>
            <p:nvPr/>
          </p:nvSpPr>
          <p:spPr>
            <a:xfrm>
              <a:off x="4904340" y="2259358"/>
              <a:ext cx="336550" cy="3667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B</a:t>
              </a:r>
              <a:endParaRPr/>
            </a:p>
          </p:txBody>
        </p:sp>
        <p:cxnSp>
          <p:nvCxnSpPr>
            <p:cNvPr id="4832" name="Google Shape;4832;p74"/>
            <p:cNvCxnSpPr/>
            <p:nvPr/>
          </p:nvCxnSpPr>
          <p:spPr>
            <a:xfrm>
              <a:off x="4399515" y="2772120"/>
              <a:ext cx="323850" cy="0"/>
            </a:xfrm>
            <a:prstGeom prst="straightConnector1">
              <a:avLst/>
            </a:prstGeom>
            <a:noFill/>
            <a:ln cap="flat" cmpd="sng" w="19050">
              <a:solidFill>
                <a:schemeClr val="dk1"/>
              </a:solidFill>
              <a:prstDash val="solid"/>
              <a:round/>
              <a:headEnd len="med" w="med" type="none"/>
              <a:tailEnd len="med" w="med" type="none"/>
            </a:ln>
          </p:spPr>
        </p:cxnSp>
        <p:sp>
          <p:nvSpPr>
            <p:cNvPr id="4833" name="Google Shape;4833;p74"/>
            <p:cNvSpPr txBox="1"/>
            <p:nvPr/>
          </p:nvSpPr>
          <p:spPr>
            <a:xfrm>
              <a:off x="3737527" y="2881658"/>
              <a:ext cx="590550" cy="33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IPv6</a:t>
              </a:r>
              <a:endParaRPr/>
            </a:p>
          </p:txBody>
        </p:sp>
        <p:sp>
          <p:nvSpPr>
            <p:cNvPr id="4834" name="Google Shape;4834;p74"/>
            <p:cNvSpPr txBox="1"/>
            <p:nvPr/>
          </p:nvSpPr>
          <p:spPr>
            <a:xfrm>
              <a:off x="4646530" y="2883245"/>
              <a:ext cx="86914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IPv6/</a:t>
              </a:r>
              <a:r>
                <a:rPr b="0" i="0" lang="en-US" sz="1600" u="none" cap="none" strike="noStrike">
                  <a:solidFill>
                    <a:srgbClr val="C00000"/>
                  </a:solidFill>
                  <a:latin typeface="Arial"/>
                  <a:ea typeface="Arial"/>
                  <a:cs typeface="Arial"/>
                  <a:sym typeface="Arial"/>
                </a:rPr>
                <a:t>v4</a:t>
              </a:r>
              <a:endParaRPr/>
            </a:p>
          </p:txBody>
        </p:sp>
        <p:grpSp>
          <p:nvGrpSpPr>
            <p:cNvPr id="4835" name="Google Shape;4835;p74"/>
            <p:cNvGrpSpPr/>
            <p:nvPr/>
          </p:nvGrpSpPr>
          <p:grpSpPr>
            <a:xfrm>
              <a:off x="3670217" y="2586162"/>
              <a:ext cx="731126" cy="344556"/>
              <a:chOff x="7493876" y="2774731"/>
              <a:chExt cx="1481958" cy="894622"/>
            </a:xfrm>
          </p:grpSpPr>
          <p:sp>
            <p:nvSpPr>
              <p:cNvPr id="4836" name="Google Shape;4836;p74"/>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4837" name="Google Shape;4837;p74"/>
              <p:cNvSpPr/>
              <p:nvPr/>
            </p:nvSpPr>
            <p:spPr>
              <a:xfrm>
                <a:off x="7494729" y="2774731"/>
                <a:ext cx="1480163" cy="579140"/>
              </a:xfrm>
              <a:prstGeom prst="ellipse">
                <a:avLst/>
              </a:prstGeom>
              <a:solidFill>
                <a:srgbClr val="B8C2C9"/>
              </a:solidFill>
              <a:ln cap="flat" cmpd="sng" w="9525">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4838" name="Google Shape;4838;p74"/>
              <p:cNvGrpSpPr/>
              <p:nvPr/>
            </p:nvGrpSpPr>
            <p:grpSpPr>
              <a:xfrm>
                <a:off x="7713663" y="2848339"/>
                <a:ext cx="1042107" cy="425543"/>
                <a:chOff x="7786941" y="2884917"/>
                <a:chExt cx="897649" cy="353919"/>
              </a:xfrm>
            </p:grpSpPr>
            <p:sp>
              <p:nvSpPr>
                <p:cNvPr id="4839" name="Google Shape;4839;p74"/>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840" name="Google Shape;4840;p74"/>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841" name="Google Shape;4841;p74"/>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842" name="Google Shape;4842;p74"/>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4843" name="Google Shape;4843;p74"/>
            <p:cNvGrpSpPr/>
            <p:nvPr/>
          </p:nvGrpSpPr>
          <p:grpSpPr>
            <a:xfrm>
              <a:off x="4703149" y="2589549"/>
              <a:ext cx="731126" cy="344556"/>
              <a:chOff x="7493876" y="2774731"/>
              <a:chExt cx="1481958" cy="894622"/>
            </a:xfrm>
          </p:grpSpPr>
          <p:sp>
            <p:nvSpPr>
              <p:cNvPr id="4844" name="Google Shape;4844;p74"/>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4845" name="Google Shape;4845;p74"/>
              <p:cNvSpPr/>
              <p:nvPr/>
            </p:nvSpPr>
            <p:spPr>
              <a:xfrm>
                <a:off x="7494729" y="2774731"/>
                <a:ext cx="1480163" cy="579140"/>
              </a:xfrm>
              <a:prstGeom prst="ellipse">
                <a:avLst/>
              </a:prstGeom>
              <a:solidFill>
                <a:srgbClr val="B8C2C9"/>
              </a:solidFill>
              <a:ln cap="flat" cmpd="sng" w="9525">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4846" name="Google Shape;4846;p74"/>
              <p:cNvGrpSpPr/>
              <p:nvPr/>
            </p:nvGrpSpPr>
            <p:grpSpPr>
              <a:xfrm>
                <a:off x="7713663" y="2848339"/>
                <a:ext cx="1042107" cy="425543"/>
                <a:chOff x="7786941" y="2884917"/>
                <a:chExt cx="897649" cy="353919"/>
              </a:xfrm>
            </p:grpSpPr>
            <p:sp>
              <p:nvSpPr>
                <p:cNvPr id="4847" name="Google Shape;4847;p74"/>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848" name="Google Shape;4848;p74"/>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849" name="Google Shape;4849;p74"/>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850" name="Google Shape;4850;p74"/>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grpSp>
        <p:nvGrpSpPr>
          <p:cNvPr id="4851" name="Google Shape;4851;p74"/>
          <p:cNvGrpSpPr/>
          <p:nvPr/>
        </p:nvGrpSpPr>
        <p:grpSpPr>
          <a:xfrm>
            <a:off x="8149080" y="2589144"/>
            <a:ext cx="731126" cy="344556"/>
            <a:chOff x="7493876" y="2774731"/>
            <a:chExt cx="1481958" cy="894622"/>
          </a:xfrm>
        </p:grpSpPr>
        <p:sp>
          <p:nvSpPr>
            <p:cNvPr id="4852" name="Google Shape;4852;p74"/>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4853" name="Google Shape;4853;p74"/>
            <p:cNvSpPr/>
            <p:nvPr/>
          </p:nvSpPr>
          <p:spPr>
            <a:xfrm>
              <a:off x="7494729" y="2774731"/>
              <a:ext cx="1480163" cy="579140"/>
            </a:xfrm>
            <a:prstGeom prst="ellipse">
              <a:avLst/>
            </a:prstGeom>
            <a:solidFill>
              <a:srgbClr val="B8C2C9"/>
            </a:solidFill>
            <a:ln cap="flat" cmpd="sng" w="9525">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4854" name="Google Shape;4854;p74"/>
            <p:cNvGrpSpPr/>
            <p:nvPr/>
          </p:nvGrpSpPr>
          <p:grpSpPr>
            <a:xfrm>
              <a:off x="7713663" y="2848339"/>
              <a:ext cx="1042107" cy="425543"/>
              <a:chOff x="7786941" y="2884917"/>
              <a:chExt cx="897649" cy="353919"/>
            </a:xfrm>
          </p:grpSpPr>
          <p:sp>
            <p:nvSpPr>
              <p:cNvPr id="4855" name="Google Shape;4855;p74"/>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856" name="Google Shape;4856;p74"/>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857" name="Google Shape;4857;p74"/>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858" name="Google Shape;4858;p74"/>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4859" name="Google Shape;4859;p74"/>
          <p:cNvGrpSpPr/>
          <p:nvPr/>
        </p:nvGrpSpPr>
        <p:grpSpPr>
          <a:xfrm>
            <a:off x="9154917" y="2589144"/>
            <a:ext cx="731126" cy="344556"/>
            <a:chOff x="7493876" y="2774731"/>
            <a:chExt cx="1481958" cy="894622"/>
          </a:xfrm>
        </p:grpSpPr>
        <p:sp>
          <p:nvSpPr>
            <p:cNvPr id="4860" name="Google Shape;4860;p74"/>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4861" name="Google Shape;4861;p74"/>
            <p:cNvSpPr/>
            <p:nvPr/>
          </p:nvSpPr>
          <p:spPr>
            <a:xfrm>
              <a:off x="7494729" y="2774731"/>
              <a:ext cx="1480163" cy="579140"/>
            </a:xfrm>
            <a:prstGeom prst="ellipse">
              <a:avLst/>
            </a:prstGeom>
            <a:solidFill>
              <a:srgbClr val="B8C2C9"/>
            </a:solidFill>
            <a:ln cap="flat" cmpd="sng" w="9525">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4862" name="Google Shape;4862;p74"/>
            <p:cNvGrpSpPr/>
            <p:nvPr/>
          </p:nvGrpSpPr>
          <p:grpSpPr>
            <a:xfrm>
              <a:off x="7713663" y="2848339"/>
              <a:ext cx="1042107" cy="425543"/>
              <a:chOff x="7786941" y="2884917"/>
              <a:chExt cx="897649" cy="353919"/>
            </a:xfrm>
          </p:grpSpPr>
          <p:sp>
            <p:nvSpPr>
              <p:cNvPr id="4863" name="Google Shape;4863;p74"/>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864" name="Google Shape;4864;p74"/>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865" name="Google Shape;4865;p74"/>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866" name="Google Shape;4866;p74"/>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4867" name="Google Shape;4867;p74"/>
          <p:cNvGrpSpPr/>
          <p:nvPr/>
        </p:nvGrpSpPr>
        <p:grpSpPr>
          <a:xfrm>
            <a:off x="7115503" y="2580911"/>
            <a:ext cx="735192" cy="352789"/>
            <a:chOff x="7493876" y="2774731"/>
            <a:chExt cx="1481958" cy="894622"/>
          </a:xfrm>
        </p:grpSpPr>
        <p:sp>
          <p:nvSpPr>
            <p:cNvPr id="4868" name="Google Shape;4868;p74"/>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rgbClr val="E4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4869" name="Google Shape;4869;p74"/>
            <p:cNvSpPr/>
            <p:nvPr/>
          </p:nvSpPr>
          <p:spPr>
            <a:xfrm>
              <a:off x="7494729" y="2774731"/>
              <a:ext cx="1480163" cy="579140"/>
            </a:xfrm>
            <a:prstGeom prst="ellipse">
              <a:avLst/>
            </a:prstGeom>
            <a:solidFill>
              <a:srgbClr val="B8C2C9"/>
            </a:solidFill>
            <a:ln cap="flat" cmpd="sng" w="9525">
              <a:solidFill>
                <a:srgbClr val="E4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4870" name="Google Shape;4870;p74"/>
            <p:cNvGrpSpPr/>
            <p:nvPr/>
          </p:nvGrpSpPr>
          <p:grpSpPr>
            <a:xfrm>
              <a:off x="7713663" y="2848339"/>
              <a:ext cx="1042107" cy="425543"/>
              <a:chOff x="7786941" y="2884917"/>
              <a:chExt cx="897649" cy="353919"/>
            </a:xfrm>
          </p:grpSpPr>
          <p:sp>
            <p:nvSpPr>
              <p:cNvPr id="4871" name="Google Shape;4871;p74"/>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872" name="Google Shape;4872;p74"/>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873" name="Google Shape;4873;p74"/>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874" name="Google Shape;4874;p74"/>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FFB3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sp>
        <p:nvSpPr>
          <p:cNvPr id="4875" name="Google Shape;4875;p74"/>
          <p:cNvSpPr/>
          <p:nvPr/>
        </p:nvSpPr>
        <p:spPr>
          <a:xfrm>
            <a:off x="5385351" y="1603264"/>
            <a:ext cx="2751341" cy="76275"/>
          </a:xfrm>
          <a:prstGeom prst="rect">
            <a:avLst/>
          </a:prstGeom>
          <a:solidFill>
            <a:srgbClr val="CC0000"/>
          </a:solidFill>
          <a:ln cap="flat" cmpd="sng" w="9525">
            <a:solidFill>
              <a:srgbClr val="CC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876" name="Google Shape;4876;p74"/>
          <p:cNvSpPr txBox="1"/>
          <p:nvPr/>
        </p:nvSpPr>
        <p:spPr>
          <a:xfrm>
            <a:off x="1850265" y="1375666"/>
            <a:ext cx="170989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logical view:</a:t>
            </a:r>
            <a:endParaRPr/>
          </a:p>
        </p:txBody>
      </p:sp>
      <p:sp>
        <p:nvSpPr>
          <p:cNvPr id="4877" name="Google Shape;4877;p74"/>
          <p:cNvSpPr txBox="1"/>
          <p:nvPr/>
        </p:nvSpPr>
        <p:spPr>
          <a:xfrm>
            <a:off x="5677401" y="1119786"/>
            <a:ext cx="2319337" cy="508000"/>
          </a:xfrm>
          <a:prstGeom prst="rect">
            <a:avLst/>
          </a:prstGeom>
          <a:noFill/>
          <a:ln>
            <a:noFill/>
          </a:ln>
        </p:spPr>
        <p:txBody>
          <a:bodyPr anchorCtr="0" anchor="t" bIns="45700" lIns="91425" spcFirstLastPara="1" rIns="91425" wrap="square" tIns="45700">
            <a:spAutoFit/>
          </a:bodyPr>
          <a:lstStyle/>
          <a:p>
            <a:pPr indent="0" lvl="0" marL="0" marR="0" rtl="0" algn="ctr">
              <a:lnSpc>
                <a:spcPct val="85000"/>
              </a:lnSpc>
              <a:spcBef>
                <a:spcPts val="0"/>
              </a:spcBef>
              <a:spcAft>
                <a:spcPts val="0"/>
              </a:spcAft>
              <a:buClr>
                <a:srgbClr val="CC0000"/>
              </a:buClr>
              <a:buSzPts val="1600"/>
              <a:buFont typeface="Arial"/>
              <a:buNone/>
            </a:pPr>
            <a:r>
              <a:rPr b="0" i="1" lang="en-US" sz="1600" u="none" cap="none" strike="noStrike">
                <a:solidFill>
                  <a:srgbClr val="CC0000"/>
                </a:solidFill>
                <a:latin typeface="Arial"/>
                <a:ea typeface="Arial"/>
                <a:cs typeface="Arial"/>
                <a:sym typeface="Arial"/>
              </a:rPr>
              <a:t>IPv4 tunnel </a:t>
            </a:r>
            <a:endParaRPr/>
          </a:p>
          <a:p>
            <a:pPr indent="0" lvl="0" marL="0" marR="0" rtl="0" algn="ctr">
              <a:lnSpc>
                <a:spcPct val="85000"/>
              </a:lnSpc>
              <a:spcBef>
                <a:spcPts val="0"/>
              </a:spcBef>
              <a:spcAft>
                <a:spcPts val="0"/>
              </a:spcAft>
              <a:buClr>
                <a:srgbClr val="CC0000"/>
              </a:buClr>
              <a:buSzPts val="1600"/>
              <a:buFont typeface="Arial"/>
              <a:buNone/>
            </a:pPr>
            <a:r>
              <a:rPr b="0" i="1" lang="en-US" sz="1600" u="none" cap="none" strike="noStrike">
                <a:solidFill>
                  <a:srgbClr val="CC0000"/>
                </a:solidFill>
                <a:latin typeface="Arial"/>
                <a:ea typeface="Arial"/>
                <a:cs typeface="Arial"/>
                <a:sym typeface="Arial"/>
              </a:rPr>
              <a:t>connecting IPv6 routers</a:t>
            </a:r>
            <a:endParaRPr/>
          </a:p>
        </p:txBody>
      </p:sp>
      <p:grpSp>
        <p:nvGrpSpPr>
          <p:cNvPr id="4878" name="Google Shape;4878;p74"/>
          <p:cNvGrpSpPr/>
          <p:nvPr/>
        </p:nvGrpSpPr>
        <p:grpSpPr>
          <a:xfrm>
            <a:off x="3663591" y="1108282"/>
            <a:ext cx="1860702" cy="967204"/>
            <a:chOff x="3670217" y="2254595"/>
            <a:chExt cx="1860702" cy="967204"/>
          </a:xfrm>
        </p:grpSpPr>
        <p:sp>
          <p:nvSpPr>
            <p:cNvPr id="4879" name="Google Shape;4879;p74"/>
            <p:cNvSpPr txBox="1"/>
            <p:nvPr/>
          </p:nvSpPr>
          <p:spPr>
            <a:xfrm>
              <a:off x="3858177" y="2254595"/>
              <a:ext cx="336550" cy="3667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a:t>
              </a:r>
              <a:endParaRPr/>
            </a:p>
          </p:txBody>
        </p:sp>
        <p:sp>
          <p:nvSpPr>
            <p:cNvPr id="4880" name="Google Shape;4880;p74"/>
            <p:cNvSpPr txBox="1"/>
            <p:nvPr/>
          </p:nvSpPr>
          <p:spPr>
            <a:xfrm>
              <a:off x="4904340" y="2259358"/>
              <a:ext cx="336550" cy="3667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B</a:t>
              </a:r>
              <a:endParaRPr/>
            </a:p>
          </p:txBody>
        </p:sp>
        <p:cxnSp>
          <p:nvCxnSpPr>
            <p:cNvPr id="4881" name="Google Shape;4881;p74"/>
            <p:cNvCxnSpPr/>
            <p:nvPr/>
          </p:nvCxnSpPr>
          <p:spPr>
            <a:xfrm>
              <a:off x="4399515" y="2772120"/>
              <a:ext cx="323850" cy="0"/>
            </a:xfrm>
            <a:prstGeom prst="straightConnector1">
              <a:avLst/>
            </a:prstGeom>
            <a:noFill/>
            <a:ln cap="flat" cmpd="sng" w="19050">
              <a:solidFill>
                <a:schemeClr val="dk1"/>
              </a:solidFill>
              <a:prstDash val="solid"/>
              <a:round/>
              <a:headEnd len="med" w="med" type="none"/>
              <a:tailEnd len="med" w="med" type="none"/>
            </a:ln>
          </p:spPr>
        </p:cxnSp>
        <p:sp>
          <p:nvSpPr>
            <p:cNvPr id="4882" name="Google Shape;4882;p74"/>
            <p:cNvSpPr txBox="1"/>
            <p:nvPr/>
          </p:nvSpPr>
          <p:spPr>
            <a:xfrm>
              <a:off x="3737527" y="2881658"/>
              <a:ext cx="590550" cy="33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IPv6</a:t>
              </a:r>
              <a:endParaRPr/>
            </a:p>
          </p:txBody>
        </p:sp>
        <p:sp>
          <p:nvSpPr>
            <p:cNvPr id="4883" name="Google Shape;4883;p74"/>
            <p:cNvSpPr txBox="1"/>
            <p:nvPr/>
          </p:nvSpPr>
          <p:spPr>
            <a:xfrm>
              <a:off x="4661770" y="2883245"/>
              <a:ext cx="86914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IPv6/</a:t>
              </a:r>
              <a:r>
                <a:rPr b="0" i="0" lang="en-US" sz="1600" u="none" cap="none" strike="noStrike">
                  <a:solidFill>
                    <a:srgbClr val="C00000"/>
                  </a:solidFill>
                  <a:latin typeface="Arial"/>
                  <a:ea typeface="Arial"/>
                  <a:cs typeface="Arial"/>
                  <a:sym typeface="Arial"/>
                </a:rPr>
                <a:t>v4</a:t>
              </a:r>
              <a:endParaRPr/>
            </a:p>
          </p:txBody>
        </p:sp>
        <p:grpSp>
          <p:nvGrpSpPr>
            <p:cNvPr id="4884" name="Google Shape;4884;p74"/>
            <p:cNvGrpSpPr/>
            <p:nvPr/>
          </p:nvGrpSpPr>
          <p:grpSpPr>
            <a:xfrm>
              <a:off x="3670217" y="2586162"/>
              <a:ext cx="731126" cy="344556"/>
              <a:chOff x="7493876" y="2774731"/>
              <a:chExt cx="1481958" cy="894622"/>
            </a:xfrm>
          </p:grpSpPr>
          <p:sp>
            <p:nvSpPr>
              <p:cNvPr id="4885" name="Google Shape;4885;p74"/>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4886" name="Google Shape;4886;p74"/>
              <p:cNvSpPr/>
              <p:nvPr/>
            </p:nvSpPr>
            <p:spPr>
              <a:xfrm>
                <a:off x="7494729" y="2774731"/>
                <a:ext cx="1480163" cy="579140"/>
              </a:xfrm>
              <a:prstGeom prst="ellipse">
                <a:avLst/>
              </a:prstGeom>
              <a:solidFill>
                <a:srgbClr val="B8C2C9"/>
              </a:solidFill>
              <a:ln cap="flat" cmpd="sng" w="9525">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4887" name="Google Shape;4887;p74"/>
              <p:cNvGrpSpPr/>
              <p:nvPr/>
            </p:nvGrpSpPr>
            <p:grpSpPr>
              <a:xfrm>
                <a:off x="7713663" y="2848339"/>
                <a:ext cx="1042107" cy="425543"/>
                <a:chOff x="7786941" y="2884917"/>
                <a:chExt cx="897649" cy="353919"/>
              </a:xfrm>
            </p:grpSpPr>
            <p:sp>
              <p:nvSpPr>
                <p:cNvPr id="4888" name="Google Shape;4888;p74"/>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889" name="Google Shape;4889;p74"/>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890" name="Google Shape;4890;p74"/>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891" name="Google Shape;4891;p74"/>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4892" name="Google Shape;4892;p74"/>
            <p:cNvGrpSpPr/>
            <p:nvPr/>
          </p:nvGrpSpPr>
          <p:grpSpPr>
            <a:xfrm>
              <a:off x="4703149" y="2589549"/>
              <a:ext cx="731126" cy="344556"/>
              <a:chOff x="7493876" y="2774731"/>
              <a:chExt cx="1481958" cy="894622"/>
            </a:xfrm>
          </p:grpSpPr>
          <p:sp>
            <p:nvSpPr>
              <p:cNvPr id="4893" name="Google Shape;4893;p74"/>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4894" name="Google Shape;4894;p74"/>
              <p:cNvSpPr/>
              <p:nvPr/>
            </p:nvSpPr>
            <p:spPr>
              <a:xfrm>
                <a:off x="7494729" y="2774731"/>
                <a:ext cx="1480163" cy="579140"/>
              </a:xfrm>
              <a:prstGeom prst="ellipse">
                <a:avLst/>
              </a:prstGeom>
              <a:solidFill>
                <a:srgbClr val="B8C2C9"/>
              </a:solidFill>
              <a:ln cap="flat" cmpd="sng" w="9525">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4895" name="Google Shape;4895;p74"/>
              <p:cNvGrpSpPr/>
              <p:nvPr/>
            </p:nvGrpSpPr>
            <p:grpSpPr>
              <a:xfrm>
                <a:off x="7713663" y="2848339"/>
                <a:ext cx="1042107" cy="425543"/>
                <a:chOff x="7786941" y="2884917"/>
                <a:chExt cx="897649" cy="353919"/>
              </a:xfrm>
            </p:grpSpPr>
            <p:sp>
              <p:nvSpPr>
                <p:cNvPr id="4896" name="Google Shape;4896;p74"/>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897" name="Google Shape;4897;p74"/>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898" name="Google Shape;4898;p74"/>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899" name="Google Shape;4899;p74"/>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grpSp>
        <p:nvGrpSpPr>
          <p:cNvPr id="4900" name="Google Shape;4900;p74"/>
          <p:cNvGrpSpPr/>
          <p:nvPr/>
        </p:nvGrpSpPr>
        <p:grpSpPr>
          <a:xfrm>
            <a:off x="8121650" y="1138202"/>
            <a:ext cx="1788188" cy="965617"/>
            <a:chOff x="3646087" y="2254595"/>
            <a:chExt cx="1788188" cy="965617"/>
          </a:xfrm>
        </p:grpSpPr>
        <p:sp>
          <p:nvSpPr>
            <p:cNvPr id="4901" name="Google Shape;4901;p74"/>
            <p:cNvSpPr txBox="1"/>
            <p:nvPr/>
          </p:nvSpPr>
          <p:spPr>
            <a:xfrm>
              <a:off x="3858177" y="2254595"/>
              <a:ext cx="336550" cy="3667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E</a:t>
              </a:r>
              <a:endParaRPr/>
            </a:p>
          </p:txBody>
        </p:sp>
        <p:sp>
          <p:nvSpPr>
            <p:cNvPr id="4902" name="Google Shape;4902;p74"/>
            <p:cNvSpPr txBox="1"/>
            <p:nvPr/>
          </p:nvSpPr>
          <p:spPr>
            <a:xfrm>
              <a:off x="4888228" y="2259358"/>
              <a:ext cx="336550" cy="3667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F</a:t>
              </a:r>
              <a:endParaRPr/>
            </a:p>
          </p:txBody>
        </p:sp>
        <p:cxnSp>
          <p:nvCxnSpPr>
            <p:cNvPr id="4903" name="Google Shape;4903;p74"/>
            <p:cNvCxnSpPr/>
            <p:nvPr/>
          </p:nvCxnSpPr>
          <p:spPr>
            <a:xfrm>
              <a:off x="4399515" y="2772120"/>
              <a:ext cx="323850" cy="0"/>
            </a:xfrm>
            <a:prstGeom prst="straightConnector1">
              <a:avLst/>
            </a:prstGeom>
            <a:noFill/>
            <a:ln cap="flat" cmpd="sng" w="19050">
              <a:solidFill>
                <a:schemeClr val="dk1"/>
              </a:solidFill>
              <a:prstDash val="solid"/>
              <a:round/>
              <a:headEnd len="med" w="med" type="none"/>
              <a:tailEnd len="med" w="med" type="none"/>
            </a:ln>
          </p:spPr>
        </p:cxnSp>
        <p:sp>
          <p:nvSpPr>
            <p:cNvPr id="4904" name="Google Shape;4904;p74"/>
            <p:cNvSpPr txBox="1"/>
            <p:nvPr/>
          </p:nvSpPr>
          <p:spPr>
            <a:xfrm>
              <a:off x="3646087" y="2881658"/>
              <a:ext cx="86914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IPv6/</a:t>
              </a:r>
              <a:r>
                <a:rPr b="0" i="0" lang="en-US" sz="1600" u="none" cap="none" strike="noStrike">
                  <a:solidFill>
                    <a:srgbClr val="C00000"/>
                  </a:solidFill>
                  <a:latin typeface="Arial"/>
                  <a:ea typeface="Arial"/>
                  <a:cs typeface="Arial"/>
                  <a:sym typeface="Arial"/>
                </a:rPr>
                <a:t>v4</a:t>
              </a:r>
              <a:endParaRPr/>
            </a:p>
          </p:txBody>
        </p:sp>
        <p:sp>
          <p:nvSpPr>
            <p:cNvPr id="4905" name="Google Shape;4905;p74"/>
            <p:cNvSpPr txBox="1"/>
            <p:nvPr/>
          </p:nvSpPr>
          <p:spPr>
            <a:xfrm>
              <a:off x="4783690" y="2883245"/>
              <a:ext cx="590550" cy="33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IPv6</a:t>
              </a:r>
              <a:endParaRPr/>
            </a:p>
          </p:txBody>
        </p:sp>
        <p:grpSp>
          <p:nvGrpSpPr>
            <p:cNvPr id="4906" name="Google Shape;4906;p74"/>
            <p:cNvGrpSpPr/>
            <p:nvPr/>
          </p:nvGrpSpPr>
          <p:grpSpPr>
            <a:xfrm>
              <a:off x="3670217" y="2586162"/>
              <a:ext cx="731126" cy="344556"/>
              <a:chOff x="7493876" y="2774731"/>
              <a:chExt cx="1481958" cy="894622"/>
            </a:xfrm>
          </p:grpSpPr>
          <p:sp>
            <p:nvSpPr>
              <p:cNvPr id="4907" name="Google Shape;4907;p74"/>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4908" name="Google Shape;4908;p74"/>
              <p:cNvSpPr/>
              <p:nvPr/>
            </p:nvSpPr>
            <p:spPr>
              <a:xfrm>
                <a:off x="7494729" y="2774731"/>
                <a:ext cx="1480163" cy="579140"/>
              </a:xfrm>
              <a:prstGeom prst="ellipse">
                <a:avLst/>
              </a:prstGeom>
              <a:solidFill>
                <a:srgbClr val="B8C2C9"/>
              </a:solidFill>
              <a:ln cap="flat" cmpd="sng" w="9525">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4909" name="Google Shape;4909;p74"/>
              <p:cNvGrpSpPr/>
              <p:nvPr/>
            </p:nvGrpSpPr>
            <p:grpSpPr>
              <a:xfrm>
                <a:off x="7713663" y="2848339"/>
                <a:ext cx="1042107" cy="425543"/>
                <a:chOff x="7786941" y="2884917"/>
                <a:chExt cx="897649" cy="353919"/>
              </a:xfrm>
            </p:grpSpPr>
            <p:sp>
              <p:nvSpPr>
                <p:cNvPr id="4910" name="Google Shape;4910;p74"/>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911" name="Google Shape;4911;p74"/>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912" name="Google Shape;4912;p74"/>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913" name="Google Shape;4913;p74"/>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4914" name="Google Shape;4914;p74"/>
            <p:cNvGrpSpPr/>
            <p:nvPr/>
          </p:nvGrpSpPr>
          <p:grpSpPr>
            <a:xfrm>
              <a:off x="4703149" y="2589549"/>
              <a:ext cx="731126" cy="344556"/>
              <a:chOff x="7493876" y="2774731"/>
              <a:chExt cx="1481958" cy="894622"/>
            </a:xfrm>
          </p:grpSpPr>
          <p:sp>
            <p:nvSpPr>
              <p:cNvPr id="4915" name="Google Shape;4915;p74"/>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4916" name="Google Shape;4916;p74"/>
              <p:cNvSpPr/>
              <p:nvPr/>
            </p:nvSpPr>
            <p:spPr>
              <a:xfrm>
                <a:off x="7494729" y="2774731"/>
                <a:ext cx="1480163" cy="579140"/>
              </a:xfrm>
              <a:prstGeom prst="ellipse">
                <a:avLst/>
              </a:prstGeom>
              <a:solidFill>
                <a:srgbClr val="B8C2C9"/>
              </a:solidFill>
              <a:ln cap="flat" cmpd="sng" w="9525">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4917" name="Google Shape;4917;p74"/>
              <p:cNvGrpSpPr/>
              <p:nvPr/>
            </p:nvGrpSpPr>
            <p:grpSpPr>
              <a:xfrm>
                <a:off x="7713663" y="2848339"/>
                <a:ext cx="1042107" cy="425543"/>
                <a:chOff x="7786941" y="2884917"/>
                <a:chExt cx="897649" cy="353919"/>
              </a:xfrm>
            </p:grpSpPr>
            <p:sp>
              <p:nvSpPr>
                <p:cNvPr id="4918" name="Google Shape;4918;p74"/>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919" name="Google Shape;4919;p74"/>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920" name="Google Shape;4920;p74"/>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921" name="Google Shape;4921;p74"/>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grpSp>
        <p:nvGrpSpPr>
          <p:cNvPr id="4922" name="Google Shape;4922;p74"/>
          <p:cNvGrpSpPr/>
          <p:nvPr/>
        </p:nvGrpSpPr>
        <p:grpSpPr>
          <a:xfrm>
            <a:off x="4068210" y="3305037"/>
            <a:ext cx="817562" cy="2981325"/>
            <a:chOff x="1611" y="2132"/>
            <a:chExt cx="515" cy="1878"/>
          </a:xfrm>
        </p:grpSpPr>
        <p:grpSp>
          <p:nvGrpSpPr>
            <p:cNvPr id="4923" name="Google Shape;4923;p74"/>
            <p:cNvGrpSpPr/>
            <p:nvPr/>
          </p:nvGrpSpPr>
          <p:grpSpPr>
            <a:xfrm>
              <a:off x="1634" y="2200"/>
              <a:ext cx="476" cy="908"/>
              <a:chOff x="652" y="2144"/>
              <a:chExt cx="476" cy="908"/>
            </a:xfrm>
          </p:grpSpPr>
          <p:sp>
            <p:nvSpPr>
              <p:cNvPr id="4924" name="Google Shape;4924;p74"/>
              <p:cNvSpPr/>
              <p:nvPr/>
            </p:nvSpPr>
            <p:spPr>
              <a:xfrm>
                <a:off x="652" y="2144"/>
                <a:ext cx="462" cy="908"/>
              </a:xfrm>
              <a:prstGeom prst="rect">
                <a:avLst/>
              </a:prstGeom>
              <a:solidFill>
                <a:srgbClr val="B5E7FF"/>
              </a:solidFill>
              <a:ln cap="flat" cmpd="sng" w="9525">
                <a:solidFill>
                  <a:schemeClr val="dk1"/>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25" name="Google Shape;4925;p74"/>
              <p:cNvSpPr txBox="1"/>
              <p:nvPr/>
            </p:nvSpPr>
            <p:spPr>
              <a:xfrm>
                <a:off x="667" y="2162"/>
                <a:ext cx="461" cy="87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flow: X</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src: A</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dest: F</a:t>
                </a:r>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data</a:t>
                </a:r>
                <a:endParaRPr/>
              </a:p>
            </p:txBody>
          </p:sp>
        </p:grpSp>
        <p:cxnSp>
          <p:nvCxnSpPr>
            <p:cNvPr id="4926" name="Google Shape;4926;p74"/>
            <p:cNvCxnSpPr/>
            <p:nvPr/>
          </p:nvCxnSpPr>
          <p:spPr>
            <a:xfrm>
              <a:off x="1661" y="2132"/>
              <a:ext cx="434" cy="0"/>
            </a:xfrm>
            <a:prstGeom prst="straightConnector1">
              <a:avLst/>
            </a:prstGeom>
            <a:noFill/>
            <a:ln cap="flat" cmpd="sng" w="19050">
              <a:solidFill>
                <a:schemeClr val="dk1"/>
              </a:solidFill>
              <a:prstDash val="solid"/>
              <a:round/>
              <a:headEnd len="med" w="med" type="none"/>
              <a:tailEnd len="med" w="med" type="triangle"/>
            </a:ln>
          </p:spPr>
        </p:cxnSp>
        <p:sp>
          <p:nvSpPr>
            <p:cNvPr id="4927" name="Google Shape;4927;p74"/>
            <p:cNvSpPr txBox="1"/>
            <p:nvPr/>
          </p:nvSpPr>
          <p:spPr>
            <a:xfrm>
              <a:off x="1611" y="3690"/>
              <a:ext cx="515" cy="320"/>
            </a:xfrm>
            <a:prstGeom prst="rect">
              <a:avLst/>
            </a:prstGeom>
            <a:noFill/>
            <a:ln>
              <a:noFill/>
            </a:ln>
          </p:spPr>
          <p:txBody>
            <a:bodyPr anchorCtr="0" anchor="t" bIns="45700" lIns="91425" spcFirstLastPara="1" rIns="91425" wrap="square" tIns="45700">
              <a:spAutoFit/>
            </a:bodyPr>
            <a:lstStyle/>
            <a:p>
              <a:pPr indent="0" lvl="0" marL="0" marR="0" rtl="0" algn="ctr">
                <a:lnSpc>
                  <a:spcPct val="8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A-to-B:</a:t>
              </a:r>
              <a:endParaRPr/>
            </a:p>
            <a:p>
              <a:pPr indent="0" lvl="0" marL="0" marR="0" rtl="0" algn="ctr">
                <a:lnSpc>
                  <a:spcPct val="8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IPv6</a:t>
              </a:r>
              <a:endParaRPr/>
            </a:p>
          </p:txBody>
        </p:sp>
        <p:cxnSp>
          <p:nvCxnSpPr>
            <p:cNvPr id="4928" name="Google Shape;4928;p74"/>
            <p:cNvCxnSpPr/>
            <p:nvPr/>
          </p:nvCxnSpPr>
          <p:spPr>
            <a:xfrm>
              <a:off x="1856" y="3230"/>
              <a:ext cx="0" cy="495"/>
            </a:xfrm>
            <a:prstGeom prst="straightConnector1">
              <a:avLst/>
            </a:prstGeom>
            <a:noFill/>
            <a:ln cap="flat" cmpd="sng" w="9525">
              <a:solidFill>
                <a:schemeClr val="dk1"/>
              </a:solidFill>
              <a:prstDash val="solid"/>
              <a:round/>
              <a:headEnd len="med" w="med" type="triangle"/>
              <a:tailEnd len="med" w="med" type="none"/>
            </a:ln>
          </p:spPr>
        </p:cxnSp>
      </p:grpSp>
      <p:grpSp>
        <p:nvGrpSpPr>
          <p:cNvPr id="4929" name="Google Shape;4929;p74"/>
          <p:cNvGrpSpPr/>
          <p:nvPr/>
        </p:nvGrpSpPr>
        <p:grpSpPr>
          <a:xfrm>
            <a:off x="5052460" y="3297100"/>
            <a:ext cx="1176337" cy="3319462"/>
            <a:chOff x="2231" y="2127"/>
            <a:chExt cx="741" cy="2091"/>
          </a:xfrm>
        </p:grpSpPr>
        <p:grpSp>
          <p:nvGrpSpPr>
            <p:cNvPr id="4930" name="Google Shape;4930;p74"/>
            <p:cNvGrpSpPr/>
            <p:nvPr/>
          </p:nvGrpSpPr>
          <p:grpSpPr>
            <a:xfrm>
              <a:off x="2262" y="2194"/>
              <a:ext cx="583" cy="1388"/>
              <a:chOff x="478" y="2082"/>
              <a:chExt cx="583" cy="1388"/>
            </a:xfrm>
          </p:grpSpPr>
          <p:sp>
            <p:nvSpPr>
              <p:cNvPr id="4931" name="Google Shape;4931;p74"/>
              <p:cNvSpPr/>
              <p:nvPr/>
            </p:nvSpPr>
            <p:spPr>
              <a:xfrm>
                <a:off x="478" y="2088"/>
                <a:ext cx="583" cy="1382"/>
              </a:xfrm>
              <a:prstGeom prst="rect">
                <a:avLst/>
              </a:prstGeom>
              <a:solidFill>
                <a:srgbClr val="CC0000"/>
              </a:solidFill>
              <a:ln cap="flat" cmpd="sng" w="9525">
                <a:solidFill>
                  <a:schemeClr val="dk1"/>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4932" name="Google Shape;4932;p74"/>
              <p:cNvGrpSpPr/>
              <p:nvPr/>
            </p:nvGrpSpPr>
            <p:grpSpPr>
              <a:xfrm>
                <a:off x="499" y="2471"/>
                <a:ext cx="493" cy="908"/>
                <a:chOff x="4869" y="143"/>
                <a:chExt cx="493" cy="908"/>
              </a:xfrm>
            </p:grpSpPr>
            <p:sp>
              <p:nvSpPr>
                <p:cNvPr id="4933" name="Google Shape;4933;p74"/>
                <p:cNvSpPr/>
                <p:nvPr/>
              </p:nvSpPr>
              <p:spPr>
                <a:xfrm>
                  <a:off x="4893" y="143"/>
                  <a:ext cx="462" cy="908"/>
                </a:xfrm>
                <a:prstGeom prst="rect">
                  <a:avLst/>
                </a:prstGeom>
                <a:solidFill>
                  <a:srgbClr val="B5E7FF"/>
                </a:solidFill>
                <a:ln cap="flat" cmpd="sng" w="9525">
                  <a:solidFill>
                    <a:schemeClr val="dk1"/>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34" name="Google Shape;4934;p74"/>
                <p:cNvSpPr txBox="1"/>
                <p:nvPr/>
              </p:nvSpPr>
              <p:spPr>
                <a:xfrm>
                  <a:off x="4869" y="161"/>
                  <a:ext cx="493" cy="87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Flow: X</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Src: A</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Dest: F</a:t>
                  </a:r>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data</a:t>
                  </a:r>
                  <a:endParaRPr/>
                </a:p>
              </p:txBody>
            </p:sp>
          </p:grpSp>
          <p:sp>
            <p:nvSpPr>
              <p:cNvPr id="4935" name="Google Shape;4935;p74"/>
              <p:cNvSpPr txBox="1"/>
              <p:nvPr/>
            </p:nvSpPr>
            <p:spPr>
              <a:xfrm>
                <a:off x="481" y="2082"/>
                <a:ext cx="564" cy="4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Arial"/>
                  <a:buNone/>
                </a:pPr>
                <a:r>
                  <a:rPr b="0" i="0" lang="en-US" sz="1800" u="none" cap="none" strike="noStrike">
                    <a:solidFill>
                      <a:srgbClr val="FFFFFF"/>
                    </a:solidFill>
                    <a:latin typeface="Arial"/>
                    <a:ea typeface="Arial"/>
                    <a:cs typeface="Arial"/>
                    <a:sym typeface="Arial"/>
                  </a:rPr>
                  <a:t>src:B</a:t>
                </a:r>
                <a:endParaRPr/>
              </a:p>
              <a:p>
                <a:pPr indent="0" lvl="0" marL="0" marR="0" rtl="0" algn="l">
                  <a:lnSpc>
                    <a:spcPct val="100000"/>
                  </a:lnSpc>
                  <a:spcBef>
                    <a:spcPts val="0"/>
                  </a:spcBef>
                  <a:spcAft>
                    <a:spcPts val="0"/>
                  </a:spcAft>
                  <a:buClr>
                    <a:srgbClr val="FFFFFF"/>
                  </a:buClr>
                  <a:buSzPts val="1800"/>
                  <a:buFont typeface="Arial"/>
                  <a:buNone/>
                </a:pPr>
                <a:r>
                  <a:rPr b="0" i="0" lang="en-US" sz="1800" u="none" cap="none" strike="noStrike">
                    <a:solidFill>
                      <a:srgbClr val="FFFFFF"/>
                    </a:solidFill>
                    <a:latin typeface="Arial"/>
                    <a:ea typeface="Arial"/>
                    <a:cs typeface="Arial"/>
                    <a:sym typeface="Arial"/>
                  </a:rPr>
                  <a:t>dest: E</a:t>
                </a:r>
                <a:endParaRPr/>
              </a:p>
            </p:txBody>
          </p:sp>
        </p:grpSp>
        <p:cxnSp>
          <p:nvCxnSpPr>
            <p:cNvPr id="4936" name="Google Shape;4936;p74"/>
            <p:cNvCxnSpPr/>
            <p:nvPr/>
          </p:nvCxnSpPr>
          <p:spPr>
            <a:xfrm>
              <a:off x="2345" y="2127"/>
              <a:ext cx="434" cy="0"/>
            </a:xfrm>
            <a:prstGeom prst="straightConnector1">
              <a:avLst/>
            </a:prstGeom>
            <a:noFill/>
            <a:ln cap="flat" cmpd="sng" w="19050">
              <a:solidFill>
                <a:schemeClr val="dk1"/>
              </a:solidFill>
              <a:prstDash val="solid"/>
              <a:round/>
              <a:headEnd len="med" w="med" type="none"/>
              <a:tailEnd len="med" w="med" type="triangle"/>
            </a:ln>
          </p:spPr>
        </p:cxnSp>
        <p:sp>
          <p:nvSpPr>
            <p:cNvPr id="4937" name="Google Shape;4937;p74"/>
            <p:cNvSpPr txBox="1"/>
            <p:nvPr/>
          </p:nvSpPr>
          <p:spPr>
            <a:xfrm>
              <a:off x="2231" y="3767"/>
              <a:ext cx="741" cy="451"/>
            </a:xfrm>
            <a:prstGeom prst="rect">
              <a:avLst/>
            </a:prstGeom>
            <a:noFill/>
            <a:ln>
              <a:noFill/>
            </a:ln>
          </p:spPr>
          <p:txBody>
            <a:bodyPr anchorCtr="0" anchor="t" bIns="45700" lIns="91425" spcFirstLastPara="1" rIns="91425" wrap="square" tIns="45700">
              <a:spAutoFit/>
            </a:bodyPr>
            <a:lstStyle/>
            <a:p>
              <a:pPr indent="0" lvl="0" marL="0" marR="0" rtl="0" algn="ctr">
                <a:lnSpc>
                  <a:spcPct val="8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B-to-C:</a:t>
              </a:r>
              <a:endParaRPr/>
            </a:p>
            <a:p>
              <a:pPr indent="0" lvl="0" marL="0" marR="0" rtl="0" algn="ctr">
                <a:lnSpc>
                  <a:spcPct val="8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IPv6 inside</a:t>
              </a:r>
              <a:endParaRPr/>
            </a:p>
            <a:p>
              <a:pPr indent="0" lvl="0" marL="0" marR="0" rtl="0" algn="ctr">
                <a:lnSpc>
                  <a:spcPct val="8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IPv4</a:t>
              </a:r>
              <a:endParaRPr/>
            </a:p>
          </p:txBody>
        </p:sp>
        <p:cxnSp>
          <p:nvCxnSpPr>
            <p:cNvPr id="4938" name="Google Shape;4938;p74"/>
            <p:cNvCxnSpPr/>
            <p:nvPr/>
          </p:nvCxnSpPr>
          <p:spPr>
            <a:xfrm>
              <a:off x="2588" y="3604"/>
              <a:ext cx="0" cy="116"/>
            </a:xfrm>
            <a:prstGeom prst="straightConnector1">
              <a:avLst/>
            </a:prstGeom>
            <a:noFill/>
            <a:ln cap="flat" cmpd="sng" w="9525">
              <a:solidFill>
                <a:schemeClr val="dk1"/>
              </a:solidFill>
              <a:prstDash val="solid"/>
              <a:round/>
              <a:headEnd len="med" w="med" type="triangle"/>
              <a:tailEnd len="med" w="med" type="none"/>
            </a:ln>
          </p:spPr>
        </p:cxnSp>
      </p:grpSp>
      <p:grpSp>
        <p:nvGrpSpPr>
          <p:cNvPr id="4939" name="Google Shape;4939;p74"/>
          <p:cNvGrpSpPr/>
          <p:nvPr/>
        </p:nvGrpSpPr>
        <p:grpSpPr>
          <a:xfrm>
            <a:off x="8670690" y="3300275"/>
            <a:ext cx="881062" cy="2998787"/>
            <a:chOff x="4251" y="2129"/>
            <a:chExt cx="555" cy="1889"/>
          </a:xfrm>
        </p:grpSpPr>
        <p:cxnSp>
          <p:nvCxnSpPr>
            <p:cNvPr id="4940" name="Google Shape;4940;p74"/>
            <p:cNvCxnSpPr/>
            <p:nvPr/>
          </p:nvCxnSpPr>
          <p:spPr>
            <a:xfrm>
              <a:off x="4292" y="2129"/>
              <a:ext cx="434" cy="0"/>
            </a:xfrm>
            <a:prstGeom prst="straightConnector1">
              <a:avLst/>
            </a:prstGeom>
            <a:noFill/>
            <a:ln cap="flat" cmpd="sng" w="19050">
              <a:solidFill>
                <a:schemeClr val="dk1"/>
              </a:solidFill>
              <a:prstDash val="solid"/>
              <a:round/>
              <a:headEnd len="med" w="med" type="none"/>
              <a:tailEnd len="med" w="med" type="triangle"/>
            </a:ln>
          </p:spPr>
        </p:cxnSp>
        <p:sp>
          <p:nvSpPr>
            <p:cNvPr id="4941" name="Google Shape;4941;p74"/>
            <p:cNvSpPr txBox="1"/>
            <p:nvPr/>
          </p:nvSpPr>
          <p:spPr>
            <a:xfrm>
              <a:off x="4298" y="3698"/>
              <a:ext cx="508" cy="320"/>
            </a:xfrm>
            <a:prstGeom prst="rect">
              <a:avLst/>
            </a:prstGeom>
            <a:noFill/>
            <a:ln>
              <a:noFill/>
            </a:ln>
          </p:spPr>
          <p:txBody>
            <a:bodyPr anchorCtr="0" anchor="t" bIns="45700" lIns="91425" spcFirstLastPara="1" rIns="91425" wrap="square" tIns="45700">
              <a:spAutoFit/>
            </a:bodyPr>
            <a:lstStyle/>
            <a:p>
              <a:pPr indent="0" lvl="0" marL="0" marR="0" rtl="0" algn="ctr">
                <a:lnSpc>
                  <a:spcPct val="8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E-to-F:</a:t>
              </a:r>
              <a:endParaRPr/>
            </a:p>
            <a:p>
              <a:pPr indent="0" lvl="0" marL="0" marR="0" rtl="0" algn="ctr">
                <a:lnSpc>
                  <a:spcPct val="8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IPv6</a:t>
              </a:r>
              <a:endParaRPr/>
            </a:p>
          </p:txBody>
        </p:sp>
        <p:cxnSp>
          <p:nvCxnSpPr>
            <p:cNvPr id="4942" name="Google Shape;4942;p74"/>
            <p:cNvCxnSpPr/>
            <p:nvPr/>
          </p:nvCxnSpPr>
          <p:spPr>
            <a:xfrm>
              <a:off x="4540" y="3238"/>
              <a:ext cx="0" cy="495"/>
            </a:xfrm>
            <a:prstGeom prst="straightConnector1">
              <a:avLst/>
            </a:prstGeom>
            <a:noFill/>
            <a:ln cap="flat" cmpd="sng" w="9525">
              <a:solidFill>
                <a:schemeClr val="dk1"/>
              </a:solidFill>
              <a:prstDash val="solid"/>
              <a:round/>
              <a:headEnd len="med" w="med" type="triangle"/>
              <a:tailEnd len="med" w="med" type="none"/>
            </a:ln>
          </p:spPr>
        </p:cxnSp>
        <p:grpSp>
          <p:nvGrpSpPr>
            <p:cNvPr id="4943" name="Google Shape;4943;p74"/>
            <p:cNvGrpSpPr/>
            <p:nvPr/>
          </p:nvGrpSpPr>
          <p:grpSpPr>
            <a:xfrm>
              <a:off x="4251" y="2205"/>
              <a:ext cx="471" cy="908"/>
              <a:chOff x="643" y="2144"/>
              <a:chExt cx="471" cy="908"/>
            </a:xfrm>
          </p:grpSpPr>
          <p:sp>
            <p:nvSpPr>
              <p:cNvPr id="4944" name="Google Shape;4944;p74"/>
              <p:cNvSpPr/>
              <p:nvPr/>
            </p:nvSpPr>
            <p:spPr>
              <a:xfrm>
                <a:off x="652" y="2144"/>
                <a:ext cx="462" cy="908"/>
              </a:xfrm>
              <a:prstGeom prst="rect">
                <a:avLst/>
              </a:prstGeom>
              <a:solidFill>
                <a:srgbClr val="B5E7FF"/>
              </a:solidFill>
              <a:ln cap="flat" cmpd="sng" w="9525">
                <a:solidFill>
                  <a:schemeClr val="dk1"/>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45" name="Google Shape;4945;p74"/>
              <p:cNvSpPr txBox="1"/>
              <p:nvPr/>
            </p:nvSpPr>
            <p:spPr>
              <a:xfrm>
                <a:off x="643" y="2169"/>
                <a:ext cx="461" cy="87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flow: X</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src: A</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dest: F</a:t>
                </a:r>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data</a:t>
                </a:r>
                <a:endParaRPr/>
              </a:p>
            </p:txBody>
          </p:sp>
        </p:grpSp>
      </p:grpSp>
      <p:grpSp>
        <p:nvGrpSpPr>
          <p:cNvPr id="4946" name="Google Shape;4946;p74"/>
          <p:cNvGrpSpPr/>
          <p:nvPr/>
        </p:nvGrpSpPr>
        <p:grpSpPr>
          <a:xfrm>
            <a:off x="7489590" y="3298687"/>
            <a:ext cx="1176337" cy="3330575"/>
            <a:chOff x="3507" y="2128"/>
            <a:chExt cx="741" cy="2098"/>
          </a:xfrm>
        </p:grpSpPr>
        <p:cxnSp>
          <p:nvCxnSpPr>
            <p:cNvPr id="4947" name="Google Shape;4947;p74"/>
            <p:cNvCxnSpPr/>
            <p:nvPr/>
          </p:nvCxnSpPr>
          <p:spPr>
            <a:xfrm>
              <a:off x="3627" y="2128"/>
              <a:ext cx="434" cy="0"/>
            </a:xfrm>
            <a:prstGeom prst="straightConnector1">
              <a:avLst/>
            </a:prstGeom>
            <a:noFill/>
            <a:ln cap="flat" cmpd="sng" w="19050">
              <a:solidFill>
                <a:schemeClr val="dk1"/>
              </a:solidFill>
              <a:prstDash val="solid"/>
              <a:round/>
              <a:headEnd len="med" w="med" type="none"/>
              <a:tailEnd len="med" w="med" type="triangle"/>
            </a:ln>
          </p:spPr>
        </p:cxnSp>
        <p:sp>
          <p:nvSpPr>
            <p:cNvPr id="4948" name="Google Shape;4948;p74"/>
            <p:cNvSpPr txBox="1"/>
            <p:nvPr/>
          </p:nvSpPr>
          <p:spPr>
            <a:xfrm>
              <a:off x="3507" y="3775"/>
              <a:ext cx="741" cy="451"/>
            </a:xfrm>
            <a:prstGeom prst="rect">
              <a:avLst/>
            </a:prstGeom>
            <a:noFill/>
            <a:ln>
              <a:noFill/>
            </a:ln>
          </p:spPr>
          <p:txBody>
            <a:bodyPr anchorCtr="0" anchor="t" bIns="45700" lIns="91425" spcFirstLastPara="1" rIns="91425" wrap="square" tIns="45700">
              <a:spAutoFit/>
            </a:bodyPr>
            <a:lstStyle/>
            <a:p>
              <a:pPr indent="0" lvl="0" marL="0" marR="0" rtl="0" algn="ctr">
                <a:lnSpc>
                  <a:spcPct val="8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B-to-C:</a:t>
              </a:r>
              <a:endParaRPr/>
            </a:p>
            <a:p>
              <a:pPr indent="0" lvl="0" marL="0" marR="0" rtl="0" algn="ctr">
                <a:lnSpc>
                  <a:spcPct val="8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IPv6 inside</a:t>
              </a:r>
              <a:endParaRPr/>
            </a:p>
            <a:p>
              <a:pPr indent="0" lvl="0" marL="0" marR="0" rtl="0" algn="ctr">
                <a:lnSpc>
                  <a:spcPct val="8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IPv4</a:t>
              </a:r>
              <a:endParaRPr/>
            </a:p>
          </p:txBody>
        </p:sp>
        <p:cxnSp>
          <p:nvCxnSpPr>
            <p:cNvPr id="4949" name="Google Shape;4949;p74"/>
            <p:cNvCxnSpPr/>
            <p:nvPr/>
          </p:nvCxnSpPr>
          <p:spPr>
            <a:xfrm>
              <a:off x="3883" y="3640"/>
              <a:ext cx="0" cy="116"/>
            </a:xfrm>
            <a:prstGeom prst="straightConnector1">
              <a:avLst/>
            </a:prstGeom>
            <a:noFill/>
            <a:ln cap="flat" cmpd="sng" w="9525">
              <a:solidFill>
                <a:schemeClr val="dk1"/>
              </a:solidFill>
              <a:prstDash val="solid"/>
              <a:round/>
              <a:headEnd len="med" w="med" type="triangle"/>
              <a:tailEnd len="med" w="med" type="none"/>
            </a:ln>
          </p:spPr>
        </p:cxnSp>
        <p:grpSp>
          <p:nvGrpSpPr>
            <p:cNvPr id="4950" name="Google Shape;4950;p74"/>
            <p:cNvGrpSpPr/>
            <p:nvPr/>
          </p:nvGrpSpPr>
          <p:grpSpPr>
            <a:xfrm>
              <a:off x="3558" y="2220"/>
              <a:ext cx="583" cy="1388"/>
              <a:chOff x="478" y="2082"/>
              <a:chExt cx="583" cy="1388"/>
            </a:xfrm>
          </p:grpSpPr>
          <p:sp>
            <p:nvSpPr>
              <p:cNvPr id="4951" name="Google Shape;4951;p74"/>
              <p:cNvSpPr/>
              <p:nvPr/>
            </p:nvSpPr>
            <p:spPr>
              <a:xfrm>
                <a:off x="478" y="2088"/>
                <a:ext cx="583" cy="1382"/>
              </a:xfrm>
              <a:prstGeom prst="rect">
                <a:avLst/>
              </a:prstGeom>
              <a:solidFill>
                <a:srgbClr val="CC0000"/>
              </a:solidFill>
              <a:ln cap="flat" cmpd="sng" w="9525">
                <a:solidFill>
                  <a:schemeClr val="dk1"/>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4952" name="Google Shape;4952;p74"/>
              <p:cNvGrpSpPr/>
              <p:nvPr/>
            </p:nvGrpSpPr>
            <p:grpSpPr>
              <a:xfrm>
                <a:off x="499" y="2471"/>
                <a:ext cx="493" cy="908"/>
                <a:chOff x="4869" y="143"/>
                <a:chExt cx="493" cy="908"/>
              </a:xfrm>
            </p:grpSpPr>
            <p:sp>
              <p:nvSpPr>
                <p:cNvPr id="4953" name="Google Shape;4953;p74"/>
                <p:cNvSpPr/>
                <p:nvPr/>
              </p:nvSpPr>
              <p:spPr>
                <a:xfrm>
                  <a:off x="4893" y="143"/>
                  <a:ext cx="462" cy="908"/>
                </a:xfrm>
                <a:prstGeom prst="rect">
                  <a:avLst/>
                </a:prstGeom>
                <a:solidFill>
                  <a:srgbClr val="B5E7FF"/>
                </a:solidFill>
                <a:ln cap="flat" cmpd="sng" w="9525">
                  <a:solidFill>
                    <a:schemeClr val="dk1"/>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54" name="Google Shape;4954;p74"/>
                <p:cNvSpPr txBox="1"/>
                <p:nvPr/>
              </p:nvSpPr>
              <p:spPr>
                <a:xfrm>
                  <a:off x="4869" y="161"/>
                  <a:ext cx="493" cy="87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Flow: X</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Src: A</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Dest: F</a:t>
                  </a:r>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data</a:t>
                  </a:r>
                  <a:endParaRPr/>
                </a:p>
              </p:txBody>
            </p:sp>
          </p:grpSp>
          <p:sp>
            <p:nvSpPr>
              <p:cNvPr id="4955" name="Google Shape;4955;p74"/>
              <p:cNvSpPr txBox="1"/>
              <p:nvPr/>
            </p:nvSpPr>
            <p:spPr>
              <a:xfrm>
                <a:off x="481" y="2082"/>
                <a:ext cx="564" cy="4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Arial"/>
                  <a:buNone/>
                </a:pPr>
                <a:r>
                  <a:rPr b="0" i="0" lang="en-US" sz="1800" u="none" cap="none" strike="noStrike">
                    <a:solidFill>
                      <a:srgbClr val="FFFFFF"/>
                    </a:solidFill>
                    <a:latin typeface="Arial"/>
                    <a:ea typeface="Arial"/>
                    <a:cs typeface="Arial"/>
                    <a:sym typeface="Arial"/>
                  </a:rPr>
                  <a:t>src:B</a:t>
                </a:r>
                <a:endParaRPr/>
              </a:p>
              <a:p>
                <a:pPr indent="0" lvl="0" marL="0" marR="0" rtl="0" algn="l">
                  <a:lnSpc>
                    <a:spcPct val="100000"/>
                  </a:lnSpc>
                  <a:spcBef>
                    <a:spcPts val="0"/>
                  </a:spcBef>
                  <a:spcAft>
                    <a:spcPts val="0"/>
                  </a:spcAft>
                  <a:buClr>
                    <a:srgbClr val="FFFFFF"/>
                  </a:buClr>
                  <a:buSzPts val="1800"/>
                  <a:buFont typeface="Arial"/>
                  <a:buNone/>
                </a:pPr>
                <a:r>
                  <a:rPr b="0" i="0" lang="en-US" sz="1800" u="none" cap="none" strike="noStrike">
                    <a:solidFill>
                      <a:srgbClr val="FFFFFF"/>
                    </a:solidFill>
                    <a:latin typeface="Arial"/>
                    <a:ea typeface="Arial"/>
                    <a:cs typeface="Arial"/>
                    <a:sym typeface="Arial"/>
                  </a:rPr>
                  <a:t>dest: E</a:t>
                </a:r>
                <a:endParaRPr/>
              </a:p>
            </p:txBody>
          </p:sp>
        </p:grpSp>
      </p:grpSp>
      <p:sp>
        <p:nvSpPr>
          <p:cNvPr id="4956" name="Google Shape;4956;p74"/>
          <p:cNvSpPr/>
          <p:nvPr/>
        </p:nvSpPr>
        <p:spPr>
          <a:xfrm>
            <a:off x="5400881" y="1522904"/>
            <a:ext cx="45719" cy="210509"/>
          </a:xfrm>
          <a:prstGeom prst="rect">
            <a:avLst/>
          </a:prstGeom>
          <a:solidFill>
            <a:srgbClr val="CC0001"/>
          </a:solidFill>
          <a:ln cap="flat" cmpd="sng" w="12700">
            <a:solidFill>
              <a:srgbClr val="CC000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957" name="Google Shape;4957;p74"/>
          <p:cNvSpPr/>
          <p:nvPr/>
        </p:nvSpPr>
        <p:spPr>
          <a:xfrm>
            <a:off x="8135639" y="1540447"/>
            <a:ext cx="45719" cy="210509"/>
          </a:xfrm>
          <a:prstGeom prst="rect">
            <a:avLst/>
          </a:prstGeom>
          <a:solidFill>
            <a:srgbClr val="CC0001"/>
          </a:solidFill>
          <a:ln cap="flat" cmpd="sng" w="12700">
            <a:solidFill>
              <a:srgbClr val="CC000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958" name="Google Shape;4958;p74"/>
          <p:cNvSpPr/>
          <p:nvPr/>
        </p:nvSpPr>
        <p:spPr>
          <a:xfrm>
            <a:off x="5408555" y="2639042"/>
            <a:ext cx="45719" cy="210509"/>
          </a:xfrm>
          <a:prstGeom prst="rect">
            <a:avLst/>
          </a:prstGeom>
          <a:solidFill>
            <a:srgbClr val="CC0001"/>
          </a:solidFill>
          <a:ln cap="flat" cmpd="sng" w="12700">
            <a:solidFill>
              <a:srgbClr val="CC000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959" name="Google Shape;4959;p74"/>
          <p:cNvSpPr/>
          <p:nvPr/>
        </p:nvSpPr>
        <p:spPr>
          <a:xfrm>
            <a:off x="8123579" y="2663164"/>
            <a:ext cx="45719" cy="210509"/>
          </a:xfrm>
          <a:prstGeom prst="rect">
            <a:avLst/>
          </a:prstGeom>
          <a:solidFill>
            <a:srgbClr val="CC0001"/>
          </a:solidFill>
          <a:ln cap="flat" cmpd="sng" w="12700">
            <a:solidFill>
              <a:srgbClr val="CC000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4960" name="Google Shape;4960;p74"/>
          <p:cNvGrpSpPr/>
          <p:nvPr/>
        </p:nvGrpSpPr>
        <p:grpSpPr>
          <a:xfrm>
            <a:off x="1285129" y="3401170"/>
            <a:ext cx="8091447" cy="2055959"/>
            <a:chOff x="-2159111" y="3797410"/>
            <a:chExt cx="8091447" cy="2055959"/>
          </a:xfrm>
        </p:grpSpPr>
        <p:grpSp>
          <p:nvGrpSpPr>
            <p:cNvPr id="4961" name="Google Shape;4961;p74"/>
            <p:cNvGrpSpPr/>
            <p:nvPr/>
          </p:nvGrpSpPr>
          <p:grpSpPr>
            <a:xfrm>
              <a:off x="-2159111" y="3797410"/>
              <a:ext cx="8091447" cy="2055959"/>
              <a:chOff x="1300369" y="3385930"/>
              <a:chExt cx="8091447" cy="2055959"/>
            </a:xfrm>
          </p:grpSpPr>
          <p:grpSp>
            <p:nvGrpSpPr>
              <p:cNvPr id="4962" name="Google Shape;4962;p74"/>
              <p:cNvGrpSpPr/>
              <p:nvPr/>
            </p:nvGrpSpPr>
            <p:grpSpPr>
              <a:xfrm>
                <a:off x="1300369" y="3385930"/>
                <a:ext cx="8091447" cy="2055959"/>
                <a:chOff x="1300369" y="3385930"/>
                <a:chExt cx="8091447" cy="2055959"/>
              </a:xfrm>
            </p:grpSpPr>
            <p:sp>
              <p:nvSpPr>
                <p:cNvPr id="4963" name="Google Shape;4963;p74"/>
                <p:cNvSpPr/>
                <p:nvPr/>
              </p:nvSpPr>
              <p:spPr>
                <a:xfrm>
                  <a:off x="4108174" y="3670852"/>
                  <a:ext cx="715617" cy="530087"/>
                </a:xfrm>
                <a:prstGeom prst="ellipse">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964" name="Google Shape;4964;p74"/>
                <p:cNvSpPr/>
                <p:nvPr/>
              </p:nvSpPr>
              <p:spPr>
                <a:xfrm>
                  <a:off x="5044440" y="3385930"/>
                  <a:ext cx="1023731" cy="669235"/>
                </a:xfrm>
                <a:prstGeom prst="ellipse">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965" name="Google Shape;4965;p74"/>
                <p:cNvSpPr/>
                <p:nvPr/>
              </p:nvSpPr>
              <p:spPr>
                <a:xfrm>
                  <a:off x="7533861" y="3432312"/>
                  <a:ext cx="974035" cy="669235"/>
                </a:xfrm>
                <a:prstGeom prst="ellipse">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966" name="Google Shape;4966;p74"/>
                <p:cNvSpPr/>
                <p:nvPr/>
              </p:nvSpPr>
              <p:spPr>
                <a:xfrm>
                  <a:off x="8676199" y="3678803"/>
                  <a:ext cx="715617" cy="542677"/>
                </a:xfrm>
                <a:prstGeom prst="ellipse">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967" name="Google Shape;4967;p74"/>
                <p:cNvSpPr txBox="1"/>
                <p:nvPr/>
              </p:nvSpPr>
              <p:spPr>
                <a:xfrm>
                  <a:off x="1300369" y="4426226"/>
                  <a:ext cx="1933161" cy="1015663"/>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Note source and destination addresses!</a:t>
                  </a:r>
                  <a:endParaRPr/>
                </a:p>
              </p:txBody>
            </p:sp>
            <p:cxnSp>
              <p:nvCxnSpPr>
                <p:cNvPr id="4968" name="Google Shape;4968;p74"/>
                <p:cNvCxnSpPr>
                  <a:stCxn id="4963" idx="2"/>
                  <a:endCxn id="4967" idx="3"/>
                </p:cNvCxnSpPr>
                <p:nvPr/>
              </p:nvCxnSpPr>
              <p:spPr>
                <a:xfrm flipH="1">
                  <a:off x="3233674" y="3935895"/>
                  <a:ext cx="874500" cy="998100"/>
                </a:xfrm>
                <a:prstGeom prst="straightConnector1">
                  <a:avLst/>
                </a:prstGeom>
                <a:noFill/>
                <a:ln cap="flat" cmpd="sng" w="9525">
                  <a:solidFill>
                    <a:schemeClr val="dk1"/>
                  </a:solidFill>
                  <a:prstDash val="solid"/>
                  <a:miter lim="800000"/>
                  <a:headEnd len="sm" w="sm" type="none"/>
                  <a:tailEnd len="sm" w="sm" type="none"/>
                </a:ln>
              </p:spPr>
            </p:cxnSp>
            <p:cxnSp>
              <p:nvCxnSpPr>
                <p:cNvPr id="4969" name="Google Shape;4969;p74"/>
                <p:cNvCxnSpPr>
                  <a:endCxn id="4967" idx="3"/>
                </p:cNvCxnSpPr>
                <p:nvPr/>
              </p:nvCxnSpPr>
              <p:spPr>
                <a:xfrm flipH="1">
                  <a:off x="3233530" y="3690858"/>
                  <a:ext cx="1769100" cy="1243200"/>
                </a:xfrm>
                <a:prstGeom prst="straightConnector1">
                  <a:avLst/>
                </a:prstGeom>
                <a:noFill/>
                <a:ln cap="flat" cmpd="sng" w="9525">
                  <a:solidFill>
                    <a:schemeClr val="dk1"/>
                  </a:solidFill>
                  <a:prstDash val="solid"/>
                  <a:miter lim="800000"/>
                  <a:headEnd len="sm" w="sm" type="none"/>
                  <a:tailEnd len="sm" w="sm" type="none"/>
                </a:ln>
              </p:spPr>
            </p:cxnSp>
            <p:cxnSp>
              <p:nvCxnSpPr>
                <p:cNvPr id="4970" name="Google Shape;4970;p74"/>
                <p:cNvCxnSpPr>
                  <a:stCxn id="4965" idx="2"/>
                  <a:endCxn id="4967" idx="3"/>
                </p:cNvCxnSpPr>
                <p:nvPr/>
              </p:nvCxnSpPr>
              <p:spPr>
                <a:xfrm flipH="1">
                  <a:off x="3233661" y="3766930"/>
                  <a:ext cx="4300200" cy="1167000"/>
                </a:xfrm>
                <a:prstGeom prst="straightConnector1">
                  <a:avLst/>
                </a:prstGeom>
                <a:noFill/>
                <a:ln cap="flat" cmpd="sng" w="9525">
                  <a:solidFill>
                    <a:schemeClr val="dk1"/>
                  </a:solidFill>
                  <a:prstDash val="solid"/>
                  <a:miter lim="800000"/>
                  <a:headEnd len="sm" w="sm" type="none"/>
                  <a:tailEnd len="sm" w="sm" type="none"/>
                </a:ln>
              </p:spPr>
            </p:cxnSp>
          </p:grpSp>
          <p:cxnSp>
            <p:nvCxnSpPr>
              <p:cNvPr id="4971" name="Google Shape;4971;p74"/>
              <p:cNvCxnSpPr>
                <a:stCxn id="4966" idx="2"/>
                <a:endCxn id="4967" idx="3"/>
              </p:cNvCxnSpPr>
              <p:nvPr/>
            </p:nvCxnSpPr>
            <p:spPr>
              <a:xfrm flipH="1">
                <a:off x="3233599" y="3950142"/>
                <a:ext cx="5442600" cy="984000"/>
              </a:xfrm>
              <a:prstGeom prst="straightConnector1">
                <a:avLst/>
              </a:prstGeom>
              <a:noFill/>
              <a:ln cap="flat" cmpd="sng" w="9525">
                <a:solidFill>
                  <a:schemeClr val="dk1"/>
                </a:solidFill>
                <a:prstDash val="solid"/>
                <a:miter lim="800000"/>
                <a:headEnd len="sm" w="sm" type="none"/>
                <a:tailEnd len="sm" w="sm" type="none"/>
              </a:ln>
            </p:spPr>
          </p:cxnSp>
        </p:grpSp>
        <p:sp>
          <p:nvSpPr>
            <p:cNvPr id="4972" name="Google Shape;4972;p74"/>
            <p:cNvSpPr/>
            <p:nvPr/>
          </p:nvSpPr>
          <p:spPr>
            <a:xfrm>
              <a:off x="2880360" y="3803100"/>
              <a:ext cx="1023731" cy="669235"/>
            </a:xfrm>
            <a:prstGeom prst="ellipse">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4973" name="Google Shape;4973;p74"/>
            <p:cNvCxnSpPr>
              <a:endCxn id="4967" idx="3"/>
            </p:cNvCxnSpPr>
            <p:nvPr/>
          </p:nvCxnSpPr>
          <p:spPr>
            <a:xfrm flipH="1">
              <a:off x="-225950" y="4267338"/>
              <a:ext cx="3182400" cy="1078200"/>
            </a:xfrm>
            <a:prstGeom prst="straightConnector1">
              <a:avLst/>
            </a:prstGeom>
            <a:noFill/>
            <a:ln cap="flat" cmpd="sng" w="9525">
              <a:solidFill>
                <a:schemeClr val="dk1"/>
              </a:solidFill>
              <a:prstDash val="solid"/>
              <a:miter lim="800000"/>
              <a:headEnd len="sm" w="sm" type="none"/>
              <a:tailEnd len="sm" w="sm" type="none"/>
            </a:ln>
          </p:spPr>
        </p:cxnSp>
      </p:grpSp>
      <p:sp>
        <p:nvSpPr>
          <p:cNvPr id="4974" name="Google Shape;4974;p74"/>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
        <p:nvSpPr>
          <p:cNvPr id="4975" name="Google Shape;4975;p74"/>
          <p:cNvSpPr txBox="1"/>
          <p:nvPr>
            <p:ph type="title"/>
          </p:nvPr>
        </p:nvSpPr>
        <p:spPr>
          <a:xfrm>
            <a:off x="0" y="345800"/>
            <a:ext cx="113538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800"/>
              <a:buFont typeface="Calibri"/>
              <a:buNone/>
            </a:pPr>
            <a:r>
              <a:rPr lang="en-US" sz="5000"/>
              <a:t>Σηράγγωση</a:t>
            </a:r>
            <a:endParaRPr sz="5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22"/>
                                        </p:tgtEl>
                                        <p:attrNameLst>
                                          <p:attrName>style.visibility</p:attrName>
                                        </p:attrNameLst>
                                      </p:cBhvr>
                                      <p:to>
                                        <p:strVal val="visible"/>
                                      </p:to>
                                    </p:set>
                                    <p:animEffect filter="fade" transition="in">
                                      <p:cBhvr>
                                        <p:cTn dur="500"/>
                                        <p:tgtEl>
                                          <p:spTgt spid="49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29"/>
                                        </p:tgtEl>
                                        <p:attrNameLst>
                                          <p:attrName>style.visibility</p:attrName>
                                        </p:attrNameLst>
                                      </p:cBhvr>
                                      <p:to>
                                        <p:strVal val="visible"/>
                                      </p:to>
                                    </p:set>
                                    <p:animEffect filter="fade" transition="in">
                                      <p:cBhvr>
                                        <p:cTn dur="500"/>
                                        <p:tgtEl>
                                          <p:spTgt spid="49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00"/>
                                        </p:tgtEl>
                                        <p:attrNameLst>
                                          <p:attrName>style.visibility</p:attrName>
                                        </p:attrNameLst>
                                      </p:cBhvr>
                                      <p:to>
                                        <p:strVal val="visible"/>
                                      </p:to>
                                    </p:set>
                                    <p:animEffect filter="fade" transition="in">
                                      <p:cBhvr>
                                        <p:cTn dur="500"/>
                                        <p:tgtEl>
                                          <p:spTgt spid="48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46"/>
                                        </p:tgtEl>
                                        <p:attrNameLst>
                                          <p:attrName>style.visibility</p:attrName>
                                        </p:attrNameLst>
                                      </p:cBhvr>
                                      <p:to>
                                        <p:strVal val="visible"/>
                                      </p:to>
                                    </p:set>
                                    <p:animEffect filter="fade" transition="in">
                                      <p:cBhvr>
                                        <p:cTn dur="500"/>
                                        <p:tgtEl>
                                          <p:spTgt spid="49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39"/>
                                        </p:tgtEl>
                                        <p:attrNameLst>
                                          <p:attrName>style.visibility</p:attrName>
                                        </p:attrNameLst>
                                      </p:cBhvr>
                                      <p:to>
                                        <p:strVal val="visible"/>
                                      </p:to>
                                    </p:set>
                                    <p:animEffect filter="fade" transition="in">
                                      <p:cBhvr>
                                        <p:cTn dur="500"/>
                                        <p:tgtEl>
                                          <p:spTgt spid="49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0"/>
                                        </p:tgtEl>
                                        <p:attrNameLst>
                                          <p:attrName>style.visibility</p:attrName>
                                        </p:attrNameLst>
                                      </p:cBhvr>
                                      <p:to>
                                        <p:strVal val="visible"/>
                                      </p:to>
                                    </p:set>
                                    <p:animEffect filter="fade" transition="in">
                                      <p:cBhvr>
                                        <p:cTn dur="500"/>
                                        <p:tgtEl>
                                          <p:spTgt spid="49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0" name="Shape 4980"/>
        <p:cNvGrpSpPr/>
        <p:nvPr/>
      </p:nvGrpSpPr>
      <p:grpSpPr>
        <a:xfrm>
          <a:off x="0" y="0"/>
          <a:ext cx="0" cy="0"/>
          <a:chOff x="0" y="0"/>
          <a:chExt cx="0" cy="0"/>
        </a:xfrm>
      </p:grpSpPr>
      <p:sp>
        <p:nvSpPr>
          <p:cNvPr id="4981" name="Google Shape;4981;p75"/>
          <p:cNvSpPr txBox="1"/>
          <p:nvPr>
            <p:ph idx="1" type="body"/>
          </p:nvPr>
        </p:nvSpPr>
        <p:spPr>
          <a:xfrm>
            <a:off x="0" y="1379475"/>
            <a:ext cx="11353800" cy="1149300"/>
          </a:xfrm>
          <a:prstGeom prst="rect">
            <a:avLst/>
          </a:prstGeom>
          <a:noFill/>
          <a:ln>
            <a:noFill/>
          </a:ln>
        </p:spPr>
        <p:txBody>
          <a:bodyPr anchorCtr="0" anchor="t" bIns="45700" lIns="91425" spcFirstLastPara="1" rIns="91425" wrap="square" tIns="45700">
            <a:noAutofit/>
          </a:bodyPr>
          <a:lstStyle/>
          <a:p>
            <a:pPr indent="-290513" lvl="0" marL="471488" rtl="0" algn="l">
              <a:lnSpc>
                <a:spcPct val="90000"/>
              </a:lnSpc>
              <a:spcBef>
                <a:spcPts val="0"/>
              </a:spcBef>
              <a:spcAft>
                <a:spcPts val="0"/>
              </a:spcAft>
              <a:buSzPts val="2400"/>
              <a:buChar char="▪"/>
            </a:pPr>
            <a:r>
              <a:rPr lang="en-US" sz="2400"/>
              <a:t>Google</a:t>
            </a:r>
            <a:r>
              <a:rPr baseline="30000" lang="en-US" sz="2400"/>
              <a:t>1</a:t>
            </a:r>
            <a:r>
              <a:rPr lang="en-US" sz="2400"/>
              <a:t>: ~ 30% των πελατών τις έχουν πρόσβαση στις υπηρεσίες της μέσω IPv6</a:t>
            </a:r>
            <a:endParaRPr sz="2400"/>
          </a:p>
          <a:p>
            <a:pPr indent="-290513" lvl="0" marL="471488" rtl="0" algn="l">
              <a:lnSpc>
                <a:spcPct val="90000"/>
              </a:lnSpc>
              <a:spcBef>
                <a:spcPts val="1000"/>
              </a:spcBef>
              <a:spcAft>
                <a:spcPts val="0"/>
              </a:spcAft>
              <a:buSzPts val="2400"/>
              <a:buChar char="▪"/>
            </a:pPr>
            <a:r>
              <a:rPr lang="en-US" sz="2400"/>
              <a:t>NIST: το 1/3 από όλους τους  domains της αμερικανικής κυβέρνησης </a:t>
            </a:r>
            <a:r>
              <a:rPr lang="en-US" sz="2400"/>
              <a:t>υποστηρίζουν</a:t>
            </a:r>
            <a:r>
              <a:rPr lang="en-US" sz="2400"/>
              <a:t> IPv6</a:t>
            </a:r>
            <a:endParaRPr sz="2400"/>
          </a:p>
        </p:txBody>
      </p:sp>
      <p:sp>
        <p:nvSpPr>
          <p:cNvPr id="4982" name="Google Shape;4982;p75"/>
          <p:cNvSpPr txBox="1"/>
          <p:nvPr>
            <p:ph type="title"/>
          </p:nvPr>
        </p:nvSpPr>
        <p:spPr>
          <a:xfrm>
            <a:off x="0" y="345800"/>
            <a:ext cx="113538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800"/>
              <a:buFont typeface="Calibri"/>
              <a:buNone/>
            </a:pPr>
            <a:r>
              <a:rPr lang="en-US" sz="5000"/>
              <a:t>IPv6: adoption</a:t>
            </a:r>
            <a:endParaRPr sz="5000"/>
          </a:p>
        </p:txBody>
      </p:sp>
      <p:grpSp>
        <p:nvGrpSpPr>
          <p:cNvPr id="4983" name="Google Shape;4983;p75"/>
          <p:cNvGrpSpPr/>
          <p:nvPr/>
        </p:nvGrpSpPr>
        <p:grpSpPr>
          <a:xfrm>
            <a:off x="1284513" y="2612571"/>
            <a:ext cx="10450286" cy="4049486"/>
            <a:chOff x="1284513" y="2612571"/>
            <a:chExt cx="10450286" cy="4049486"/>
          </a:xfrm>
        </p:grpSpPr>
        <p:sp>
          <p:nvSpPr>
            <p:cNvPr id="4984" name="Google Shape;4984;p75"/>
            <p:cNvSpPr txBox="1"/>
            <p:nvPr/>
          </p:nvSpPr>
          <p:spPr>
            <a:xfrm>
              <a:off x="9092540" y="5704114"/>
              <a:ext cx="2642259" cy="8617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baseline="30000" i="0" lang="en-US" sz="1800" u="none" cap="none" strike="noStrike">
                  <a:solidFill>
                    <a:srgbClr val="000000"/>
                  </a:solidFill>
                  <a:latin typeface="Calibri"/>
                  <a:ea typeface="Calibri"/>
                  <a:cs typeface="Calibri"/>
                  <a:sym typeface="Calibri"/>
                </a:rPr>
                <a:t>1</a:t>
              </a:r>
              <a:r>
                <a:rPr b="0" i="0" lang="en-US" sz="1800" u="none" cap="none" strike="noStrike">
                  <a:solidFill>
                    <a:srgbClr val="000000"/>
                  </a:solidFill>
                  <a:latin typeface="Calibri"/>
                  <a:ea typeface="Calibri"/>
                  <a:cs typeface="Calibri"/>
                  <a:sym typeface="Calibri"/>
                </a:rPr>
                <a:t> </a:t>
              </a:r>
              <a:r>
                <a:rPr b="0" i="0" lang="en-US" sz="1600" u="none" cap="none" strike="noStrike">
                  <a:solidFill>
                    <a:srgbClr val="000000"/>
                  </a:solidFill>
                  <a:latin typeface="Calibri"/>
                  <a:ea typeface="Calibri"/>
                  <a:cs typeface="Calibri"/>
                  <a:sym typeface="Calibri"/>
                </a:rPr>
                <a:t>https://www.google.com/intl/en/ipv6/statistics.html</a:t>
              </a:r>
              <a:endParaRPr b="0" i="0" sz="1800" u="none" cap="none" strike="noStrike">
                <a:solidFill>
                  <a:srgbClr val="000000"/>
                </a:solidFill>
                <a:latin typeface="Calibri"/>
                <a:ea typeface="Calibri"/>
                <a:cs typeface="Calibri"/>
                <a:sym typeface="Calibri"/>
              </a:endParaRPr>
            </a:p>
          </p:txBody>
        </p:sp>
        <p:pic>
          <p:nvPicPr>
            <p:cNvPr id="4985" name="Google Shape;4985;p75"/>
            <p:cNvPicPr preferRelativeResize="0"/>
            <p:nvPr/>
          </p:nvPicPr>
          <p:blipFill rotWithShape="1">
            <a:blip r:embed="rId3">
              <a:alphaModFix/>
            </a:blip>
            <a:srcRect b="0" l="0" r="0" t="0"/>
            <a:stretch/>
          </p:blipFill>
          <p:spPr>
            <a:xfrm>
              <a:off x="1284513" y="2612571"/>
              <a:ext cx="7411254" cy="4049486"/>
            </a:xfrm>
            <a:prstGeom prst="rect">
              <a:avLst/>
            </a:prstGeom>
            <a:noFill/>
            <a:ln>
              <a:noFill/>
            </a:ln>
          </p:spPr>
        </p:pic>
      </p:grpSp>
      <p:sp>
        <p:nvSpPr>
          <p:cNvPr id="4986" name="Google Shape;4986;p75"/>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83"/>
                                        </p:tgtEl>
                                        <p:attrNameLst>
                                          <p:attrName>style.visibility</p:attrName>
                                        </p:attrNameLst>
                                      </p:cBhvr>
                                      <p:to>
                                        <p:strVal val="visible"/>
                                      </p:to>
                                    </p:set>
                                    <p:animEffect filter="fade" transition="in">
                                      <p:cBhvr>
                                        <p:cTn dur="500"/>
                                        <p:tgtEl>
                                          <p:spTgt spid="49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1" name="Shape 4991"/>
        <p:cNvGrpSpPr/>
        <p:nvPr/>
      </p:nvGrpSpPr>
      <p:grpSpPr>
        <a:xfrm>
          <a:off x="0" y="0"/>
          <a:ext cx="0" cy="0"/>
          <a:chOff x="0" y="0"/>
          <a:chExt cx="0" cy="0"/>
        </a:xfrm>
      </p:grpSpPr>
      <p:sp>
        <p:nvSpPr>
          <p:cNvPr id="4992" name="Google Shape;4992;p76"/>
          <p:cNvSpPr txBox="1"/>
          <p:nvPr>
            <p:ph idx="1" type="body"/>
          </p:nvPr>
        </p:nvSpPr>
        <p:spPr>
          <a:xfrm>
            <a:off x="0" y="1379475"/>
            <a:ext cx="11353800" cy="4663500"/>
          </a:xfrm>
          <a:prstGeom prst="rect">
            <a:avLst/>
          </a:prstGeom>
          <a:noFill/>
          <a:ln>
            <a:noFill/>
          </a:ln>
        </p:spPr>
        <p:txBody>
          <a:bodyPr anchorCtr="0" anchor="t" bIns="45700" lIns="91425" spcFirstLastPara="1" rIns="91425" wrap="square" tIns="45700">
            <a:normAutofit/>
          </a:bodyPr>
          <a:lstStyle/>
          <a:p>
            <a:pPr indent="-341312" lvl="0" marL="471487" rtl="0" algn="l">
              <a:lnSpc>
                <a:spcPct val="90000"/>
              </a:lnSpc>
              <a:spcBef>
                <a:spcPts val="1000"/>
              </a:spcBef>
              <a:spcAft>
                <a:spcPts val="0"/>
              </a:spcAft>
              <a:buSzPts val="3200"/>
              <a:buChar char="▪"/>
            </a:pPr>
            <a:r>
              <a:rPr lang="en-US" sz="3200"/>
              <a:t>Google1: ~ 30% των πελατών τις έχουν πρόσβαση στις υπηρεσίες της μέσω IPv6 </a:t>
            </a:r>
            <a:endParaRPr sz="3200"/>
          </a:p>
          <a:p>
            <a:pPr indent="-341313" lvl="0" marL="471488" rtl="0" algn="l">
              <a:lnSpc>
                <a:spcPct val="90000"/>
              </a:lnSpc>
              <a:spcBef>
                <a:spcPts val="1000"/>
              </a:spcBef>
              <a:spcAft>
                <a:spcPts val="0"/>
              </a:spcAft>
              <a:buSzPts val="3200"/>
              <a:buChar char="▪"/>
            </a:pPr>
            <a:r>
              <a:rPr lang="en-US" sz="3200"/>
              <a:t>NIST: το 1/3 από όλους τους domains της αμερικανικής κυβέρνησης υποστηρίζουν IPv6</a:t>
            </a:r>
            <a:endParaRPr sz="3200"/>
          </a:p>
          <a:p>
            <a:pPr indent="-341313" lvl="0" marL="471488" rtl="0" algn="l">
              <a:lnSpc>
                <a:spcPct val="90000"/>
              </a:lnSpc>
              <a:spcBef>
                <a:spcPts val="1000"/>
              </a:spcBef>
              <a:spcAft>
                <a:spcPts val="0"/>
              </a:spcAft>
              <a:buSzPts val="3200"/>
              <a:buChar char="▪"/>
            </a:pPr>
            <a:r>
              <a:rPr lang="en-US" sz="3200"/>
              <a:t>Long (long!) time for deployment, use</a:t>
            </a:r>
            <a:endParaRPr sz="3200"/>
          </a:p>
          <a:p>
            <a:pPr indent="-354013" lvl="1" marL="914400" rtl="0" algn="l">
              <a:lnSpc>
                <a:spcPct val="90000"/>
              </a:lnSpc>
              <a:spcBef>
                <a:spcPts val="500"/>
              </a:spcBef>
              <a:spcAft>
                <a:spcPts val="0"/>
              </a:spcAft>
              <a:buSzPts val="3200"/>
              <a:buChar char="•"/>
            </a:pPr>
            <a:r>
              <a:rPr lang="en-US" sz="3200"/>
              <a:t>25 years and counting!</a:t>
            </a:r>
            <a:endParaRPr sz="3200"/>
          </a:p>
          <a:p>
            <a:pPr indent="-354013" lvl="1" marL="914400" rtl="0" algn="l">
              <a:lnSpc>
                <a:spcPct val="90000"/>
              </a:lnSpc>
              <a:spcBef>
                <a:spcPts val="500"/>
              </a:spcBef>
              <a:spcAft>
                <a:spcPts val="0"/>
              </a:spcAft>
              <a:buSzPts val="3200"/>
              <a:buChar char="•"/>
            </a:pPr>
            <a:r>
              <a:rPr lang="en-US" sz="3200"/>
              <a:t>think of application-level changes in last 25 years: WWW, social media, streaming media, gaming, telepresence, …</a:t>
            </a:r>
            <a:endParaRPr sz="3200"/>
          </a:p>
          <a:p>
            <a:pPr indent="-354013" lvl="1" marL="914400" rtl="0" algn="l">
              <a:lnSpc>
                <a:spcPct val="90000"/>
              </a:lnSpc>
              <a:spcBef>
                <a:spcPts val="500"/>
              </a:spcBef>
              <a:spcAft>
                <a:spcPts val="0"/>
              </a:spcAft>
              <a:buSzPts val="3200"/>
              <a:buChar char="•"/>
            </a:pPr>
            <a:r>
              <a:rPr i="1" lang="en-US" sz="3200">
                <a:solidFill>
                  <a:srgbClr val="CC0000"/>
                </a:solidFill>
              </a:rPr>
              <a:t>Why?</a:t>
            </a:r>
            <a:endParaRPr sz="3200"/>
          </a:p>
        </p:txBody>
      </p:sp>
      <p:sp>
        <p:nvSpPr>
          <p:cNvPr id="4993" name="Google Shape;4993;p76"/>
          <p:cNvSpPr txBox="1"/>
          <p:nvPr>
            <p:ph type="title"/>
          </p:nvPr>
        </p:nvSpPr>
        <p:spPr>
          <a:xfrm>
            <a:off x="0" y="345800"/>
            <a:ext cx="113538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800"/>
              <a:buFont typeface="Calibri"/>
              <a:buNone/>
            </a:pPr>
            <a:r>
              <a:rPr lang="en-US" sz="5000"/>
              <a:t>IPv6: adoption</a:t>
            </a:r>
            <a:endParaRPr sz="4600"/>
          </a:p>
        </p:txBody>
      </p:sp>
      <p:sp>
        <p:nvSpPr>
          <p:cNvPr id="4994" name="Google Shape;4994;p76"/>
          <p:cNvSpPr txBox="1"/>
          <p:nvPr/>
        </p:nvSpPr>
        <p:spPr>
          <a:xfrm>
            <a:off x="928255" y="6289964"/>
            <a:ext cx="472943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baseline="30000" i="0" lang="en-US" sz="1800" u="none" cap="none" strike="noStrike">
                <a:solidFill>
                  <a:srgbClr val="000000"/>
                </a:solidFill>
                <a:latin typeface="Calibri"/>
                <a:ea typeface="Calibri"/>
                <a:cs typeface="Calibri"/>
                <a:sym typeface="Calibri"/>
              </a:rPr>
              <a:t>1</a:t>
            </a:r>
            <a:r>
              <a:rPr b="0" i="0" lang="en-US" sz="1800" u="none" cap="none" strike="noStrike">
                <a:solidFill>
                  <a:srgbClr val="000000"/>
                </a:solidFill>
                <a:latin typeface="Calibri"/>
                <a:ea typeface="Calibri"/>
                <a:cs typeface="Calibri"/>
                <a:sym typeface="Calibri"/>
              </a:rPr>
              <a:t> </a:t>
            </a:r>
            <a:r>
              <a:rPr b="0" i="0" lang="en-US" sz="1600" u="none" cap="none" strike="noStrike">
                <a:solidFill>
                  <a:srgbClr val="000000"/>
                </a:solidFill>
                <a:latin typeface="Calibri"/>
                <a:ea typeface="Calibri"/>
                <a:cs typeface="Calibri"/>
                <a:sym typeface="Calibri"/>
              </a:rPr>
              <a:t>https://www.google.com/intl/en/ipv6/statistics.html</a:t>
            </a:r>
            <a:endParaRPr b="0" i="0" sz="1800" u="none" cap="none" strike="noStrike">
              <a:solidFill>
                <a:srgbClr val="000000"/>
              </a:solidFill>
              <a:latin typeface="Calibri"/>
              <a:ea typeface="Calibri"/>
              <a:cs typeface="Calibri"/>
              <a:sym typeface="Calibri"/>
            </a:endParaRPr>
          </a:p>
        </p:txBody>
      </p:sp>
      <p:sp>
        <p:nvSpPr>
          <p:cNvPr id="4995" name="Google Shape;4995;p76"/>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0" name="Shape 5000"/>
        <p:cNvGrpSpPr/>
        <p:nvPr/>
      </p:nvGrpSpPr>
      <p:grpSpPr>
        <a:xfrm>
          <a:off x="0" y="0"/>
          <a:ext cx="0" cy="0"/>
          <a:chOff x="0" y="0"/>
          <a:chExt cx="0" cy="0"/>
        </a:xfrm>
      </p:grpSpPr>
      <p:sp>
        <p:nvSpPr>
          <p:cNvPr id="5001" name="Google Shape;5001;gb840aa36fd_0_93"/>
          <p:cNvSpPr txBox="1"/>
          <p:nvPr>
            <p:ph type="title"/>
          </p:nvPr>
        </p:nvSpPr>
        <p:spPr>
          <a:xfrm>
            <a:off x="1" y="289325"/>
            <a:ext cx="113142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400"/>
              <a:buFont typeface="Calibri"/>
              <a:buNone/>
            </a:pPr>
            <a:r>
              <a:rPr lang="en-US" sz="5000"/>
              <a:t>Network layer: “data plane” roadmap</a:t>
            </a:r>
            <a:endParaRPr sz="5000"/>
          </a:p>
        </p:txBody>
      </p:sp>
      <p:sp>
        <p:nvSpPr>
          <p:cNvPr id="5002" name="Google Shape;5002;gb840aa36fd_0_93"/>
          <p:cNvSpPr txBox="1"/>
          <p:nvPr>
            <p:ph idx="2" type="body"/>
          </p:nvPr>
        </p:nvSpPr>
        <p:spPr>
          <a:xfrm>
            <a:off x="-191911" y="1352099"/>
            <a:ext cx="6618000" cy="5001000"/>
          </a:xfrm>
          <a:prstGeom prst="rect">
            <a:avLst/>
          </a:prstGeom>
          <a:noFill/>
          <a:ln>
            <a:noFill/>
          </a:ln>
        </p:spPr>
        <p:txBody>
          <a:bodyPr anchorCtr="0" anchor="t" bIns="45700" lIns="91425" spcFirstLastPara="1" rIns="91425" wrap="square" tIns="45700">
            <a:noAutofit/>
          </a:bodyPr>
          <a:lstStyle/>
          <a:p>
            <a:pPr indent="-252412" lvl="0" marL="407987" rtl="0" algn="l">
              <a:lnSpc>
                <a:spcPct val="90000"/>
              </a:lnSpc>
              <a:spcBef>
                <a:spcPts val="0"/>
              </a:spcBef>
              <a:spcAft>
                <a:spcPts val="0"/>
              </a:spcAft>
              <a:buClr>
                <a:schemeClr val="lt2"/>
              </a:buClr>
              <a:buSzPts val="2800"/>
              <a:buChar char="▪"/>
            </a:pPr>
            <a:r>
              <a:rPr lang="en-US">
                <a:solidFill>
                  <a:schemeClr val="lt2"/>
                </a:solidFill>
              </a:rPr>
              <a:t>επίπεδο δικτύου: ανασκόπηση</a:t>
            </a:r>
            <a:endParaRPr>
              <a:solidFill>
                <a:schemeClr val="lt2"/>
              </a:solidFill>
            </a:endParaRPr>
          </a:p>
          <a:p>
            <a:pPr indent="-231775" lvl="1" marL="695325" rtl="0" algn="l">
              <a:lnSpc>
                <a:spcPct val="90000"/>
              </a:lnSpc>
              <a:spcBef>
                <a:spcPts val="0"/>
              </a:spcBef>
              <a:spcAft>
                <a:spcPts val="0"/>
              </a:spcAft>
              <a:buClr>
                <a:schemeClr val="lt2"/>
              </a:buClr>
              <a:buSzPts val="2800"/>
              <a:buChar char="•"/>
            </a:pPr>
            <a:r>
              <a:rPr lang="en-US" sz="2800">
                <a:solidFill>
                  <a:schemeClr val="lt2"/>
                </a:solidFill>
              </a:rPr>
              <a:t>επίπεδο δεδομένων</a:t>
            </a:r>
            <a:endParaRPr sz="2800">
              <a:solidFill>
                <a:schemeClr val="lt2"/>
              </a:solidFill>
            </a:endParaRPr>
          </a:p>
          <a:p>
            <a:pPr indent="-231775" lvl="1" marL="695325" rtl="0" algn="l">
              <a:lnSpc>
                <a:spcPct val="90000"/>
              </a:lnSpc>
              <a:spcBef>
                <a:spcPts val="0"/>
              </a:spcBef>
              <a:spcAft>
                <a:spcPts val="0"/>
              </a:spcAft>
              <a:buClr>
                <a:schemeClr val="lt2"/>
              </a:buClr>
              <a:buSzPts val="2800"/>
              <a:buChar char="•"/>
            </a:pPr>
            <a:r>
              <a:rPr lang="en-US" sz="2800">
                <a:solidFill>
                  <a:schemeClr val="lt2"/>
                </a:solidFill>
              </a:rPr>
              <a:t>επίπεδο ελέγχου</a:t>
            </a:r>
            <a:endParaRPr sz="2800">
              <a:solidFill>
                <a:schemeClr val="lt2"/>
              </a:solidFill>
            </a:endParaRPr>
          </a:p>
        </p:txBody>
      </p:sp>
      <p:pic>
        <p:nvPicPr>
          <p:cNvPr descr="A train crossing a bridge over a body of water&#10;&#10;Description automatically generated" id="5003" name="Google Shape;5003;gb840aa36fd_0_93"/>
          <p:cNvPicPr preferRelativeResize="0"/>
          <p:nvPr/>
        </p:nvPicPr>
        <p:blipFill rotWithShape="1">
          <a:blip r:embed="rId3">
            <a:alphaModFix/>
          </a:blip>
          <a:srcRect b="0" l="0" r="0" t="0"/>
          <a:stretch/>
        </p:blipFill>
        <p:spPr>
          <a:xfrm>
            <a:off x="7253288" y="1379196"/>
            <a:ext cx="3102316" cy="2326737"/>
          </a:xfrm>
          <a:prstGeom prst="rect">
            <a:avLst/>
          </a:prstGeom>
          <a:noFill/>
          <a:ln>
            <a:noFill/>
          </a:ln>
        </p:spPr>
      </p:pic>
      <p:sp>
        <p:nvSpPr>
          <p:cNvPr id="5004" name="Google Shape;5004;gb840aa36fd_0_93"/>
          <p:cNvSpPr txBox="1"/>
          <p:nvPr/>
        </p:nvSpPr>
        <p:spPr>
          <a:xfrm>
            <a:off x="6274088" y="4116775"/>
            <a:ext cx="6005400" cy="1937700"/>
          </a:xfrm>
          <a:prstGeom prst="rect">
            <a:avLst/>
          </a:prstGeom>
          <a:noFill/>
          <a:ln>
            <a:noFill/>
          </a:ln>
        </p:spPr>
        <p:txBody>
          <a:bodyPr anchorCtr="0" anchor="t" bIns="45700" lIns="91425" spcFirstLastPara="1" rIns="91425" wrap="square" tIns="45700">
            <a:noAutofit/>
          </a:bodyPr>
          <a:lstStyle/>
          <a:p>
            <a:pPr indent="-252412" lvl="0" marL="407987" marR="0" rtl="0" algn="l">
              <a:lnSpc>
                <a:spcPct val="90000"/>
              </a:lnSpc>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Γενικευμένη προώθηση</a:t>
            </a:r>
            <a:r>
              <a:rPr b="0" i="0" lang="en-US" sz="2800" u="none" cap="none" strike="noStrike">
                <a:solidFill>
                  <a:schemeClr val="dk1"/>
                </a:solidFill>
                <a:latin typeface="Calibri"/>
                <a:ea typeface="Calibri"/>
                <a:cs typeface="Calibri"/>
                <a:sym typeface="Calibri"/>
              </a:rPr>
              <a:t>, SDN</a:t>
            </a:r>
            <a:endParaRPr sz="2800">
              <a:solidFill>
                <a:schemeClr val="dk1"/>
              </a:solidFill>
            </a:endParaRPr>
          </a:p>
          <a:p>
            <a:pPr indent="-231775" lvl="1" marL="695325" marR="0" rtl="0" algn="l">
              <a:lnSpc>
                <a:spcPct val="90000"/>
              </a:lnSpc>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ταίριασμα</a:t>
            </a:r>
            <a:r>
              <a:rPr b="0" i="0" lang="en-US" sz="2800" u="none" cap="none" strike="noStrike">
                <a:solidFill>
                  <a:schemeClr val="dk1"/>
                </a:solidFill>
                <a:latin typeface="Calibri"/>
                <a:ea typeface="Calibri"/>
                <a:cs typeface="Calibri"/>
                <a:sym typeface="Calibri"/>
              </a:rPr>
              <a:t>+</a:t>
            </a:r>
            <a:r>
              <a:rPr lang="en-US" sz="2800">
                <a:solidFill>
                  <a:schemeClr val="dk1"/>
                </a:solidFill>
                <a:latin typeface="Calibri"/>
                <a:ea typeface="Calibri"/>
                <a:cs typeface="Calibri"/>
                <a:sym typeface="Calibri"/>
              </a:rPr>
              <a:t>ενέργεια</a:t>
            </a:r>
            <a:endParaRPr b="0" i="0" sz="2800" u="none" cap="none" strike="noStrike">
              <a:solidFill>
                <a:schemeClr val="dk1"/>
              </a:solidFill>
              <a:latin typeface="Calibri"/>
              <a:ea typeface="Calibri"/>
              <a:cs typeface="Calibri"/>
              <a:sym typeface="Calibri"/>
            </a:endParaRPr>
          </a:p>
          <a:p>
            <a:pPr indent="-231775" lvl="1" marL="695325" marR="0" rtl="0" algn="l">
              <a:lnSpc>
                <a:spcPct val="9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OpenFlow:</a:t>
            </a:r>
            <a:r>
              <a:rPr lang="en-US" sz="2800">
                <a:solidFill>
                  <a:schemeClr val="dk1"/>
                </a:solidFill>
                <a:latin typeface="Calibri"/>
                <a:ea typeface="Calibri"/>
                <a:cs typeface="Calibri"/>
                <a:sym typeface="Calibri"/>
              </a:rPr>
              <a:t>ταίριασμα+ενέργεια σε δράση</a:t>
            </a:r>
            <a:endParaRPr sz="2800">
              <a:solidFill>
                <a:schemeClr val="dk1"/>
              </a:solidFill>
            </a:endParaRPr>
          </a:p>
          <a:p>
            <a:pPr indent="-252412" lvl="0" marL="407987" marR="0" rtl="0" algn="l">
              <a:lnSpc>
                <a:spcPct val="90000"/>
              </a:lnSpc>
              <a:spcBef>
                <a:spcPts val="600"/>
              </a:spcBef>
              <a:spcAft>
                <a:spcPts val="0"/>
              </a:spcAft>
              <a:buClr>
                <a:schemeClr val="lt2"/>
              </a:buClr>
              <a:buSzPts val="2800"/>
              <a:buFont typeface="Noto Sans Symbols"/>
              <a:buChar char="▪"/>
            </a:pPr>
            <a:r>
              <a:rPr lang="en-US" sz="2800">
                <a:solidFill>
                  <a:schemeClr val="lt2"/>
                </a:solidFill>
                <a:latin typeface="Calibri"/>
                <a:ea typeface="Calibri"/>
                <a:cs typeface="Calibri"/>
                <a:sym typeface="Calibri"/>
              </a:rPr>
              <a:t>ενδιάμεσες θυρίδες</a:t>
            </a:r>
            <a:endParaRPr sz="2800">
              <a:solidFill>
                <a:schemeClr val="lt2"/>
              </a:solidFill>
            </a:endParaRPr>
          </a:p>
          <a:p>
            <a:pPr indent="-79375" lvl="1" marL="695325" marR="0" rtl="0" algn="l">
              <a:lnSpc>
                <a:spcPct val="90000"/>
              </a:lnSpc>
              <a:spcBef>
                <a:spcPts val="500"/>
              </a:spcBef>
              <a:spcAft>
                <a:spcPts val="0"/>
              </a:spcAft>
              <a:buClr>
                <a:srgbClr val="0000A8"/>
              </a:buClr>
              <a:buSzPts val="2400"/>
              <a:buFont typeface="Arial"/>
              <a:buNone/>
            </a:pPr>
            <a:r>
              <a:t/>
            </a:r>
            <a:endParaRPr b="0" i="0" sz="2800" u="none" cap="none" strike="noStrike">
              <a:solidFill>
                <a:schemeClr val="dk1"/>
              </a:solidFill>
              <a:latin typeface="Calibri"/>
              <a:ea typeface="Calibri"/>
              <a:cs typeface="Calibri"/>
              <a:sym typeface="Calibri"/>
            </a:endParaRPr>
          </a:p>
        </p:txBody>
      </p:sp>
      <p:sp>
        <p:nvSpPr>
          <p:cNvPr id="5005" name="Google Shape;5005;gb840aa36fd_0_93"/>
          <p:cNvSpPr txBox="1"/>
          <p:nvPr>
            <p:ph idx="12" type="sldNum"/>
          </p:nvPr>
        </p:nvSpPr>
        <p:spPr>
          <a:xfrm>
            <a:off x="9219616" y="646539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
        <p:nvSpPr>
          <p:cNvPr id="5006" name="Google Shape;5006;gb840aa36fd_0_93"/>
          <p:cNvSpPr txBox="1"/>
          <p:nvPr/>
        </p:nvSpPr>
        <p:spPr>
          <a:xfrm>
            <a:off x="-198550" y="2730750"/>
            <a:ext cx="6720300" cy="4023600"/>
          </a:xfrm>
          <a:prstGeom prst="rect">
            <a:avLst/>
          </a:prstGeom>
          <a:noFill/>
          <a:ln>
            <a:noFill/>
          </a:ln>
        </p:spPr>
        <p:txBody>
          <a:bodyPr anchorCtr="0" anchor="t" bIns="45700" lIns="91425" spcFirstLastPara="1" rIns="91425" wrap="square" tIns="45700">
            <a:noAutofit/>
          </a:bodyPr>
          <a:lstStyle/>
          <a:p>
            <a:pPr indent="-252412" lvl="0" marL="407987" marR="0" rtl="0" algn="l">
              <a:lnSpc>
                <a:spcPct val="90000"/>
              </a:lnSpc>
              <a:spcBef>
                <a:spcPts val="0"/>
              </a:spcBef>
              <a:spcAft>
                <a:spcPts val="0"/>
              </a:spcAft>
              <a:buClr>
                <a:schemeClr val="lt2"/>
              </a:buClr>
              <a:buSzPts val="2800"/>
              <a:buFont typeface="Noto Sans Symbols"/>
              <a:buChar char="▪"/>
            </a:pPr>
            <a:r>
              <a:rPr lang="en-US" sz="2800">
                <a:solidFill>
                  <a:schemeClr val="lt2"/>
                </a:solidFill>
                <a:latin typeface="Calibri"/>
                <a:ea typeface="Calibri"/>
                <a:cs typeface="Calibri"/>
                <a:sym typeface="Calibri"/>
              </a:rPr>
              <a:t>Τι βρίσκεται μέσα σε ένα δρομολογητή</a:t>
            </a:r>
            <a:endParaRPr sz="2800">
              <a:solidFill>
                <a:schemeClr val="lt2"/>
              </a:solidFill>
            </a:endParaRPr>
          </a:p>
          <a:p>
            <a:pPr indent="-231775" lvl="1" marL="695325" marR="0" rtl="0" algn="l">
              <a:lnSpc>
                <a:spcPct val="90000"/>
              </a:lnSpc>
              <a:spcBef>
                <a:spcPts val="0"/>
              </a:spcBef>
              <a:spcAft>
                <a:spcPts val="0"/>
              </a:spcAft>
              <a:buClr>
                <a:schemeClr val="lt2"/>
              </a:buClr>
              <a:buSzPts val="2800"/>
              <a:buFont typeface="Arial"/>
              <a:buChar char="•"/>
            </a:pPr>
            <a:r>
              <a:rPr b="0" i="0" lang="en-US" sz="2800" u="none" cap="none" strike="noStrike">
                <a:solidFill>
                  <a:schemeClr val="lt2"/>
                </a:solidFill>
                <a:latin typeface="Calibri"/>
                <a:ea typeface="Calibri"/>
                <a:cs typeface="Calibri"/>
                <a:sym typeface="Calibri"/>
              </a:rPr>
              <a:t>input ports, switching, output ports</a:t>
            </a:r>
            <a:endParaRPr sz="2800">
              <a:solidFill>
                <a:schemeClr val="lt2"/>
              </a:solidFill>
            </a:endParaRPr>
          </a:p>
          <a:p>
            <a:pPr indent="-231775" lvl="1" marL="695325" marR="0" rtl="0" algn="l">
              <a:lnSpc>
                <a:spcPct val="90000"/>
              </a:lnSpc>
              <a:spcBef>
                <a:spcPts val="0"/>
              </a:spcBef>
              <a:spcAft>
                <a:spcPts val="0"/>
              </a:spcAft>
              <a:buClr>
                <a:schemeClr val="lt2"/>
              </a:buClr>
              <a:buSzPts val="2800"/>
              <a:buFont typeface="Arial"/>
              <a:buChar char="•"/>
            </a:pPr>
            <a:r>
              <a:rPr b="0" i="0" lang="en-US" sz="2800" u="none" cap="none" strike="noStrike">
                <a:solidFill>
                  <a:schemeClr val="lt2"/>
                </a:solidFill>
                <a:latin typeface="Calibri"/>
                <a:ea typeface="Calibri"/>
                <a:cs typeface="Calibri"/>
                <a:sym typeface="Calibri"/>
              </a:rPr>
              <a:t>buffer management, scheduling</a:t>
            </a:r>
            <a:endParaRPr sz="2800">
              <a:solidFill>
                <a:schemeClr val="lt2"/>
              </a:solidFill>
            </a:endParaRPr>
          </a:p>
          <a:p>
            <a:pPr indent="-252412" lvl="0" marL="407987" marR="0" rtl="0" algn="l">
              <a:lnSpc>
                <a:spcPct val="90000"/>
              </a:lnSpc>
              <a:spcBef>
                <a:spcPts val="600"/>
              </a:spcBef>
              <a:spcAft>
                <a:spcPts val="0"/>
              </a:spcAft>
              <a:buClr>
                <a:schemeClr val="lt2"/>
              </a:buClr>
              <a:buSzPts val="2800"/>
              <a:buFont typeface="Noto Sans Symbols"/>
              <a:buChar char="▪"/>
            </a:pPr>
            <a:r>
              <a:rPr b="0" i="0" lang="en-US" sz="2800" u="none" cap="none" strike="noStrike">
                <a:solidFill>
                  <a:schemeClr val="lt2"/>
                </a:solidFill>
                <a:latin typeface="Calibri"/>
                <a:ea typeface="Calibri"/>
                <a:cs typeface="Calibri"/>
                <a:sym typeface="Calibri"/>
              </a:rPr>
              <a:t>IP: </a:t>
            </a:r>
            <a:r>
              <a:rPr lang="en-US" sz="2800">
                <a:solidFill>
                  <a:schemeClr val="lt2"/>
                </a:solidFill>
                <a:latin typeface="Calibri"/>
                <a:ea typeface="Calibri"/>
                <a:cs typeface="Calibri"/>
                <a:sym typeface="Calibri"/>
              </a:rPr>
              <a:t>το πρωτόκολλο του διαδικτύου</a:t>
            </a:r>
            <a:endParaRPr sz="2800">
              <a:solidFill>
                <a:schemeClr val="lt2"/>
              </a:solidFill>
            </a:endParaRPr>
          </a:p>
          <a:p>
            <a:pPr indent="-231775" lvl="1" marL="695325" marR="0" rtl="0" algn="l">
              <a:lnSpc>
                <a:spcPct val="90000"/>
              </a:lnSpc>
              <a:spcBef>
                <a:spcPts val="0"/>
              </a:spcBef>
              <a:spcAft>
                <a:spcPts val="0"/>
              </a:spcAft>
              <a:buClr>
                <a:schemeClr val="lt2"/>
              </a:buClr>
              <a:buSzPts val="2800"/>
              <a:buFont typeface="Arial"/>
              <a:buChar char="•"/>
            </a:pPr>
            <a:r>
              <a:rPr lang="en-US" sz="2800">
                <a:solidFill>
                  <a:schemeClr val="lt2"/>
                </a:solidFill>
                <a:latin typeface="Calibri"/>
                <a:ea typeface="Calibri"/>
                <a:cs typeface="Calibri"/>
                <a:sym typeface="Calibri"/>
              </a:rPr>
              <a:t>μορφή δεδομενογράμματος</a:t>
            </a:r>
            <a:endParaRPr sz="2800">
              <a:solidFill>
                <a:schemeClr val="lt2"/>
              </a:solidFill>
            </a:endParaRPr>
          </a:p>
          <a:p>
            <a:pPr indent="-231775" lvl="1" marL="695325" marR="0" rtl="0" algn="l">
              <a:lnSpc>
                <a:spcPct val="90000"/>
              </a:lnSpc>
              <a:spcBef>
                <a:spcPts val="0"/>
              </a:spcBef>
              <a:spcAft>
                <a:spcPts val="0"/>
              </a:spcAft>
              <a:buClr>
                <a:schemeClr val="lt2"/>
              </a:buClr>
              <a:buSzPts val="2800"/>
              <a:buFont typeface="Arial"/>
              <a:buChar char="•"/>
            </a:pPr>
            <a:r>
              <a:rPr lang="en-US" sz="2800">
                <a:solidFill>
                  <a:schemeClr val="lt2"/>
                </a:solidFill>
                <a:latin typeface="Calibri"/>
                <a:ea typeface="Calibri"/>
                <a:cs typeface="Calibri"/>
                <a:sym typeface="Calibri"/>
              </a:rPr>
              <a:t>διευθυνσιοδότηση</a:t>
            </a:r>
            <a:endParaRPr sz="2800">
              <a:solidFill>
                <a:schemeClr val="lt2"/>
              </a:solidFill>
            </a:endParaRPr>
          </a:p>
          <a:p>
            <a:pPr indent="-231775" lvl="1" marL="695325" marR="0" rtl="0" algn="l">
              <a:lnSpc>
                <a:spcPct val="90000"/>
              </a:lnSpc>
              <a:spcBef>
                <a:spcPts val="0"/>
              </a:spcBef>
              <a:spcAft>
                <a:spcPts val="0"/>
              </a:spcAft>
              <a:buClr>
                <a:schemeClr val="lt2"/>
              </a:buClr>
              <a:buSzPts val="2800"/>
              <a:buFont typeface="Arial"/>
              <a:buChar char="•"/>
            </a:pPr>
            <a:r>
              <a:rPr lang="en-US" sz="2800">
                <a:solidFill>
                  <a:schemeClr val="lt2"/>
                </a:solidFill>
                <a:latin typeface="Calibri"/>
                <a:ea typeface="Calibri"/>
                <a:cs typeface="Calibri"/>
                <a:sym typeface="Calibri"/>
              </a:rPr>
              <a:t>μετάφραση της διεύθυνσης διαδικτύου</a:t>
            </a:r>
            <a:endParaRPr sz="2800">
              <a:solidFill>
                <a:schemeClr val="lt2"/>
              </a:solidFill>
            </a:endParaRPr>
          </a:p>
          <a:p>
            <a:pPr indent="-231775" lvl="1" marL="695325" marR="0" rtl="0" algn="l">
              <a:lnSpc>
                <a:spcPct val="90000"/>
              </a:lnSpc>
              <a:spcBef>
                <a:spcPts val="0"/>
              </a:spcBef>
              <a:spcAft>
                <a:spcPts val="0"/>
              </a:spcAft>
              <a:buClr>
                <a:schemeClr val="lt2"/>
              </a:buClr>
              <a:buSzPts val="2800"/>
              <a:buFont typeface="Arial"/>
              <a:buChar char="•"/>
            </a:pPr>
            <a:r>
              <a:rPr b="0" i="0" lang="en-US" sz="2800" u="none" cap="none" strike="noStrike">
                <a:solidFill>
                  <a:schemeClr val="lt2"/>
                </a:solidFill>
                <a:latin typeface="Calibri"/>
                <a:ea typeface="Calibri"/>
                <a:cs typeface="Calibri"/>
                <a:sym typeface="Calibri"/>
              </a:rPr>
              <a:t>IPv6</a:t>
            </a:r>
            <a:endParaRPr sz="2800">
              <a:solidFill>
                <a:schemeClr val="lt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6">
                                            <p:txEl>
                                              <p:pRg end="0" st="0"/>
                                            </p:txEl>
                                          </p:spTgt>
                                        </p:tgtEl>
                                        <p:attrNameLst>
                                          <p:attrName>style.visibility</p:attrName>
                                        </p:attrNameLst>
                                      </p:cBhvr>
                                      <p:to>
                                        <p:strVal val="visible"/>
                                      </p:to>
                                    </p:set>
                                    <p:animEffect filter="fade" transition="in">
                                      <p:cBhvr>
                                        <p:cTn dur="500"/>
                                        <p:tgtEl>
                                          <p:spTgt spid="500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6">
                                            <p:txEl>
                                              <p:pRg end="1" st="1"/>
                                            </p:txEl>
                                          </p:spTgt>
                                        </p:tgtEl>
                                        <p:attrNameLst>
                                          <p:attrName>style.visibility</p:attrName>
                                        </p:attrNameLst>
                                      </p:cBhvr>
                                      <p:to>
                                        <p:strVal val="visible"/>
                                      </p:to>
                                    </p:set>
                                    <p:animEffect filter="fade" transition="in">
                                      <p:cBhvr>
                                        <p:cTn dur="500"/>
                                        <p:tgtEl>
                                          <p:spTgt spid="500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6">
                                            <p:txEl>
                                              <p:pRg end="2" st="2"/>
                                            </p:txEl>
                                          </p:spTgt>
                                        </p:tgtEl>
                                        <p:attrNameLst>
                                          <p:attrName>style.visibility</p:attrName>
                                        </p:attrNameLst>
                                      </p:cBhvr>
                                      <p:to>
                                        <p:strVal val="visible"/>
                                      </p:to>
                                    </p:set>
                                    <p:animEffect filter="fade" transition="in">
                                      <p:cBhvr>
                                        <p:cTn dur="500"/>
                                        <p:tgtEl>
                                          <p:spTgt spid="500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6">
                                            <p:txEl>
                                              <p:pRg end="3" st="3"/>
                                            </p:txEl>
                                          </p:spTgt>
                                        </p:tgtEl>
                                        <p:attrNameLst>
                                          <p:attrName>style.visibility</p:attrName>
                                        </p:attrNameLst>
                                      </p:cBhvr>
                                      <p:to>
                                        <p:strVal val="visible"/>
                                      </p:to>
                                    </p:set>
                                    <p:animEffect filter="fade" transition="in">
                                      <p:cBhvr>
                                        <p:cTn dur="500"/>
                                        <p:tgtEl>
                                          <p:spTgt spid="500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6">
                                            <p:txEl>
                                              <p:pRg end="4" st="4"/>
                                            </p:txEl>
                                          </p:spTgt>
                                        </p:tgtEl>
                                        <p:attrNameLst>
                                          <p:attrName>style.visibility</p:attrName>
                                        </p:attrNameLst>
                                      </p:cBhvr>
                                      <p:to>
                                        <p:strVal val="visible"/>
                                      </p:to>
                                    </p:set>
                                    <p:animEffect filter="fade" transition="in">
                                      <p:cBhvr>
                                        <p:cTn dur="500"/>
                                        <p:tgtEl>
                                          <p:spTgt spid="500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6">
                                            <p:txEl>
                                              <p:pRg end="5" st="5"/>
                                            </p:txEl>
                                          </p:spTgt>
                                        </p:tgtEl>
                                        <p:attrNameLst>
                                          <p:attrName>style.visibility</p:attrName>
                                        </p:attrNameLst>
                                      </p:cBhvr>
                                      <p:to>
                                        <p:strVal val="visible"/>
                                      </p:to>
                                    </p:set>
                                    <p:animEffect filter="fade" transition="in">
                                      <p:cBhvr>
                                        <p:cTn dur="500"/>
                                        <p:tgtEl>
                                          <p:spTgt spid="500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6">
                                            <p:txEl>
                                              <p:pRg end="6" st="6"/>
                                            </p:txEl>
                                          </p:spTgt>
                                        </p:tgtEl>
                                        <p:attrNameLst>
                                          <p:attrName>style.visibility</p:attrName>
                                        </p:attrNameLst>
                                      </p:cBhvr>
                                      <p:to>
                                        <p:strVal val="visible"/>
                                      </p:to>
                                    </p:set>
                                    <p:animEffect filter="fade" transition="in">
                                      <p:cBhvr>
                                        <p:cTn dur="500"/>
                                        <p:tgtEl>
                                          <p:spTgt spid="500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6">
                                            <p:txEl>
                                              <p:pRg end="7" st="7"/>
                                            </p:txEl>
                                          </p:spTgt>
                                        </p:tgtEl>
                                        <p:attrNameLst>
                                          <p:attrName>style.visibility</p:attrName>
                                        </p:attrNameLst>
                                      </p:cBhvr>
                                      <p:to>
                                        <p:strVal val="visible"/>
                                      </p:to>
                                    </p:set>
                                    <p:animEffect filter="fade" transition="in">
                                      <p:cBhvr>
                                        <p:cTn dur="500"/>
                                        <p:tgtEl>
                                          <p:spTgt spid="500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4"/>
                                        </p:tgtEl>
                                        <p:attrNameLst>
                                          <p:attrName>style.visibility</p:attrName>
                                        </p:attrNameLst>
                                      </p:cBhvr>
                                      <p:to>
                                        <p:strVal val="visible"/>
                                      </p:to>
                                    </p:set>
                                    <p:animEffect filter="fade" transition="in">
                                      <p:cBhvr>
                                        <p:cTn dur="500"/>
                                        <p:tgtEl>
                                          <p:spTgt spid="50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1" name="Shape 5011"/>
        <p:cNvGrpSpPr/>
        <p:nvPr/>
      </p:nvGrpSpPr>
      <p:grpSpPr>
        <a:xfrm>
          <a:off x="0" y="0"/>
          <a:ext cx="0" cy="0"/>
          <a:chOff x="0" y="0"/>
          <a:chExt cx="0" cy="0"/>
        </a:xfrm>
      </p:grpSpPr>
      <p:grpSp>
        <p:nvGrpSpPr>
          <p:cNvPr id="5012" name="Google Shape;5012;p78"/>
          <p:cNvGrpSpPr/>
          <p:nvPr/>
        </p:nvGrpSpPr>
        <p:grpSpPr>
          <a:xfrm>
            <a:off x="5195338" y="1859255"/>
            <a:ext cx="6996667" cy="1258851"/>
            <a:chOff x="1372488" y="5470630"/>
            <a:chExt cx="6996667" cy="1258851"/>
          </a:xfrm>
        </p:grpSpPr>
        <p:sp>
          <p:nvSpPr>
            <p:cNvPr id="5013" name="Google Shape;5013;p78"/>
            <p:cNvSpPr/>
            <p:nvPr/>
          </p:nvSpPr>
          <p:spPr>
            <a:xfrm>
              <a:off x="4341668" y="5789681"/>
              <a:ext cx="4027487" cy="939800"/>
            </a:xfrm>
            <a:custGeom>
              <a:rect b="b" l="l" r="r" t="t"/>
              <a:pathLst>
                <a:path extrusionOk="0" h="10125" w="10001">
                  <a:moveTo>
                    <a:pt x="4" y="4039"/>
                  </a:moveTo>
                  <a:cubicBezTo>
                    <a:pt x="-29" y="2271"/>
                    <a:pt x="194" y="2100"/>
                    <a:pt x="715" y="1595"/>
                  </a:cubicBezTo>
                  <a:cubicBezTo>
                    <a:pt x="1236" y="1089"/>
                    <a:pt x="2417" y="1272"/>
                    <a:pt x="3130" y="1006"/>
                  </a:cubicBezTo>
                  <a:cubicBezTo>
                    <a:pt x="3843" y="740"/>
                    <a:pt x="4397" y="0"/>
                    <a:pt x="4995" y="0"/>
                  </a:cubicBezTo>
                  <a:cubicBezTo>
                    <a:pt x="5593" y="1"/>
                    <a:pt x="6206" y="926"/>
                    <a:pt x="6720" y="1009"/>
                  </a:cubicBezTo>
                  <a:cubicBezTo>
                    <a:pt x="7234" y="1092"/>
                    <a:pt x="7536" y="241"/>
                    <a:pt x="8082" y="497"/>
                  </a:cubicBezTo>
                  <a:cubicBezTo>
                    <a:pt x="8628" y="756"/>
                    <a:pt x="9854" y="442"/>
                    <a:pt x="9989" y="2989"/>
                  </a:cubicBezTo>
                  <a:cubicBezTo>
                    <a:pt x="10124" y="5536"/>
                    <a:pt x="9098" y="5742"/>
                    <a:pt x="8599" y="6797"/>
                  </a:cubicBezTo>
                  <a:cubicBezTo>
                    <a:pt x="8100" y="7852"/>
                    <a:pt x="7544" y="8981"/>
                    <a:pt x="6995" y="9322"/>
                  </a:cubicBezTo>
                  <a:cubicBezTo>
                    <a:pt x="6446" y="9663"/>
                    <a:pt x="5793" y="8957"/>
                    <a:pt x="5307" y="8843"/>
                  </a:cubicBezTo>
                  <a:cubicBezTo>
                    <a:pt x="4819" y="8726"/>
                    <a:pt x="4628" y="10048"/>
                    <a:pt x="4371" y="9912"/>
                  </a:cubicBezTo>
                  <a:cubicBezTo>
                    <a:pt x="4114" y="9775"/>
                    <a:pt x="3505" y="10355"/>
                    <a:pt x="3140" y="10019"/>
                  </a:cubicBezTo>
                  <a:cubicBezTo>
                    <a:pt x="2774" y="9683"/>
                    <a:pt x="2820" y="8138"/>
                    <a:pt x="2179" y="7895"/>
                  </a:cubicBezTo>
                  <a:cubicBezTo>
                    <a:pt x="1586" y="6800"/>
                    <a:pt x="1549" y="8137"/>
                    <a:pt x="1187" y="7495"/>
                  </a:cubicBezTo>
                  <a:cubicBezTo>
                    <a:pt x="825" y="6852"/>
                    <a:pt x="-7" y="6157"/>
                    <a:pt x="4" y="4039"/>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cxnSp>
          <p:nvCxnSpPr>
            <p:cNvPr id="5014" name="Google Shape;5014;p78"/>
            <p:cNvCxnSpPr/>
            <p:nvPr/>
          </p:nvCxnSpPr>
          <p:spPr>
            <a:xfrm flipH="1" rot="10800000">
              <a:off x="5011593" y="5940494"/>
              <a:ext cx="1316037" cy="131762"/>
            </a:xfrm>
            <a:prstGeom prst="straightConnector1">
              <a:avLst/>
            </a:prstGeom>
            <a:noFill/>
            <a:ln cap="flat" cmpd="sng" w="12700">
              <a:solidFill>
                <a:srgbClr val="000000"/>
              </a:solidFill>
              <a:prstDash val="solid"/>
              <a:round/>
              <a:headEnd len="sm" w="sm" type="none"/>
              <a:tailEnd len="sm" w="sm" type="none"/>
            </a:ln>
          </p:spPr>
        </p:cxnSp>
        <p:cxnSp>
          <p:nvCxnSpPr>
            <p:cNvPr id="5015" name="Google Shape;5015;p78"/>
            <p:cNvCxnSpPr/>
            <p:nvPr/>
          </p:nvCxnSpPr>
          <p:spPr>
            <a:xfrm>
              <a:off x="4900468" y="6127819"/>
              <a:ext cx="2259012" cy="298450"/>
            </a:xfrm>
            <a:prstGeom prst="straightConnector1">
              <a:avLst/>
            </a:prstGeom>
            <a:noFill/>
            <a:ln cap="flat" cmpd="sng" w="12700">
              <a:solidFill>
                <a:srgbClr val="000000"/>
              </a:solidFill>
              <a:prstDash val="solid"/>
              <a:round/>
              <a:headEnd len="sm" w="sm" type="none"/>
              <a:tailEnd len="sm" w="sm" type="none"/>
            </a:ln>
          </p:spPr>
        </p:cxnSp>
        <p:cxnSp>
          <p:nvCxnSpPr>
            <p:cNvPr id="5016" name="Google Shape;5016;p78"/>
            <p:cNvCxnSpPr/>
            <p:nvPr/>
          </p:nvCxnSpPr>
          <p:spPr>
            <a:xfrm>
              <a:off x="4913168" y="6232594"/>
              <a:ext cx="714375" cy="276225"/>
            </a:xfrm>
            <a:prstGeom prst="straightConnector1">
              <a:avLst/>
            </a:prstGeom>
            <a:noFill/>
            <a:ln cap="flat" cmpd="sng" w="12700">
              <a:solidFill>
                <a:srgbClr val="000000"/>
              </a:solidFill>
              <a:prstDash val="solid"/>
              <a:round/>
              <a:headEnd len="sm" w="sm" type="none"/>
              <a:tailEnd len="sm" w="sm" type="none"/>
            </a:ln>
          </p:spPr>
        </p:cxnSp>
        <p:cxnSp>
          <p:nvCxnSpPr>
            <p:cNvPr id="5017" name="Google Shape;5017;p78"/>
            <p:cNvCxnSpPr/>
            <p:nvPr/>
          </p:nvCxnSpPr>
          <p:spPr>
            <a:xfrm flipH="1" rot="10800000">
              <a:off x="5930755" y="6426269"/>
              <a:ext cx="1247775" cy="82550"/>
            </a:xfrm>
            <a:prstGeom prst="straightConnector1">
              <a:avLst/>
            </a:prstGeom>
            <a:noFill/>
            <a:ln cap="flat" cmpd="sng" w="12700">
              <a:solidFill>
                <a:srgbClr val="000000"/>
              </a:solidFill>
              <a:prstDash val="solid"/>
              <a:round/>
              <a:headEnd len="sm" w="sm" type="none"/>
              <a:tailEnd len="sm" w="sm" type="none"/>
            </a:ln>
          </p:spPr>
        </p:cxnSp>
        <p:cxnSp>
          <p:nvCxnSpPr>
            <p:cNvPr id="5018" name="Google Shape;5018;p78"/>
            <p:cNvCxnSpPr/>
            <p:nvPr/>
          </p:nvCxnSpPr>
          <p:spPr>
            <a:xfrm>
              <a:off x="6591155" y="5973831"/>
              <a:ext cx="1057275" cy="123825"/>
            </a:xfrm>
            <a:prstGeom prst="straightConnector1">
              <a:avLst/>
            </a:prstGeom>
            <a:noFill/>
            <a:ln cap="flat" cmpd="sng" w="12700">
              <a:solidFill>
                <a:srgbClr val="000000"/>
              </a:solidFill>
              <a:prstDash val="solid"/>
              <a:round/>
              <a:headEnd len="sm" w="sm" type="none"/>
              <a:tailEnd len="sm" w="sm" type="none"/>
            </a:ln>
          </p:spPr>
        </p:cxnSp>
        <p:cxnSp>
          <p:nvCxnSpPr>
            <p:cNvPr id="5019" name="Google Shape;5019;p78"/>
            <p:cNvCxnSpPr/>
            <p:nvPr/>
          </p:nvCxnSpPr>
          <p:spPr>
            <a:xfrm flipH="1" rot="10800000">
              <a:off x="5875193" y="6127819"/>
              <a:ext cx="1790700" cy="298450"/>
            </a:xfrm>
            <a:prstGeom prst="straightConnector1">
              <a:avLst/>
            </a:prstGeom>
            <a:noFill/>
            <a:ln cap="flat" cmpd="sng" w="12700">
              <a:solidFill>
                <a:srgbClr val="000000"/>
              </a:solidFill>
              <a:prstDash val="solid"/>
              <a:round/>
              <a:headEnd len="sm" w="sm" type="none"/>
              <a:tailEnd len="sm" w="sm" type="none"/>
            </a:ln>
          </p:spPr>
        </p:cxnSp>
        <p:cxnSp>
          <p:nvCxnSpPr>
            <p:cNvPr id="5020" name="Google Shape;5020;p78"/>
            <p:cNvCxnSpPr/>
            <p:nvPr/>
          </p:nvCxnSpPr>
          <p:spPr>
            <a:xfrm flipH="1" rot="10800000">
              <a:off x="7202343" y="6156394"/>
              <a:ext cx="588962" cy="269875"/>
            </a:xfrm>
            <a:prstGeom prst="straightConnector1">
              <a:avLst/>
            </a:prstGeom>
            <a:noFill/>
            <a:ln cap="flat" cmpd="sng" w="12700">
              <a:solidFill>
                <a:srgbClr val="000000"/>
              </a:solidFill>
              <a:prstDash val="solid"/>
              <a:round/>
              <a:headEnd len="sm" w="sm" type="none"/>
              <a:tailEnd len="sm" w="sm" type="none"/>
            </a:ln>
          </p:spPr>
        </p:cxnSp>
        <p:cxnSp>
          <p:nvCxnSpPr>
            <p:cNvPr id="5021" name="Google Shape;5021;p78"/>
            <p:cNvCxnSpPr/>
            <p:nvPr/>
          </p:nvCxnSpPr>
          <p:spPr>
            <a:xfrm>
              <a:off x="6345093" y="5940494"/>
              <a:ext cx="814387" cy="401637"/>
            </a:xfrm>
            <a:prstGeom prst="straightConnector1">
              <a:avLst/>
            </a:prstGeom>
            <a:noFill/>
            <a:ln cap="flat" cmpd="sng" w="12700">
              <a:solidFill>
                <a:srgbClr val="000000"/>
              </a:solidFill>
              <a:prstDash val="solid"/>
              <a:round/>
              <a:headEnd len="sm" w="sm" type="none"/>
              <a:tailEnd len="sm" w="sm" type="none"/>
            </a:ln>
          </p:spPr>
        </p:cxnSp>
        <p:grpSp>
          <p:nvGrpSpPr>
            <p:cNvPr id="5022" name="Google Shape;5022;p78"/>
            <p:cNvGrpSpPr/>
            <p:nvPr/>
          </p:nvGrpSpPr>
          <p:grpSpPr>
            <a:xfrm>
              <a:off x="7605568" y="5983356"/>
              <a:ext cx="588962" cy="242888"/>
              <a:chOff x="1871277" y="1576300"/>
              <a:chExt cx="1128371" cy="437861"/>
            </a:xfrm>
          </p:grpSpPr>
          <p:sp>
            <p:nvSpPr>
              <p:cNvPr id="5023" name="Google Shape;5023;p78"/>
              <p:cNvSpPr/>
              <p:nvPr/>
            </p:nvSpPr>
            <p:spPr>
              <a:xfrm flipH="1" rot="10800000">
                <a:off x="1874317" y="1693636"/>
                <a:ext cx="1125331" cy="320525"/>
              </a:xfrm>
              <a:prstGeom prst="ellipse">
                <a:avLst/>
              </a:prstGeom>
              <a:gradFill>
                <a:gsLst>
                  <a:gs pos="0">
                    <a:srgbClr val="262699"/>
                  </a:gs>
                  <a:gs pos="52999">
                    <a:srgbClr val="8585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024" name="Google Shape;5024;p78"/>
              <p:cNvSpPr/>
              <p:nvPr/>
            </p:nvSpPr>
            <p:spPr>
              <a:xfrm>
                <a:off x="1871277" y="1739425"/>
                <a:ext cx="1128371" cy="117334"/>
              </a:xfrm>
              <a:prstGeom prst="rect">
                <a:avLst/>
              </a:prstGeom>
              <a:gradFill>
                <a:gsLst>
                  <a:gs pos="0">
                    <a:srgbClr val="262699"/>
                  </a:gs>
                  <a:gs pos="52999">
                    <a:srgbClr val="8383E0"/>
                  </a:gs>
                  <a:gs pos="100000">
                    <a:srgbClr val="262699"/>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025" name="Google Shape;5025;p78"/>
              <p:cNvSpPr/>
              <p:nvPr/>
            </p:nvSpPr>
            <p:spPr>
              <a:xfrm flipH="1" rot="10800000">
                <a:off x="1871277" y="1576300"/>
                <a:ext cx="1125331" cy="320525"/>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026" name="Google Shape;5026;p78"/>
              <p:cNvSpPr/>
              <p:nvPr/>
            </p:nvSpPr>
            <p:spPr>
              <a:xfrm>
                <a:off x="2160212" y="1673602"/>
                <a:ext cx="547458" cy="16026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027" name="Google Shape;5027;p78"/>
              <p:cNvSpPr/>
              <p:nvPr/>
            </p:nvSpPr>
            <p:spPr>
              <a:xfrm>
                <a:off x="2102426" y="1633537"/>
                <a:ext cx="663033" cy="111612"/>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028" name="Google Shape;5028;p78"/>
              <p:cNvSpPr/>
              <p:nvPr/>
            </p:nvSpPr>
            <p:spPr>
              <a:xfrm>
                <a:off x="2537350" y="1727978"/>
                <a:ext cx="243315" cy="97302"/>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029" name="Google Shape;5029;p78"/>
              <p:cNvSpPr/>
              <p:nvPr/>
            </p:nvSpPr>
            <p:spPr>
              <a:xfrm>
                <a:off x="2090260" y="1730839"/>
                <a:ext cx="240272" cy="97302"/>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cxnSp>
            <p:nvCxnSpPr>
              <p:cNvPr id="5030" name="Google Shape;5030;p78"/>
              <p:cNvCxnSpPr>
                <a:endCxn id="5025" idx="2"/>
              </p:cNvCxnSpPr>
              <p:nvPr/>
            </p:nvCxnSpPr>
            <p:spPr>
              <a:xfrm rot="10800000">
                <a:off x="1871277" y="1736563"/>
                <a:ext cx="3000" cy="1230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5031" name="Google Shape;5031;p78"/>
              <p:cNvCxnSpPr/>
              <p:nvPr/>
            </p:nvCxnSpPr>
            <p:spPr>
              <a:xfrm rot="10800000">
                <a:off x="2996608" y="1733702"/>
                <a:ext cx="3040" cy="123058"/>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nvGrpSpPr>
            <p:cNvPr id="5032" name="Google Shape;5032;p78"/>
            <p:cNvGrpSpPr/>
            <p:nvPr/>
          </p:nvGrpSpPr>
          <p:grpSpPr>
            <a:xfrm>
              <a:off x="6124430" y="5842069"/>
              <a:ext cx="588963" cy="242887"/>
              <a:chOff x="1871277" y="1576300"/>
              <a:chExt cx="1128371" cy="437861"/>
            </a:xfrm>
          </p:grpSpPr>
          <p:sp>
            <p:nvSpPr>
              <p:cNvPr id="5033" name="Google Shape;5033;p78"/>
              <p:cNvSpPr/>
              <p:nvPr/>
            </p:nvSpPr>
            <p:spPr>
              <a:xfrm flipH="1" rot="10800000">
                <a:off x="1874319" y="1693635"/>
                <a:ext cx="1125329" cy="320526"/>
              </a:xfrm>
              <a:prstGeom prst="ellipse">
                <a:avLst/>
              </a:prstGeom>
              <a:gradFill>
                <a:gsLst>
                  <a:gs pos="0">
                    <a:srgbClr val="262699"/>
                  </a:gs>
                  <a:gs pos="52999">
                    <a:srgbClr val="8585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034" name="Google Shape;5034;p78"/>
              <p:cNvSpPr/>
              <p:nvPr/>
            </p:nvSpPr>
            <p:spPr>
              <a:xfrm>
                <a:off x="1871277" y="1739424"/>
                <a:ext cx="1128371" cy="117336"/>
              </a:xfrm>
              <a:prstGeom prst="rect">
                <a:avLst/>
              </a:prstGeom>
              <a:gradFill>
                <a:gsLst>
                  <a:gs pos="0">
                    <a:srgbClr val="262699"/>
                  </a:gs>
                  <a:gs pos="52999">
                    <a:srgbClr val="8383E0"/>
                  </a:gs>
                  <a:gs pos="100000">
                    <a:srgbClr val="262699"/>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035" name="Google Shape;5035;p78"/>
              <p:cNvSpPr/>
              <p:nvPr/>
            </p:nvSpPr>
            <p:spPr>
              <a:xfrm flipH="1" rot="10800000">
                <a:off x="1871277" y="1576300"/>
                <a:ext cx="1125329" cy="320526"/>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036" name="Google Shape;5036;p78"/>
              <p:cNvSpPr/>
              <p:nvPr/>
            </p:nvSpPr>
            <p:spPr>
              <a:xfrm>
                <a:off x="2160214" y="1673603"/>
                <a:ext cx="547457" cy="16026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037" name="Google Shape;5037;p78"/>
              <p:cNvSpPr/>
              <p:nvPr/>
            </p:nvSpPr>
            <p:spPr>
              <a:xfrm>
                <a:off x="2102426" y="1633537"/>
                <a:ext cx="663031" cy="111611"/>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038" name="Google Shape;5038;p78"/>
              <p:cNvSpPr/>
              <p:nvPr/>
            </p:nvSpPr>
            <p:spPr>
              <a:xfrm>
                <a:off x="2537351" y="1727977"/>
                <a:ext cx="243314" cy="97303"/>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039" name="Google Shape;5039;p78"/>
              <p:cNvSpPr/>
              <p:nvPr/>
            </p:nvSpPr>
            <p:spPr>
              <a:xfrm>
                <a:off x="2090260" y="1730839"/>
                <a:ext cx="240274" cy="97303"/>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cxnSp>
            <p:nvCxnSpPr>
              <p:cNvPr id="5040" name="Google Shape;5040;p78"/>
              <p:cNvCxnSpPr>
                <a:endCxn id="5035" idx="2"/>
              </p:cNvCxnSpPr>
              <p:nvPr/>
            </p:nvCxnSpPr>
            <p:spPr>
              <a:xfrm rot="10800000">
                <a:off x="1871277" y="1736563"/>
                <a:ext cx="3000" cy="1230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5041" name="Google Shape;5041;p78"/>
              <p:cNvCxnSpPr/>
              <p:nvPr/>
            </p:nvCxnSpPr>
            <p:spPr>
              <a:xfrm rot="10800000">
                <a:off x="2996606" y="1733700"/>
                <a:ext cx="3042" cy="12306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nvGrpSpPr>
            <p:cNvPr id="5042" name="Google Shape;5042;p78"/>
            <p:cNvGrpSpPr/>
            <p:nvPr/>
          </p:nvGrpSpPr>
          <p:grpSpPr>
            <a:xfrm>
              <a:off x="6916593" y="6302444"/>
              <a:ext cx="588962" cy="242887"/>
              <a:chOff x="1871277" y="1576300"/>
              <a:chExt cx="1128371" cy="437861"/>
            </a:xfrm>
          </p:grpSpPr>
          <p:sp>
            <p:nvSpPr>
              <p:cNvPr id="5043" name="Google Shape;5043;p78"/>
              <p:cNvSpPr/>
              <p:nvPr/>
            </p:nvSpPr>
            <p:spPr>
              <a:xfrm flipH="1" rot="10800000">
                <a:off x="1874317" y="1693635"/>
                <a:ext cx="1125331" cy="320526"/>
              </a:xfrm>
              <a:prstGeom prst="ellipse">
                <a:avLst/>
              </a:prstGeom>
              <a:gradFill>
                <a:gsLst>
                  <a:gs pos="0">
                    <a:srgbClr val="262699"/>
                  </a:gs>
                  <a:gs pos="52999">
                    <a:srgbClr val="8585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044" name="Google Shape;5044;p78"/>
              <p:cNvSpPr/>
              <p:nvPr/>
            </p:nvSpPr>
            <p:spPr>
              <a:xfrm>
                <a:off x="1871277" y="1739424"/>
                <a:ext cx="1128371" cy="117336"/>
              </a:xfrm>
              <a:prstGeom prst="rect">
                <a:avLst/>
              </a:prstGeom>
              <a:gradFill>
                <a:gsLst>
                  <a:gs pos="0">
                    <a:srgbClr val="262699"/>
                  </a:gs>
                  <a:gs pos="52999">
                    <a:srgbClr val="8383E0"/>
                  </a:gs>
                  <a:gs pos="100000">
                    <a:srgbClr val="262699"/>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045" name="Google Shape;5045;p78"/>
              <p:cNvSpPr/>
              <p:nvPr/>
            </p:nvSpPr>
            <p:spPr>
              <a:xfrm flipH="1" rot="10800000">
                <a:off x="1871277" y="1576300"/>
                <a:ext cx="1125331" cy="320526"/>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046" name="Google Shape;5046;p78"/>
              <p:cNvSpPr/>
              <p:nvPr/>
            </p:nvSpPr>
            <p:spPr>
              <a:xfrm>
                <a:off x="2160212" y="1673603"/>
                <a:ext cx="547458" cy="16026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047" name="Google Shape;5047;p78"/>
              <p:cNvSpPr/>
              <p:nvPr/>
            </p:nvSpPr>
            <p:spPr>
              <a:xfrm>
                <a:off x="2102426" y="1633537"/>
                <a:ext cx="663033" cy="111611"/>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048" name="Google Shape;5048;p78"/>
              <p:cNvSpPr/>
              <p:nvPr/>
            </p:nvSpPr>
            <p:spPr>
              <a:xfrm>
                <a:off x="2537350" y="1727977"/>
                <a:ext cx="243315" cy="97303"/>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049" name="Google Shape;5049;p78"/>
              <p:cNvSpPr/>
              <p:nvPr/>
            </p:nvSpPr>
            <p:spPr>
              <a:xfrm>
                <a:off x="2090260" y="1730839"/>
                <a:ext cx="240272" cy="97303"/>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cxnSp>
            <p:nvCxnSpPr>
              <p:cNvPr id="5050" name="Google Shape;5050;p78"/>
              <p:cNvCxnSpPr>
                <a:endCxn id="5045" idx="2"/>
              </p:cNvCxnSpPr>
              <p:nvPr/>
            </p:nvCxnSpPr>
            <p:spPr>
              <a:xfrm rot="10800000">
                <a:off x="1871277" y="1736563"/>
                <a:ext cx="3000" cy="1230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5051" name="Google Shape;5051;p78"/>
              <p:cNvCxnSpPr/>
              <p:nvPr/>
            </p:nvCxnSpPr>
            <p:spPr>
              <a:xfrm rot="10800000">
                <a:off x="2996608" y="1733700"/>
                <a:ext cx="3040" cy="12306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nvGrpSpPr>
            <p:cNvPr id="5052" name="Google Shape;5052;p78"/>
            <p:cNvGrpSpPr/>
            <p:nvPr/>
          </p:nvGrpSpPr>
          <p:grpSpPr>
            <a:xfrm>
              <a:off x="5452918" y="6394519"/>
              <a:ext cx="588962" cy="242887"/>
              <a:chOff x="1871277" y="1576300"/>
              <a:chExt cx="1128371" cy="437861"/>
            </a:xfrm>
          </p:grpSpPr>
          <p:sp>
            <p:nvSpPr>
              <p:cNvPr id="5053" name="Google Shape;5053;p78"/>
              <p:cNvSpPr/>
              <p:nvPr/>
            </p:nvSpPr>
            <p:spPr>
              <a:xfrm flipH="1" rot="10800000">
                <a:off x="1874317" y="1693635"/>
                <a:ext cx="1125331" cy="320526"/>
              </a:xfrm>
              <a:prstGeom prst="ellipse">
                <a:avLst/>
              </a:prstGeom>
              <a:gradFill>
                <a:gsLst>
                  <a:gs pos="0">
                    <a:srgbClr val="262699"/>
                  </a:gs>
                  <a:gs pos="52999">
                    <a:srgbClr val="8585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054" name="Google Shape;5054;p78"/>
              <p:cNvSpPr/>
              <p:nvPr/>
            </p:nvSpPr>
            <p:spPr>
              <a:xfrm>
                <a:off x="1871277" y="1739424"/>
                <a:ext cx="1128371" cy="117336"/>
              </a:xfrm>
              <a:prstGeom prst="rect">
                <a:avLst/>
              </a:prstGeom>
              <a:gradFill>
                <a:gsLst>
                  <a:gs pos="0">
                    <a:srgbClr val="262699"/>
                  </a:gs>
                  <a:gs pos="52999">
                    <a:srgbClr val="8383E0"/>
                  </a:gs>
                  <a:gs pos="100000">
                    <a:srgbClr val="262699"/>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055" name="Google Shape;5055;p78"/>
              <p:cNvSpPr/>
              <p:nvPr/>
            </p:nvSpPr>
            <p:spPr>
              <a:xfrm flipH="1" rot="10800000">
                <a:off x="1871277" y="1576300"/>
                <a:ext cx="1125331" cy="320526"/>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056" name="Google Shape;5056;p78"/>
              <p:cNvSpPr/>
              <p:nvPr/>
            </p:nvSpPr>
            <p:spPr>
              <a:xfrm>
                <a:off x="2160212" y="1673603"/>
                <a:ext cx="547458" cy="16026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057" name="Google Shape;5057;p78"/>
              <p:cNvSpPr/>
              <p:nvPr/>
            </p:nvSpPr>
            <p:spPr>
              <a:xfrm>
                <a:off x="2102426" y="1633537"/>
                <a:ext cx="663033" cy="111611"/>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058" name="Google Shape;5058;p78"/>
              <p:cNvSpPr/>
              <p:nvPr/>
            </p:nvSpPr>
            <p:spPr>
              <a:xfrm>
                <a:off x="2537350" y="1727977"/>
                <a:ext cx="243315" cy="97303"/>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059" name="Google Shape;5059;p78"/>
              <p:cNvSpPr/>
              <p:nvPr/>
            </p:nvSpPr>
            <p:spPr>
              <a:xfrm>
                <a:off x="2090260" y="1730839"/>
                <a:ext cx="240272" cy="97303"/>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cxnSp>
            <p:nvCxnSpPr>
              <p:cNvPr id="5060" name="Google Shape;5060;p78"/>
              <p:cNvCxnSpPr>
                <a:endCxn id="5055" idx="2"/>
              </p:cNvCxnSpPr>
              <p:nvPr/>
            </p:nvCxnSpPr>
            <p:spPr>
              <a:xfrm rot="10800000">
                <a:off x="1871277" y="1736563"/>
                <a:ext cx="3000" cy="1230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5061" name="Google Shape;5061;p78"/>
              <p:cNvCxnSpPr/>
              <p:nvPr/>
            </p:nvCxnSpPr>
            <p:spPr>
              <a:xfrm rot="10800000">
                <a:off x="2996608" y="1733700"/>
                <a:ext cx="3040" cy="12306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nvGrpSpPr>
            <p:cNvPr id="5062" name="Google Shape;5062;p78"/>
            <p:cNvGrpSpPr/>
            <p:nvPr/>
          </p:nvGrpSpPr>
          <p:grpSpPr>
            <a:xfrm>
              <a:off x="2687493" y="5652658"/>
              <a:ext cx="2698625" cy="817150"/>
              <a:chOff x="938213" y="5322389"/>
              <a:chExt cx="2698625" cy="817149"/>
            </a:xfrm>
          </p:grpSpPr>
          <p:cxnSp>
            <p:nvCxnSpPr>
              <p:cNvPr id="5063" name="Google Shape;5063;p78"/>
              <p:cNvCxnSpPr/>
              <p:nvPr/>
            </p:nvCxnSpPr>
            <p:spPr>
              <a:xfrm flipH="1">
                <a:off x="1282700" y="5802312"/>
                <a:ext cx="1508125" cy="1588"/>
              </a:xfrm>
              <a:prstGeom prst="straightConnector1">
                <a:avLst/>
              </a:prstGeom>
              <a:noFill/>
              <a:ln cap="flat" cmpd="sng" w="9525">
                <a:solidFill>
                  <a:srgbClr val="000000"/>
                </a:solidFill>
                <a:prstDash val="solid"/>
                <a:round/>
                <a:headEnd len="sm" w="sm" type="none"/>
                <a:tailEnd len="sm" w="sm" type="none"/>
              </a:ln>
            </p:spPr>
          </p:cxnSp>
          <p:sp>
            <p:nvSpPr>
              <p:cNvPr id="5064" name="Google Shape;5064;p78"/>
              <p:cNvSpPr txBox="1"/>
              <p:nvPr/>
            </p:nvSpPr>
            <p:spPr>
              <a:xfrm>
                <a:off x="3198813" y="5473700"/>
                <a:ext cx="263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1</a:t>
                </a:r>
                <a:endParaRPr/>
              </a:p>
            </p:txBody>
          </p:sp>
          <p:sp>
            <p:nvSpPr>
              <p:cNvPr id="5065" name="Google Shape;5065;p78"/>
              <p:cNvSpPr txBox="1"/>
              <p:nvPr/>
            </p:nvSpPr>
            <p:spPr>
              <a:xfrm>
                <a:off x="3373438" y="5761038"/>
                <a:ext cx="263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a:t>
                </a:r>
                <a:endParaRPr/>
              </a:p>
            </p:txBody>
          </p:sp>
          <p:grpSp>
            <p:nvGrpSpPr>
              <p:cNvPr id="5066" name="Google Shape;5066;p78"/>
              <p:cNvGrpSpPr/>
              <p:nvPr/>
            </p:nvGrpSpPr>
            <p:grpSpPr>
              <a:xfrm>
                <a:off x="938213" y="5322389"/>
                <a:ext cx="1616075" cy="439095"/>
                <a:chOff x="-4079003" y="2802821"/>
                <a:chExt cx="1616718" cy="440098"/>
              </a:xfrm>
            </p:grpSpPr>
            <p:sp>
              <p:nvSpPr>
                <p:cNvPr id="5067" name="Google Shape;5067;p78"/>
                <p:cNvSpPr/>
                <p:nvPr/>
              </p:nvSpPr>
              <p:spPr>
                <a:xfrm>
                  <a:off x="-4079003" y="2985994"/>
                  <a:ext cx="1281675" cy="208750"/>
                </a:xfrm>
                <a:prstGeom prst="rect">
                  <a:avLst/>
                </a:prstGeom>
                <a:solidFill>
                  <a:srgbClr val="3333CC"/>
                </a:solidFill>
                <a:ln cap="flat" cmpd="sng" w="9525">
                  <a:solidFill>
                    <a:srgbClr val="000000"/>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5068" name="Google Shape;5068;p78"/>
                <p:cNvCxnSpPr/>
                <p:nvPr/>
              </p:nvCxnSpPr>
              <p:spPr>
                <a:xfrm>
                  <a:off x="-2933828" y="3101502"/>
                  <a:ext cx="471543" cy="0"/>
                </a:xfrm>
                <a:prstGeom prst="straightConnector1">
                  <a:avLst/>
                </a:prstGeom>
                <a:noFill/>
                <a:ln cap="flat" cmpd="sng" w="9525">
                  <a:solidFill>
                    <a:srgbClr val="3333CC"/>
                  </a:solidFill>
                  <a:prstDash val="solid"/>
                  <a:round/>
                  <a:headEnd len="med" w="med" type="none"/>
                  <a:tailEnd len="med" w="med" type="triangle"/>
                </a:ln>
              </p:spPr>
            </p:cxnSp>
            <p:sp>
              <p:nvSpPr>
                <p:cNvPr id="5069" name="Google Shape;5069;p78"/>
                <p:cNvSpPr/>
                <p:nvPr/>
              </p:nvSpPr>
              <p:spPr>
                <a:xfrm>
                  <a:off x="-3377007" y="2988777"/>
                  <a:ext cx="476861" cy="210142"/>
                </a:xfrm>
                <a:prstGeom prst="rect">
                  <a:avLst/>
                </a:prstGeom>
                <a:solidFill>
                  <a:srgbClr val="00CC99"/>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70" name="Google Shape;5070;p78"/>
                <p:cNvSpPr txBox="1"/>
                <p:nvPr/>
              </p:nvSpPr>
              <p:spPr>
                <a:xfrm>
                  <a:off x="-3430189" y="2965119"/>
                  <a:ext cx="581400" cy="27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0111</a:t>
                  </a:r>
                  <a:endParaRPr/>
                </a:p>
              </p:txBody>
            </p:sp>
            <p:cxnSp>
              <p:nvCxnSpPr>
                <p:cNvPr id="5071" name="Google Shape;5071;p78"/>
                <p:cNvCxnSpPr/>
                <p:nvPr/>
              </p:nvCxnSpPr>
              <p:spPr>
                <a:xfrm>
                  <a:off x="-3940114" y="2802821"/>
                  <a:ext cx="724425" cy="215182"/>
                </a:xfrm>
                <a:prstGeom prst="straightConnector1">
                  <a:avLst/>
                </a:prstGeom>
                <a:noFill/>
                <a:ln cap="flat" cmpd="sng" w="15875">
                  <a:solidFill>
                    <a:srgbClr val="C00000"/>
                  </a:solidFill>
                  <a:prstDash val="solid"/>
                  <a:round/>
                  <a:headEnd len="med" w="med" type="none"/>
                  <a:tailEnd len="med" w="med" type="triangle"/>
                </a:ln>
              </p:spPr>
            </p:cxnSp>
          </p:grpSp>
          <p:grpSp>
            <p:nvGrpSpPr>
              <p:cNvPr id="5072" name="Google Shape;5072;p78"/>
              <p:cNvGrpSpPr/>
              <p:nvPr/>
            </p:nvGrpSpPr>
            <p:grpSpPr>
              <a:xfrm>
                <a:off x="2714625" y="5659438"/>
                <a:ext cx="565150" cy="293688"/>
                <a:chOff x="1871277" y="1576300"/>
                <a:chExt cx="1128371" cy="437862"/>
              </a:xfrm>
            </p:grpSpPr>
            <p:sp>
              <p:nvSpPr>
                <p:cNvPr id="5073" name="Google Shape;5073;p78"/>
                <p:cNvSpPr/>
                <p:nvPr/>
              </p:nvSpPr>
              <p:spPr>
                <a:xfrm flipH="1" rot="10800000">
                  <a:off x="1874448" y="1694641"/>
                  <a:ext cx="1125200" cy="319521"/>
                </a:xfrm>
                <a:prstGeom prst="ellipse">
                  <a:avLst/>
                </a:prstGeom>
                <a:gradFill>
                  <a:gsLst>
                    <a:gs pos="0">
                      <a:srgbClr val="262699"/>
                    </a:gs>
                    <a:gs pos="52999">
                      <a:srgbClr val="8585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074" name="Google Shape;5074;p78"/>
                <p:cNvSpPr/>
                <p:nvPr/>
              </p:nvSpPr>
              <p:spPr>
                <a:xfrm>
                  <a:off x="1871277" y="1739611"/>
                  <a:ext cx="1128371" cy="115973"/>
                </a:xfrm>
                <a:prstGeom prst="rect">
                  <a:avLst/>
                </a:prstGeom>
                <a:gradFill>
                  <a:gsLst>
                    <a:gs pos="0">
                      <a:srgbClr val="262699"/>
                    </a:gs>
                    <a:gs pos="52999">
                      <a:srgbClr val="8383E0"/>
                    </a:gs>
                    <a:gs pos="100000">
                      <a:srgbClr val="262699"/>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075" name="Google Shape;5075;p78"/>
                <p:cNvSpPr/>
                <p:nvPr/>
              </p:nvSpPr>
              <p:spPr>
                <a:xfrm flipH="1" rot="10800000">
                  <a:off x="1871277" y="1576300"/>
                  <a:ext cx="1125202" cy="319521"/>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076" name="Google Shape;5076;p78"/>
                <p:cNvSpPr/>
                <p:nvPr/>
              </p:nvSpPr>
              <p:spPr>
                <a:xfrm>
                  <a:off x="2159710" y="1673340"/>
                  <a:ext cx="548337" cy="160944"/>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077" name="Google Shape;5077;p78"/>
                <p:cNvSpPr/>
                <p:nvPr/>
              </p:nvSpPr>
              <p:spPr>
                <a:xfrm>
                  <a:off x="2102657" y="1633104"/>
                  <a:ext cx="662442" cy="111241"/>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078" name="Google Shape;5078;p78"/>
                <p:cNvSpPr/>
                <p:nvPr/>
              </p:nvSpPr>
              <p:spPr>
                <a:xfrm>
                  <a:off x="2536889" y="1727776"/>
                  <a:ext cx="244059" cy="97040"/>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079" name="Google Shape;5079;p78"/>
                <p:cNvSpPr/>
                <p:nvPr/>
              </p:nvSpPr>
              <p:spPr>
                <a:xfrm>
                  <a:off x="2089979" y="1730144"/>
                  <a:ext cx="240888" cy="97039"/>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cxnSp>
              <p:nvCxnSpPr>
                <p:cNvPr id="5080" name="Google Shape;5080;p78"/>
                <p:cNvCxnSpPr>
                  <a:endCxn id="5075" idx="2"/>
                </p:cNvCxnSpPr>
                <p:nvPr/>
              </p:nvCxnSpPr>
              <p:spPr>
                <a:xfrm rot="10800000">
                  <a:off x="1871277" y="1736061"/>
                  <a:ext cx="3300" cy="1230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5081" name="Google Shape;5081;p78"/>
                <p:cNvCxnSpPr/>
                <p:nvPr/>
              </p:nvCxnSpPr>
              <p:spPr>
                <a:xfrm rot="10800000">
                  <a:off x="2996479" y="1734878"/>
                  <a:ext cx="3169" cy="123075"/>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sp>
            <p:nvSpPr>
              <p:cNvPr id="5082" name="Google Shape;5082;p78"/>
              <p:cNvSpPr txBox="1"/>
              <p:nvPr/>
            </p:nvSpPr>
            <p:spPr>
              <a:xfrm>
                <a:off x="3068638" y="5862638"/>
                <a:ext cx="2619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3</a:t>
                </a:r>
                <a:endParaRPr/>
              </a:p>
            </p:txBody>
          </p:sp>
          <p:sp>
            <p:nvSpPr>
              <p:cNvPr id="5083" name="Google Shape;5083;p78"/>
              <p:cNvSpPr/>
              <p:nvPr/>
            </p:nvSpPr>
            <p:spPr>
              <a:xfrm>
                <a:off x="2493963" y="5668963"/>
                <a:ext cx="982662" cy="233362"/>
              </a:xfrm>
              <a:custGeom>
                <a:rect b="b" l="l" r="r" t="t"/>
                <a:pathLst>
                  <a:path extrusionOk="0" h="167" w="554">
                    <a:moveTo>
                      <a:pt x="0" y="10"/>
                    </a:moveTo>
                    <a:cubicBezTo>
                      <a:pt x="102" y="0"/>
                      <a:pt x="240" y="5"/>
                      <a:pt x="324" y="26"/>
                    </a:cubicBezTo>
                    <a:cubicBezTo>
                      <a:pt x="416" y="52"/>
                      <a:pt x="502" y="120"/>
                      <a:pt x="554" y="167"/>
                    </a:cubicBezTo>
                  </a:path>
                </a:pathLst>
              </a:custGeom>
              <a:noFill/>
              <a:ln cap="flat" cmpd="sng" w="571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sp>
          <p:nvSpPr>
            <p:cNvPr id="5084" name="Google Shape;5084;p78"/>
            <p:cNvSpPr txBox="1"/>
            <p:nvPr/>
          </p:nvSpPr>
          <p:spPr>
            <a:xfrm>
              <a:off x="1372488" y="5470630"/>
              <a:ext cx="1992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values in arriving </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packet header</a:t>
              </a:r>
              <a:endParaRPr b="0" i="0" sz="1800" u="none" cap="none" strike="noStrike">
                <a:solidFill>
                  <a:srgbClr val="000000"/>
                </a:solidFill>
                <a:latin typeface="Arial"/>
                <a:ea typeface="Arial"/>
                <a:cs typeface="Arial"/>
                <a:sym typeface="Arial"/>
              </a:endParaRPr>
            </a:p>
          </p:txBody>
        </p:sp>
      </p:grpSp>
      <p:sp>
        <p:nvSpPr>
          <p:cNvPr id="5085" name="Google Shape;5085;p78"/>
          <p:cNvSpPr txBox="1"/>
          <p:nvPr>
            <p:ph type="title"/>
          </p:nvPr>
        </p:nvSpPr>
        <p:spPr>
          <a:xfrm>
            <a:off x="0" y="173575"/>
            <a:ext cx="11962800" cy="894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99"/>
              </a:buClr>
              <a:buSzPts val="4800"/>
              <a:buFont typeface="Calibri"/>
              <a:buNone/>
            </a:pPr>
            <a:r>
              <a:rPr lang="en-US">
                <a:solidFill>
                  <a:srgbClr val="000099"/>
                </a:solidFill>
              </a:rPr>
              <a:t>Γενικευμένη προώθηση</a:t>
            </a:r>
            <a:r>
              <a:rPr lang="en-US">
                <a:solidFill>
                  <a:srgbClr val="000099"/>
                </a:solidFill>
              </a:rPr>
              <a:t>: </a:t>
            </a:r>
            <a:r>
              <a:rPr lang="en-US">
                <a:solidFill>
                  <a:srgbClr val="000099"/>
                </a:solidFill>
              </a:rPr>
              <a:t>ταίριασμα και ενέργεια</a:t>
            </a:r>
            <a:endParaRPr/>
          </a:p>
        </p:txBody>
      </p:sp>
      <p:sp>
        <p:nvSpPr>
          <p:cNvPr id="5086" name="Google Shape;5086;p78"/>
          <p:cNvSpPr txBox="1"/>
          <p:nvPr/>
        </p:nvSpPr>
        <p:spPr>
          <a:xfrm>
            <a:off x="27799" y="992134"/>
            <a:ext cx="11259600" cy="1293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Calibri"/>
              <a:buNone/>
            </a:pPr>
            <a:r>
              <a:rPr lang="en-US" sz="2600">
                <a:latin typeface="Calibri"/>
                <a:ea typeface="Calibri"/>
                <a:cs typeface="Calibri"/>
                <a:sym typeface="Calibri"/>
              </a:rPr>
              <a:t>Ανασκόπηση</a:t>
            </a:r>
            <a:r>
              <a:rPr b="0" lang="en-US" sz="2600" u="none" cap="none" strike="noStrike">
                <a:solidFill>
                  <a:srgbClr val="000000"/>
                </a:solidFill>
                <a:latin typeface="Calibri"/>
                <a:ea typeface="Calibri"/>
                <a:cs typeface="Calibri"/>
                <a:sym typeface="Calibri"/>
              </a:rPr>
              <a:t>:  </a:t>
            </a:r>
            <a:r>
              <a:rPr lang="en-US" sz="2600">
                <a:latin typeface="Calibri"/>
                <a:ea typeface="Calibri"/>
                <a:cs typeface="Calibri"/>
                <a:sym typeface="Calibri"/>
              </a:rPr>
              <a:t>κάθε δρομολογητής περιέχει ένα</a:t>
            </a:r>
            <a:r>
              <a:rPr b="0" lang="en-US" sz="2600" u="none" cap="none" strike="noStrike">
                <a:solidFill>
                  <a:srgbClr val="000000"/>
                </a:solidFill>
                <a:latin typeface="Calibri"/>
                <a:ea typeface="Calibri"/>
                <a:cs typeface="Calibri"/>
                <a:sym typeface="Calibri"/>
              </a:rPr>
              <a:t> </a:t>
            </a:r>
            <a:r>
              <a:rPr lang="en-US" sz="2600">
                <a:solidFill>
                  <a:srgbClr val="CC0000"/>
                </a:solidFill>
                <a:latin typeface="Calibri"/>
                <a:ea typeface="Calibri"/>
                <a:cs typeface="Calibri"/>
                <a:sym typeface="Calibri"/>
              </a:rPr>
              <a:t>πίνακα προώθησης</a:t>
            </a:r>
            <a:endParaRPr b="0" sz="2600" u="none" cap="none" strike="noStrike">
              <a:solidFill>
                <a:srgbClr val="000000"/>
              </a:solidFill>
              <a:latin typeface="Calibri"/>
              <a:ea typeface="Calibri"/>
              <a:cs typeface="Calibri"/>
              <a:sym typeface="Calibri"/>
            </a:endParaRPr>
          </a:p>
          <a:p>
            <a:pPr indent="-273050" lvl="0" marL="457200" marR="0" rtl="0" algn="l">
              <a:lnSpc>
                <a:spcPct val="100000"/>
              </a:lnSpc>
              <a:spcBef>
                <a:spcPts val="0"/>
              </a:spcBef>
              <a:spcAft>
                <a:spcPts val="0"/>
              </a:spcAft>
              <a:buClr>
                <a:srgbClr val="0013A3"/>
              </a:buClr>
              <a:buSzPts val="2600"/>
              <a:buFont typeface="Noto Sans Symbols"/>
              <a:buChar char="▪"/>
            </a:pPr>
            <a:r>
              <a:rPr b="0" lang="en-US" sz="2600" u="none" cap="none" strike="noStrike">
                <a:solidFill>
                  <a:srgbClr val="CC0000"/>
                </a:solidFill>
                <a:latin typeface="Calibri"/>
                <a:ea typeface="Calibri"/>
                <a:cs typeface="Calibri"/>
                <a:sym typeface="Calibri"/>
              </a:rPr>
              <a:t>“</a:t>
            </a:r>
            <a:r>
              <a:rPr lang="en-US" sz="2600">
                <a:solidFill>
                  <a:srgbClr val="CC0000"/>
                </a:solidFill>
                <a:latin typeface="Calibri"/>
                <a:ea typeface="Calibri"/>
                <a:cs typeface="Calibri"/>
                <a:sym typeface="Calibri"/>
              </a:rPr>
              <a:t>ταίριασμα</a:t>
            </a:r>
            <a:r>
              <a:rPr b="0" lang="en-US" sz="2600" u="none" cap="none" strike="noStrike">
                <a:solidFill>
                  <a:srgbClr val="CC0000"/>
                </a:solidFill>
                <a:latin typeface="Calibri"/>
                <a:ea typeface="Calibri"/>
                <a:cs typeface="Calibri"/>
                <a:sym typeface="Calibri"/>
              </a:rPr>
              <a:t> </a:t>
            </a:r>
            <a:r>
              <a:rPr lang="en-US" sz="2600">
                <a:solidFill>
                  <a:srgbClr val="CC0000"/>
                </a:solidFill>
                <a:latin typeface="Calibri"/>
                <a:ea typeface="Calibri"/>
                <a:cs typeface="Calibri"/>
                <a:sym typeface="Calibri"/>
              </a:rPr>
              <a:t>και ενέργεια</a:t>
            </a:r>
            <a:r>
              <a:rPr b="0" lang="en-US" sz="2600" u="none" cap="none" strike="noStrike">
                <a:solidFill>
                  <a:srgbClr val="CC0000"/>
                </a:solidFill>
                <a:latin typeface="Calibri"/>
                <a:ea typeface="Calibri"/>
                <a:cs typeface="Calibri"/>
                <a:sym typeface="Calibri"/>
              </a:rPr>
              <a:t>” </a:t>
            </a:r>
            <a:r>
              <a:rPr b="0" lang="en-US" sz="2600" u="none" cap="none" strike="noStrike">
                <a:solidFill>
                  <a:srgbClr val="000000"/>
                </a:solidFill>
                <a:latin typeface="Calibri"/>
                <a:ea typeface="Calibri"/>
                <a:cs typeface="Calibri"/>
                <a:sym typeface="Calibri"/>
              </a:rPr>
              <a:t>abstraction: </a:t>
            </a:r>
            <a:r>
              <a:rPr lang="en-US" sz="2600">
                <a:latin typeface="Calibri"/>
                <a:ea typeface="Calibri"/>
                <a:cs typeface="Calibri"/>
                <a:sym typeface="Calibri"/>
              </a:rPr>
              <a:t>ταίριασμα των </a:t>
            </a:r>
            <a:r>
              <a:rPr b="0" lang="en-US" sz="2600" u="none" cap="none" strike="noStrike">
                <a:solidFill>
                  <a:srgbClr val="000000"/>
                </a:solidFill>
                <a:latin typeface="Calibri"/>
                <a:ea typeface="Calibri"/>
                <a:cs typeface="Calibri"/>
                <a:sym typeface="Calibri"/>
              </a:rPr>
              <a:t>bits </a:t>
            </a:r>
            <a:r>
              <a:rPr lang="en-US" sz="2600">
                <a:latin typeface="Calibri"/>
                <a:ea typeface="Calibri"/>
                <a:cs typeface="Calibri"/>
                <a:sym typeface="Calibri"/>
              </a:rPr>
              <a:t>στο </a:t>
            </a:r>
            <a:r>
              <a:rPr lang="en-US" sz="2600">
                <a:latin typeface="Calibri"/>
                <a:ea typeface="Calibri"/>
                <a:cs typeface="Calibri"/>
                <a:sym typeface="Calibri"/>
              </a:rPr>
              <a:t>πακέτο</a:t>
            </a:r>
            <a:r>
              <a:rPr b="0" lang="en-US" sz="2600" u="none" cap="none" strike="noStrike">
                <a:solidFill>
                  <a:srgbClr val="000000"/>
                </a:solidFill>
                <a:latin typeface="Calibri"/>
                <a:ea typeface="Calibri"/>
                <a:cs typeface="Calibri"/>
                <a:sym typeface="Calibri"/>
              </a:rPr>
              <a:t>, εκτέλεσ</a:t>
            </a:r>
            <a:r>
              <a:rPr lang="en-US" sz="2600">
                <a:latin typeface="Calibri"/>
                <a:ea typeface="Calibri"/>
                <a:cs typeface="Calibri"/>
                <a:sym typeface="Calibri"/>
              </a:rPr>
              <a:t>η ενέργειας</a:t>
            </a:r>
            <a:r>
              <a:rPr b="0" lang="en-US" sz="2600" u="none" cap="none" strike="noStrike">
                <a:solidFill>
                  <a:srgbClr val="000000"/>
                </a:solidFill>
                <a:latin typeface="Calibri"/>
                <a:ea typeface="Calibri"/>
                <a:cs typeface="Calibri"/>
                <a:sym typeface="Calibri"/>
              </a:rPr>
              <a:t> </a:t>
            </a:r>
            <a:endParaRPr sz="2600"/>
          </a:p>
        </p:txBody>
      </p:sp>
      <p:grpSp>
        <p:nvGrpSpPr>
          <p:cNvPr id="5087" name="Google Shape;5087;p78"/>
          <p:cNvGrpSpPr/>
          <p:nvPr/>
        </p:nvGrpSpPr>
        <p:grpSpPr>
          <a:xfrm>
            <a:off x="3728302" y="4832018"/>
            <a:ext cx="5200654" cy="1976497"/>
            <a:chOff x="3590654" y="4136605"/>
            <a:chExt cx="5200654" cy="2273665"/>
          </a:xfrm>
        </p:grpSpPr>
        <p:grpSp>
          <p:nvGrpSpPr>
            <p:cNvPr id="5088" name="Google Shape;5088;p78"/>
            <p:cNvGrpSpPr/>
            <p:nvPr/>
          </p:nvGrpSpPr>
          <p:grpSpPr>
            <a:xfrm>
              <a:off x="3590654" y="4136605"/>
              <a:ext cx="1298579" cy="1913670"/>
              <a:chOff x="3590654" y="4136605"/>
              <a:chExt cx="1298579" cy="1913670"/>
            </a:xfrm>
          </p:grpSpPr>
          <p:sp>
            <p:nvSpPr>
              <p:cNvPr id="5089" name="Google Shape;5089;p78"/>
              <p:cNvSpPr/>
              <p:nvPr/>
            </p:nvSpPr>
            <p:spPr>
              <a:xfrm>
                <a:off x="3608120" y="5291450"/>
                <a:ext cx="1281113" cy="758825"/>
              </a:xfrm>
              <a:custGeom>
                <a:rect b="b" l="l" r="r" t="t"/>
                <a:pathLst>
                  <a:path extrusionOk="0" h="759828" w="1280499">
                    <a:moveTo>
                      <a:pt x="965179" y="759828"/>
                    </a:moveTo>
                    <a:cubicBezTo>
                      <a:pt x="301565" y="231725"/>
                      <a:pt x="628999" y="498939"/>
                      <a:pt x="0" y="0"/>
                    </a:cubicBezTo>
                    <a:lnTo>
                      <a:pt x="999231" y="13701"/>
                    </a:lnTo>
                    <a:cubicBezTo>
                      <a:pt x="1112985" y="379881"/>
                      <a:pt x="1055867" y="236107"/>
                      <a:pt x="1280499" y="723135"/>
                    </a:cubicBezTo>
                    <a:cubicBezTo>
                      <a:pt x="1186079" y="728668"/>
                      <a:pt x="1127207" y="701414"/>
                      <a:pt x="965179" y="759828"/>
                    </a:cubicBezTo>
                    <a:close/>
                  </a:path>
                </a:pathLst>
              </a:custGeom>
              <a:gradFill>
                <a:gsLst>
                  <a:gs pos="0">
                    <a:srgbClr val="F2F2F2"/>
                  </a:gs>
                  <a:gs pos="100000">
                    <a:srgbClr val="BFBFBF"/>
                  </a:gs>
                </a:gsLst>
                <a:lin ang="16200000" scaled="0"/>
              </a:gra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090" name="Google Shape;5090;p78"/>
              <p:cNvSpPr/>
              <p:nvPr/>
            </p:nvSpPr>
            <p:spPr>
              <a:xfrm rot="10800000">
                <a:off x="3610169" y="4392826"/>
                <a:ext cx="1027113" cy="447284"/>
              </a:xfrm>
              <a:prstGeom prst="rect">
                <a:avLst/>
              </a:prstGeom>
              <a:gradFill>
                <a:gsLst>
                  <a:gs pos="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grpSp>
            <p:nvGrpSpPr>
              <p:cNvPr id="5091" name="Google Shape;5091;p78"/>
              <p:cNvGrpSpPr/>
              <p:nvPr/>
            </p:nvGrpSpPr>
            <p:grpSpPr>
              <a:xfrm>
                <a:off x="3590654" y="5050151"/>
                <a:ext cx="1035050" cy="360363"/>
                <a:chOff x="4129067" y="3606966"/>
                <a:chExt cx="567968" cy="338045"/>
              </a:xfrm>
            </p:grpSpPr>
            <p:sp>
              <p:nvSpPr>
                <p:cNvPr id="5092" name="Google Shape;5092;p78"/>
                <p:cNvSpPr/>
                <p:nvPr/>
              </p:nvSpPr>
              <p:spPr>
                <a:xfrm>
                  <a:off x="4130589" y="3720144"/>
                  <a:ext cx="566445" cy="224867"/>
                </a:xfrm>
                <a:prstGeom prst="ellipse">
                  <a:avLst/>
                </a:prstGeom>
                <a:solidFill>
                  <a:srgbClr val="262699"/>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093" name="Google Shape;5093;p78"/>
                <p:cNvSpPr/>
                <p:nvPr/>
              </p:nvSpPr>
              <p:spPr>
                <a:xfrm>
                  <a:off x="4129067" y="3720144"/>
                  <a:ext cx="567968" cy="111689"/>
                </a:xfrm>
                <a:prstGeom prst="rect">
                  <a:avLst/>
                </a:prstGeom>
                <a:solidFill>
                  <a:srgbClr val="2626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094" name="Google Shape;5094;p78"/>
                <p:cNvSpPr/>
                <p:nvPr/>
              </p:nvSpPr>
              <p:spPr>
                <a:xfrm>
                  <a:off x="4129067" y="3606966"/>
                  <a:ext cx="567968" cy="224867"/>
                </a:xfrm>
                <a:prstGeom prst="ellipse">
                  <a:avLst/>
                </a:prstGeom>
                <a:solidFill>
                  <a:srgbClr val="8383E0">
                    <a:alpha val="6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5095" name="Google Shape;5095;p78"/>
                <p:cNvCxnSpPr/>
                <p:nvPr/>
              </p:nvCxnSpPr>
              <p:spPr>
                <a:xfrm>
                  <a:off x="4697035" y="3720144"/>
                  <a:ext cx="0" cy="111689"/>
                </a:xfrm>
                <a:prstGeom prst="straightConnector1">
                  <a:avLst/>
                </a:prstGeom>
                <a:noFill/>
                <a:ln cap="flat" cmpd="sng" w="9525">
                  <a:solidFill>
                    <a:srgbClr val="000000"/>
                  </a:solidFill>
                  <a:prstDash val="solid"/>
                  <a:round/>
                  <a:headEnd len="sm" w="sm" type="none"/>
                  <a:tailEnd len="sm" w="sm" type="none"/>
                </a:ln>
              </p:spPr>
            </p:cxnSp>
            <p:cxnSp>
              <p:nvCxnSpPr>
                <p:cNvPr id="5096" name="Google Shape;5096;p78"/>
                <p:cNvCxnSpPr/>
                <p:nvPr/>
              </p:nvCxnSpPr>
              <p:spPr>
                <a:xfrm>
                  <a:off x="4129067" y="3720144"/>
                  <a:ext cx="0" cy="111689"/>
                </a:xfrm>
                <a:prstGeom prst="straightConnector1">
                  <a:avLst/>
                </a:prstGeom>
                <a:noFill/>
                <a:ln cap="flat" cmpd="sng" w="9525">
                  <a:solidFill>
                    <a:srgbClr val="000000"/>
                  </a:solidFill>
                  <a:prstDash val="solid"/>
                  <a:round/>
                  <a:headEnd len="sm" w="sm" type="none"/>
                  <a:tailEnd len="sm" w="sm" type="none"/>
                </a:ln>
              </p:spPr>
            </p:cxnSp>
          </p:grpSp>
          <p:sp>
            <p:nvSpPr>
              <p:cNvPr id="5097" name="Google Shape;5097;p78"/>
              <p:cNvSpPr/>
              <p:nvPr/>
            </p:nvSpPr>
            <p:spPr>
              <a:xfrm>
                <a:off x="3592076" y="4851683"/>
                <a:ext cx="1028700" cy="336579"/>
              </a:xfrm>
              <a:prstGeom prst="rect">
                <a:avLst/>
              </a:prstGeom>
              <a:gradFill>
                <a:gsLst>
                  <a:gs pos="0">
                    <a:srgbClr val="ACACEA"/>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5098" name="Google Shape;5098;p78"/>
              <p:cNvCxnSpPr/>
              <p:nvPr/>
            </p:nvCxnSpPr>
            <p:spPr>
              <a:xfrm>
                <a:off x="3609708" y="5243825"/>
                <a:ext cx="0" cy="0"/>
              </a:xfrm>
              <a:prstGeom prst="straightConnector1">
                <a:avLst/>
              </a:prstGeom>
              <a:noFill/>
              <a:ln cap="flat" cmpd="sng" w="9525">
                <a:solidFill>
                  <a:srgbClr val="000000"/>
                </a:solidFill>
                <a:prstDash val="dash"/>
                <a:round/>
                <a:headEnd len="sm" w="sm" type="none"/>
                <a:tailEnd len="sm" w="sm" type="none"/>
              </a:ln>
            </p:spPr>
          </p:cxnSp>
          <p:cxnSp>
            <p:nvCxnSpPr>
              <p:cNvPr id="5099" name="Google Shape;5099;p78"/>
              <p:cNvCxnSpPr/>
              <p:nvPr/>
            </p:nvCxnSpPr>
            <p:spPr>
              <a:xfrm>
                <a:off x="4625708" y="4396154"/>
                <a:ext cx="0" cy="806396"/>
              </a:xfrm>
              <a:prstGeom prst="straightConnector1">
                <a:avLst/>
              </a:prstGeom>
              <a:noFill/>
              <a:ln cap="flat" cmpd="sng" w="9525">
                <a:solidFill>
                  <a:srgbClr val="000000"/>
                </a:solidFill>
                <a:prstDash val="dash"/>
                <a:round/>
                <a:headEnd len="sm" w="sm" type="none"/>
                <a:tailEnd len="sm" w="sm" type="none"/>
              </a:ln>
            </p:spPr>
          </p:cxnSp>
          <p:grpSp>
            <p:nvGrpSpPr>
              <p:cNvPr id="5100" name="Google Shape;5100;p78"/>
              <p:cNvGrpSpPr/>
              <p:nvPr/>
            </p:nvGrpSpPr>
            <p:grpSpPr>
              <a:xfrm>
                <a:off x="3609241" y="4136605"/>
                <a:ext cx="1019775" cy="398462"/>
                <a:chOff x="2183302" y="1574638"/>
                <a:chExt cx="1199996" cy="429505"/>
              </a:xfrm>
            </p:grpSpPr>
            <p:sp>
              <p:nvSpPr>
                <p:cNvPr id="5101" name="Google Shape;5101;p78"/>
                <p:cNvSpPr/>
                <p:nvPr/>
              </p:nvSpPr>
              <p:spPr>
                <a:xfrm flipH="1" rot="10800000">
                  <a:off x="2185125" y="1689286"/>
                  <a:ext cx="1196349" cy="314857"/>
                </a:xfrm>
                <a:prstGeom prst="ellipse">
                  <a:avLst/>
                </a:prstGeom>
                <a:gradFill>
                  <a:gsLst>
                    <a:gs pos="0">
                      <a:srgbClr val="262699"/>
                    </a:gs>
                    <a:gs pos="31000">
                      <a:srgbClr val="8383E0"/>
                    </a:gs>
                    <a:gs pos="100000">
                      <a:srgbClr val="D5D5F4"/>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102" name="Google Shape;5102;p78"/>
                <p:cNvSpPr/>
                <p:nvPr/>
              </p:nvSpPr>
              <p:spPr>
                <a:xfrm>
                  <a:off x="2183302" y="1735489"/>
                  <a:ext cx="1198172" cy="112938"/>
                </a:xfrm>
                <a:prstGeom prst="rect">
                  <a:avLst/>
                </a:prstGeom>
                <a:gradFill>
                  <a:gsLst>
                    <a:gs pos="0">
                      <a:srgbClr val="ACACEA"/>
                    </a:gs>
                    <a:gs pos="54000">
                      <a:srgbClr val="8383E0"/>
                    </a:gs>
                    <a:gs pos="100000">
                      <a:srgbClr val="262699"/>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103" name="Google Shape;5103;p78"/>
                <p:cNvSpPr/>
                <p:nvPr/>
              </p:nvSpPr>
              <p:spPr>
                <a:xfrm flipH="1" rot="10800000">
                  <a:off x="2183302" y="1574638"/>
                  <a:ext cx="1196349" cy="3148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104" name="Google Shape;5104;p78"/>
                <p:cNvSpPr/>
                <p:nvPr/>
              </p:nvSpPr>
              <p:spPr>
                <a:xfrm>
                  <a:off x="2489684" y="1670464"/>
                  <a:ext cx="581761" cy="157429"/>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105" name="Google Shape;5105;p78"/>
                <p:cNvSpPr/>
                <p:nvPr/>
              </p:nvSpPr>
              <p:spPr>
                <a:xfrm>
                  <a:off x="2429501" y="1629396"/>
                  <a:ext cx="703949" cy="11122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106" name="Google Shape;5106;p78"/>
                <p:cNvSpPr/>
                <p:nvPr/>
              </p:nvSpPr>
              <p:spPr>
                <a:xfrm>
                  <a:off x="2892722" y="1723510"/>
                  <a:ext cx="257143" cy="95826"/>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107" name="Google Shape;5107;p78"/>
                <p:cNvSpPr/>
                <p:nvPr/>
              </p:nvSpPr>
              <p:spPr>
                <a:xfrm>
                  <a:off x="2416736" y="1725222"/>
                  <a:ext cx="255318" cy="94114"/>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cxnSp>
              <p:nvCxnSpPr>
                <p:cNvPr id="5108" name="Google Shape;5108;p78"/>
                <p:cNvCxnSpPr>
                  <a:endCxn id="5103" idx="2"/>
                </p:cNvCxnSpPr>
                <p:nvPr/>
              </p:nvCxnSpPr>
              <p:spPr>
                <a:xfrm rot="10800000">
                  <a:off x="2183302" y="1732066"/>
                  <a:ext cx="1800" cy="1215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5109" name="Google Shape;5109;p78"/>
                <p:cNvCxnSpPr/>
                <p:nvPr/>
              </p:nvCxnSpPr>
              <p:spPr>
                <a:xfrm rot="10800000">
                  <a:off x="3381474" y="1728644"/>
                  <a:ext cx="1824" cy="121493"/>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cxnSp>
            <p:nvCxnSpPr>
              <p:cNvPr id="5110" name="Google Shape;5110;p78"/>
              <p:cNvCxnSpPr/>
              <p:nvPr/>
            </p:nvCxnSpPr>
            <p:spPr>
              <a:xfrm>
                <a:off x="3607035" y="4388133"/>
                <a:ext cx="0" cy="806396"/>
              </a:xfrm>
              <a:prstGeom prst="straightConnector1">
                <a:avLst/>
              </a:prstGeom>
              <a:noFill/>
              <a:ln cap="flat" cmpd="sng" w="9525">
                <a:solidFill>
                  <a:srgbClr val="000000"/>
                </a:solidFill>
                <a:prstDash val="dash"/>
                <a:round/>
                <a:headEnd len="sm" w="sm" type="none"/>
                <a:tailEnd len="sm" w="sm" type="none"/>
              </a:ln>
            </p:spPr>
          </p:cxnSp>
        </p:grpSp>
        <p:grpSp>
          <p:nvGrpSpPr>
            <p:cNvPr id="5111" name="Google Shape;5111;p78"/>
            <p:cNvGrpSpPr/>
            <p:nvPr/>
          </p:nvGrpSpPr>
          <p:grpSpPr>
            <a:xfrm>
              <a:off x="5292458" y="4247491"/>
              <a:ext cx="573087" cy="2162779"/>
              <a:chOff x="5292458" y="4247491"/>
              <a:chExt cx="573087" cy="2162779"/>
            </a:xfrm>
          </p:grpSpPr>
          <p:sp>
            <p:nvSpPr>
              <p:cNvPr id="5112" name="Google Shape;5112;p78"/>
              <p:cNvSpPr/>
              <p:nvPr/>
            </p:nvSpPr>
            <p:spPr>
              <a:xfrm>
                <a:off x="5292458" y="5394637"/>
                <a:ext cx="573087" cy="1015633"/>
              </a:xfrm>
              <a:custGeom>
                <a:rect b="b" l="l" r="r" t="t"/>
                <a:pathLst>
                  <a:path extrusionOk="0" h="1014877" w="574100">
                    <a:moveTo>
                      <a:pt x="323648" y="1001558"/>
                    </a:moveTo>
                    <a:cubicBezTo>
                      <a:pt x="144359" y="448953"/>
                      <a:pt x="295574" y="908506"/>
                      <a:pt x="0" y="4757"/>
                    </a:cubicBezTo>
                    <a:cubicBezTo>
                      <a:pt x="166537" y="861"/>
                      <a:pt x="336246" y="3896"/>
                      <a:pt x="502783" y="0"/>
                    </a:cubicBezTo>
                    <a:cubicBezTo>
                      <a:pt x="555943" y="995541"/>
                      <a:pt x="537473" y="350120"/>
                      <a:pt x="574100" y="1014877"/>
                    </a:cubicBezTo>
                    <a:cubicBezTo>
                      <a:pt x="492318" y="996974"/>
                      <a:pt x="472137" y="977884"/>
                      <a:pt x="323648" y="1001558"/>
                    </a:cubicBezTo>
                    <a:close/>
                  </a:path>
                </a:pathLst>
              </a:custGeom>
              <a:gradFill>
                <a:gsLst>
                  <a:gs pos="0">
                    <a:srgbClr val="F2F2F2">
                      <a:alpha val="54901"/>
                    </a:srgbClr>
                  </a:gs>
                  <a:gs pos="100000">
                    <a:srgbClr val="BFBFB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113" name="Google Shape;5113;p78"/>
              <p:cNvSpPr/>
              <p:nvPr/>
            </p:nvSpPr>
            <p:spPr>
              <a:xfrm rot="10800000">
                <a:off x="5300268" y="4416668"/>
                <a:ext cx="498084" cy="353991"/>
              </a:xfrm>
              <a:prstGeom prst="rect">
                <a:avLst/>
              </a:prstGeom>
              <a:gradFill>
                <a:gsLst>
                  <a:gs pos="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5114" name="Google Shape;5114;p78"/>
              <p:cNvCxnSpPr>
                <a:stCxn id="5115" idx="3"/>
              </p:cNvCxnSpPr>
              <p:nvPr/>
            </p:nvCxnSpPr>
            <p:spPr>
              <a:xfrm>
                <a:off x="5798598" y="4376078"/>
                <a:ext cx="11400" cy="969300"/>
              </a:xfrm>
              <a:prstGeom prst="straightConnector1">
                <a:avLst/>
              </a:prstGeom>
              <a:noFill/>
              <a:ln cap="flat" cmpd="sng" w="9525">
                <a:solidFill>
                  <a:srgbClr val="000000"/>
                </a:solidFill>
                <a:prstDash val="dash"/>
                <a:round/>
                <a:headEnd len="sm" w="sm" type="none"/>
                <a:tailEnd len="sm" w="sm" type="none"/>
              </a:ln>
            </p:spPr>
          </p:cxnSp>
          <p:grpSp>
            <p:nvGrpSpPr>
              <p:cNvPr id="5116" name="Google Shape;5116;p78"/>
              <p:cNvGrpSpPr/>
              <p:nvPr/>
            </p:nvGrpSpPr>
            <p:grpSpPr>
              <a:xfrm>
                <a:off x="5301983" y="5267638"/>
                <a:ext cx="508000" cy="225425"/>
                <a:chOff x="4128204" y="3600527"/>
                <a:chExt cx="568606" cy="344310"/>
              </a:xfrm>
            </p:grpSpPr>
            <p:sp>
              <p:nvSpPr>
                <p:cNvPr id="5117" name="Google Shape;5117;p78"/>
                <p:cNvSpPr/>
                <p:nvPr/>
              </p:nvSpPr>
              <p:spPr>
                <a:xfrm>
                  <a:off x="4128204" y="3719337"/>
                  <a:ext cx="568606" cy="225500"/>
                </a:xfrm>
                <a:prstGeom prst="ellipse">
                  <a:avLst/>
                </a:prstGeom>
                <a:solidFill>
                  <a:srgbClr val="262699"/>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118" name="Google Shape;5118;p78"/>
                <p:cNvSpPr/>
                <p:nvPr/>
              </p:nvSpPr>
              <p:spPr>
                <a:xfrm>
                  <a:off x="4128204" y="3719337"/>
                  <a:ext cx="568606" cy="111537"/>
                </a:xfrm>
                <a:prstGeom prst="rect">
                  <a:avLst/>
                </a:prstGeom>
                <a:solidFill>
                  <a:srgbClr val="2626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119" name="Google Shape;5119;p78"/>
                <p:cNvSpPr/>
                <p:nvPr/>
              </p:nvSpPr>
              <p:spPr>
                <a:xfrm>
                  <a:off x="4128204" y="3600527"/>
                  <a:ext cx="568606" cy="230348"/>
                </a:xfrm>
                <a:prstGeom prst="ellipse">
                  <a:avLst/>
                </a:prstGeom>
                <a:solidFill>
                  <a:srgbClr val="ACACEA">
                    <a:alpha val="5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5120" name="Google Shape;5120;p78"/>
                <p:cNvCxnSpPr/>
                <p:nvPr/>
              </p:nvCxnSpPr>
              <p:spPr>
                <a:xfrm>
                  <a:off x="4696810" y="3719337"/>
                  <a:ext cx="0" cy="111537"/>
                </a:xfrm>
                <a:prstGeom prst="straightConnector1">
                  <a:avLst/>
                </a:prstGeom>
                <a:noFill/>
                <a:ln cap="flat" cmpd="sng" w="9525">
                  <a:solidFill>
                    <a:srgbClr val="000000"/>
                  </a:solidFill>
                  <a:prstDash val="solid"/>
                  <a:round/>
                  <a:headEnd len="sm" w="sm" type="none"/>
                  <a:tailEnd len="sm" w="sm" type="none"/>
                </a:ln>
              </p:spPr>
            </p:cxnSp>
            <p:cxnSp>
              <p:nvCxnSpPr>
                <p:cNvPr id="5121" name="Google Shape;5121;p78"/>
                <p:cNvCxnSpPr/>
                <p:nvPr/>
              </p:nvCxnSpPr>
              <p:spPr>
                <a:xfrm>
                  <a:off x="4128204" y="3719337"/>
                  <a:ext cx="0" cy="111537"/>
                </a:xfrm>
                <a:prstGeom prst="straightConnector1">
                  <a:avLst/>
                </a:prstGeom>
                <a:noFill/>
                <a:ln cap="flat" cmpd="sng" w="9525">
                  <a:solidFill>
                    <a:srgbClr val="000000"/>
                  </a:solidFill>
                  <a:prstDash val="solid"/>
                  <a:round/>
                  <a:headEnd len="sm" w="sm" type="none"/>
                  <a:tailEnd len="sm" w="sm" type="none"/>
                </a:ln>
              </p:spPr>
            </p:cxnSp>
          </p:grpSp>
          <p:sp>
            <p:nvSpPr>
              <p:cNvPr id="5122" name="Google Shape;5122;p78"/>
              <p:cNvSpPr/>
              <p:nvPr/>
            </p:nvSpPr>
            <p:spPr>
              <a:xfrm>
                <a:off x="5303570" y="4851684"/>
                <a:ext cx="496888" cy="496916"/>
              </a:xfrm>
              <a:prstGeom prst="rect">
                <a:avLst/>
              </a:prstGeom>
              <a:gradFill>
                <a:gsLst>
                  <a:gs pos="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5123" name="Google Shape;5123;p78"/>
              <p:cNvCxnSpPr>
                <a:stCxn id="5124" idx="2"/>
              </p:cNvCxnSpPr>
              <p:nvPr/>
            </p:nvCxnSpPr>
            <p:spPr>
              <a:xfrm flipH="1">
                <a:off x="5297161" y="4407035"/>
                <a:ext cx="4800" cy="1032000"/>
              </a:xfrm>
              <a:prstGeom prst="straightConnector1">
                <a:avLst/>
              </a:prstGeom>
              <a:noFill/>
              <a:ln cap="flat" cmpd="sng" w="9525">
                <a:solidFill>
                  <a:srgbClr val="000000"/>
                </a:solidFill>
                <a:prstDash val="dash"/>
                <a:round/>
                <a:headEnd len="sm" w="sm" type="none"/>
                <a:tailEnd len="sm" w="sm" type="none"/>
              </a:ln>
            </p:spPr>
          </p:cxnSp>
          <p:grpSp>
            <p:nvGrpSpPr>
              <p:cNvPr id="5125" name="Google Shape;5125;p78"/>
              <p:cNvGrpSpPr/>
              <p:nvPr/>
            </p:nvGrpSpPr>
            <p:grpSpPr>
              <a:xfrm>
                <a:off x="5300389" y="4247491"/>
                <a:ext cx="498209" cy="247651"/>
                <a:chOff x="2184877" y="1564501"/>
                <a:chExt cx="1198749" cy="439187"/>
              </a:xfrm>
            </p:grpSpPr>
            <p:sp>
              <p:nvSpPr>
                <p:cNvPr id="5124" name="Google Shape;5124;p78"/>
                <p:cNvSpPr/>
                <p:nvPr/>
              </p:nvSpPr>
              <p:spPr>
                <a:xfrm flipH="1" rot="10800000">
                  <a:off x="2188659" y="1691189"/>
                  <a:ext cx="1194966" cy="312499"/>
                </a:xfrm>
                <a:prstGeom prst="ellipse">
                  <a:avLst/>
                </a:prstGeom>
                <a:gradFill>
                  <a:gsLst>
                    <a:gs pos="0">
                      <a:srgbClr val="262699"/>
                    </a:gs>
                    <a:gs pos="3100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115" name="Google Shape;5115;p78"/>
                <p:cNvSpPr/>
                <p:nvPr/>
              </p:nvSpPr>
              <p:spPr>
                <a:xfrm>
                  <a:off x="2184877" y="1736233"/>
                  <a:ext cx="1198749" cy="112612"/>
                </a:xfrm>
                <a:prstGeom prst="rect">
                  <a:avLst/>
                </a:prstGeom>
                <a:gradFill>
                  <a:gsLst>
                    <a:gs pos="0">
                      <a:srgbClr val="ACACEA"/>
                    </a:gs>
                    <a:gs pos="54000">
                      <a:srgbClr val="8383E0"/>
                    </a:gs>
                    <a:gs pos="100000">
                      <a:srgbClr val="262699"/>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126" name="Google Shape;5126;p78"/>
                <p:cNvSpPr/>
                <p:nvPr/>
              </p:nvSpPr>
              <p:spPr>
                <a:xfrm flipH="1" rot="10800000">
                  <a:off x="2184877" y="1564501"/>
                  <a:ext cx="1194966" cy="31249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127" name="Google Shape;5127;p78"/>
                <p:cNvSpPr/>
                <p:nvPr/>
              </p:nvSpPr>
              <p:spPr>
                <a:xfrm>
                  <a:off x="2491182" y="1671482"/>
                  <a:ext cx="582357" cy="154840"/>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128" name="Google Shape;5128;p78"/>
                <p:cNvSpPr/>
                <p:nvPr/>
              </p:nvSpPr>
              <p:spPr>
                <a:xfrm>
                  <a:off x="2430678" y="1629252"/>
                  <a:ext cx="703366" cy="109797"/>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129" name="Google Shape;5129;p78"/>
                <p:cNvSpPr/>
                <p:nvPr/>
              </p:nvSpPr>
              <p:spPr>
                <a:xfrm>
                  <a:off x="2892025" y="1722158"/>
                  <a:ext cx="260925" cy="95720"/>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130" name="Google Shape;5130;p78"/>
                <p:cNvSpPr/>
                <p:nvPr/>
              </p:nvSpPr>
              <p:spPr>
                <a:xfrm>
                  <a:off x="2419332" y="1724972"/>
                  <a:ext cx="253364" cy="95720"/>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cxnSp>
              <p:nvCxnSpPr>
                <p:cNvPr id="5131" name="Google Shape;5131;p78"/>
                <p:cNvCxnSpPr>
                  <a:endCxn id="5126" idx="2"/>
                </p:cNvCxnSpPr>
                <p:nvPr/>
              </p:nvCxnSpPr>
              <p:spPr>
                <a:xfrm rot="10800000">
                  <a:off x="2184877" y="1720750"/>
                  <a:ext cx="3900" cy="1212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5132" name="Google Shape;5132;p78"/>
                <p:cNvCxnSpPr/>
                <p:nvPr/>
              </p:nvCxnSpPr>
              <p:spPr>
                <a:xfrm rot="10800000">
                  <a:off x="3379842" y="1727788"/>
                  <a:ext cx="3783" cy="121057"/>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grpSp>
          <p:nvGrpSpPr>
            <p:cNvPr id="5133" name="Google Shape;5133;p78"/>
            <p:cNvGrpSpPr/>
            <p:nvPr/>
          </p:nvGrpSpPr>
          <p:grpSpPr>
            <a:xfrm>
              <a:off x="6071920" y="4247489"/>
              <a:ext cx="520700" cy="1626575"/>
              <a:chOff x="6071920" y="4247489"/>
              <a:chExt cx="520700" cy="1626575"/>
            </a:xfrm>
          </p:grpSpPr>
          <p:sp>
            <p:nvSpPr>
              <p:cNvPr id="5134" name="Google Shape;5134;p78"/>
              <p:cNvSpPr/>
              <p:nvPr/>
            </p:nvSpPr>
            <p:spPr>
              <a:xfrm>
                <a:off x="6071920" y="5431150"/>
                <a:ext cx="514350" cy="442914"/>
              </a:xfrm>
              <a:custGeom>
                <a:rect b="b" l="l" r="r" t="t"/>
                <a:pathLst>
                  <a:path extrusionOk="0" h="443525" w="514180">
                    <a:moveTo>
                      <a:pt x="110303" y="443525"/>
                    </a:moveTo>
                    <a:cubicBezTo>
                      <a:pt x="70106" y="235553"/>
                      <a:pt x="112501" y="273531"/>
                      <a:pt x="0" y="0"/>
                    </a:cubicBezTo>
                    <a:lnTo>
                      <a:pt x="514180" y="10891"/>
                    </a:lnTo>
                    <a:cubicBezTo>
                      <a:pt x="417353" y="348331"/>
                      <a:pt x="456724" y="233015"/>
                      <a:pt x="448695" y="424553"/>
                    </a:cubicBezTo>
                    <a:cubicBezTo>
                      <a:pt x="373684" y="393884"/>
                      <a:pt x="178402" y="416624"/>
                      <a:pt x="110303" y="443525"/>
                    </a:cubicBezTo>
                    <a:close/>
                  </a:path>
                </a:pathLst>
              </a:custGeom>
              <a:gradFill>
                <a:gsLst>
                  <a:gs pos="0">
                    <a:srgbClr val="F2F2F2">
                      <a:alpha val="54901"/>
                    </a:srgbClr>
                  </a:gs>
                  <a:gs pos="100000">
                    <a:srgbClr val="BFBFB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135" name="Google Shape;5135;p78"/>
              <p:cNvSpPr/>
              <p:nvPr/>
            </p:nvSpPr>
            <p:spPr>
              <a:xfrm rot="10800000">
                <a:off x="6074112" y="4416669"/>
                <a:ext cx="498084" cy="364440"/>
              </a:xfrm>
              <a:prstGeom prst="rect">
                <a:avLst/>
              </a:prstGeom>
              <a:gradFill>
                <a:gsLst>
                  <a:gs pos="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5136" name="Google Shape;5136;p78"/>
              <p:cNvCxnSpPr>
                <a:stCxn id="5137" idx="6"/>
              </p:cNvCxnSpPr>
              <p:nvPr/>
            </p:nvCxnSpPr>
            <p:spPr>
              <a:xfrm>
                <a:off x="6572320" y="4407033"/>
                <a:ext cx="15900" cy="943200"/>
              </a:xfrm>
              <a:prstGeom prst="straightConnector1">
                <a:avLst/>
              </a:prstGeom>
              <a:noFill/>
              <a:ln cap="flat" cmpd="sng" w="9525">
                <a:solidFill>
                  <a:srgbClr val="000000"/>
                </a:solidFill>
                <a:prstDash val="dash"/>
                <a:round/>
                <a:headEnd len="sm" w="sm" type="none"/>
                <a:tailEnd len="sm" w="sm" type="none"/>
              </a:ln>
            </p:spPr>
          </p:cxnSp>
          <p:grpSp>
            <p:nvGrpSpPr>
              <p:cNvPr id="5138" name="Google Shape;5138;p78"/>
              <p:cNvGrpSpPr/>
              <p:nvPr/>
            </p:nvGrpSpPr>
            <p:grpSpPr>
              <a:xfrm>
                <a:off x="6084620" y="5272400"/>
                <a:ext cx="508000" cy="225425"/>
                <a:chOff x="4128204" y="3600524"/>
                <a:chExt cx="568606" cy="344310"/>
              </a:xfrm>
            </p:grpSpPr>
            <p:sp>
              <p:nvSpPr>
                <p:cNvPr id="5139" name="Google Shape;5139;p78"/>
                <p:cNvSpPr/>
                <p:nvPr/>
              </p:nvSpPr>
              <p:spPr>
                <a:xfrm>
                  <a:off x="4128204" y="3719336"/>
                  <a:ext cx="568606" cy="225498"/>
                </a:xfrm>
                <a:prstGeom prst="ellipse">
                  <a:avLst/>
                </a:prstGeom>
                <a:solidFill>
                  <a:srgbClr val="262699"/>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140" name="Google Shape;5140;p78"/>
                <p:cNvSpPr/>
                <p:nvPr/>
              </p:nvSpPr>
              <p:spPr>
                <a:xfrm>
                  <a:off x="4128204" y="3719336"/>
                  <a:ext cx="568606" cy="111537"/>
                </a:xfrm>
                <a:prstGeom prst="rect">
                  <a:avLst/>
                </a:prstGeom>
                <a:solidFill>
                  <a:srgbClr val="2626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141" name="Google Shape;5141;p78"/>
                <p:cNvSpPr/>
                <p:nvPr/>
              </p:nvSpPr>
              <p:spPr>
                <a:xfrm>
                  <a:off x="4128204" y="3600524"/>
                  <a:ext cx="568606" cy="230349"/>
                </a:xfrm>
                <a:prstGeom prst="ellipse">
                  <a:avLst/>
                </a:prstGeom>
                <a:solidFill>
                  <a:srgbClr val="ACACEA">
                    <a:alpha val="5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5142" name="Google Shape;5142;p78"/>
                <p:cNvCxnSpPr/>
                <p:nvPr/>
              </p:nvCxnSpPr>
              <p:spPr>
                <a:xfrm>
                  <a:off x="4696810" y="3719336"/>
                  <a:ext cx="0" cy="111537"/>
                </a:xfrm>
                <a:prstGeom prst="straightConnector1">
                  <a:avLst/>
                </a:prstGeom>
                <a:noFill/>
                <a:ln cap="flat" cmpd="sng" w="9525">
                  <a:solidFill>
                    <a:srgbClr val="000000"/>
                  </a:solidFill>
                  <a:prstDash val="solid"/>
                  <a:round/>
                  <a:headEnd len="sm" w="sm" type="none"/>
                  <a:tailEnd len="sm" w="sm" type="none"/>
                </a:ln>
              </p:spPr>
            </p:cxnSp>
            <p:cxnSp>
              <p:nvCxnSpPr>
                <p:cNvPr id="5143" name="Google Shape;5143;p78"/>
                <p:cNvCxnSpPr/>
                <p:nvPr/>
              </p:nvCxnSpPr>
              <p:spPr>
                <a:xfrm>
                  <a:off x="4128204" y="3719336"/>
                  <a:ext cx="0" cy="111537"/>
                </a:xfrm>
                <a:prstGeom prst="straightConnector1">
                  <a:avLst/>
                </a:prstGeom>
                <a:noFill/>
                <a:ln cap="flat" cmpd="sng" w="9525">
                  <a:solidFill>
                    <a:srgbClr val="000000"/>
                  </a:solidFill>
                  <a:prstDash val="solid"/>
                  <a:round/>
                  <a:headEnd len="sm" w="sm" type="none"/>
                  <a:tailEnd len="sm" w="sm" type="none"/>
                </a:ln>
              </p:spPr>
            </p:cxnSp>
          </p:grpSp>
          <p:sp>
            <p:nvSpPr>
              <p:cNvPr id="5144" name="Google Shape;5144;p78"/>
              <p:cNvSpPr/>
              <p:nvPr/>
            </p:nvSpPr>
            <p:spPr>
              <a:xfrm>
                <a:off x="6086208" y="4886407"/>
                <a:ext cx="496887" cy="466955"/>
              </a:xfrm>
              <a:prstGeom prst="rect">
                <a:avLst/>
              </a:prstGeom>
              <a:gradFill>
                <a:gsLst>
                  <a:gs pos="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5145" name="Google Shape;5145;p78"/>
              <p:cNvCxnSpPr>
                <a:stCxn id="5146" idx="1"/>
              </p:cNvCxnSpPr>
              <p:nvPr/>
            </p:nvCxnSpPr>
            <p:spPr>
              <a:xfrm>
                <a:off x="6074234" y="4376077"/>
                <a:ext cx="1200" cy="1067700"/>
              </a:xfrm>
              <a:prstGeom prst="straightConnector1">
                <a:avLst/>
              </a:prstGeom>
              <a:noFill/>
              <a:ln cap="flat" cmpd="sng" w="9525">
                <a:solidFill>
                  <a:srgbClr val="000000"/>
                </a:solidFill>
                <a:prstDash val="dash"/>
                <a:round/>
                <a:headEnd len="sm" w="sm" type="none"/>
                <a:tailEnd len="sm" w="sm" type="none"/>
              </a:ln>
            </p:spPr>
          </p:cxnSp>
          <p:grpSp>
            <p:nvGrpSpPr>
              <p:cNvPr id="5147" name="Google Shape;5147;p78"/>
              <p:cNvGrpSpPr/>
              <p:nvPr/>
            </p:nvGrpSpPr>
            <p:grpSpPr>
              <a:xfrm>
                <a:off x="6074234" y="4247489"/>
                <a:ext cx="498086" cy="247650"/>
                <a:chOff x="2184879" y="1564498"/>
                <a:chExt cx="1198746" cy="439186"/>
              </a:xfrm>
            </p:grpSpPr>
            <p:sp>
              <p:nvSpPr>
                <p:cNvPr id="5137" name="Google Shape;5137;p78"/>
                <p:cNvSpPr/>
                <p:nvPr/>
              </p:nvSpPr>
              <p:spPr>
                <a:xfrm flipH="1" rot="10800000">
                  <a:off x="2188659" y="1691187"/>
                  <a:ext cx="1194966" cy="312497"/>
                </a:xfrm>
                <a:prstGeom prst="ellipse">
                  <a:avLst/>
                </a:prstGeom>
                <a:gradFill>
                  <a:gsLst>
                    <a:gs pos="0">
                      <a:srgbClr val="262699"/>
                    </a:gs>
                    <a:gs pos="3100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146" name="Google Shape;5146;p78"/>
                <p:cNvSpPr/>
                <p:nvPr/>
              </p:nvSpPr>
              <p:spPr>
                <a:xfrm>
                  <a:off x="2184879" y="1736232"/>
                  <a:ext cx="1198746" cy="112612"/>
                </a:xfrm>
                <a:prstGeom prst="rect">
                  <a:avLst/>
                </a:prstGeom>
                <a:gradFill>
                  <a:gsLst>
                    <a:gs pos="0">
                      <a:srgbClr val="ACACEA"/>
                    </a:gs>
                    <a:gs pos="54000">
                      <a:srgbClr val="8383E0"/>
                    </a:gs>
                    <a:gs pos="100000">
                      <a:srgbClr val="262699"/>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148" name="Google Shape;5148;p78"/>
                <p:cNvSpPr/>
                <p:nvPr/>
              </p:nvSpPr>
              <p:spPr>
                <a:xfrm flipH="1" rot="10800000">
                  <a:off x="2184879" y="1564498"/>
                  <a:ext cx="1194966" cy="312499"/>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149" name="Google Shape;5149;p78"/>
                <p:cNvSpPr/>
                <p:nvPr/>
              </p:nvSpPr>
              <p:spPr>
                <a:xfrm>
                  <a:off x="2491182" y="1671479"/>
                  <a:ext cx="582357" cy="154842"/>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150" name="Google Shape;5150;p78"/>
                <p:cNvSpPr/>
                <p:nvPr/>
              </p:nvSpPr>
              <p:spPr>
                <a:xfrm>
                  <a:off x="2430678" y="1629250"/>
                  <a:ext cx="703366" cy="10979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151" name="Google Shape;5151;p78"/>
                <p:cNvSpPr/>
                <p:nvPr/>
              </p:nvSpPr>
              <p:spPr>
                <a:xfrm>
                  <a:off x="2892025" y="1722154"/>
                  <a:ext cx="260927" cy="95720"/>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152" name="Google Shape;5152;p78"/>
                <p:cNvSpPr/>
                <p:nvPr/>
              </p:nvSpPr>
              <p:spPr>
                <a:xfrm>
                  <a:off x="2419334" y="1724970"/>
                  <a:ext cx="253362" cy="95720"/>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cxnSp>
              <p:nvCxnSpPr>
                <p:cNvPr id="5153" name="Google Shape;5153;p78"/>
                <p:cNvCxnSpPr>
                  <a:endCxn id="5148" idx="2"/>
                </p:cNvCxnSpPr>
                <p:nvPr/>
              </p:nvCxnSpPr>
              <p:spPr>
                <a:xfrm rot="10800000">
                  <a:off x="2184879" y="1720748"/>
                  <a:ext cx="3900" cy="1212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5154" name="Google Shape;5154;p78"/>
                <p:cNvCxnSpPr/>
                <p:nvPr/>
              </p:nvCxnSpPr>
              <p:spPr>
                <a:xfrm rot="10800000">
                  <a:off x="3379845" y="1727785"/>
                  <a:ext cx="3780" cy="121059"/>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grpSp>
          <p:nvGrpSpPr>
            <p:cNvPr id="5155" name="Google Shape;5155;p78"/>
            <p:cNvGrpSpPr/>
            <p:nvPr/>
          </p:nvGrpSpPr>
          <p:grpSpPr>
            <a:xfrm>
              <a:off x="7108559" y="4371636"/>
              <a:ext cx="687445" cy="1948722"/>
              <a:chOff x="7108559" y="4371636"/>
              <a:chExt cx="687445" cy="1948722"/>
            </a:xfrm>
          </p:grpSpPr>
          <p:sp>
            <p:nvSpPr>
              <p:cNvPr id="5156" name="Google Shape;5156;p78"/>
              <p:cNvSpPr/>
              <p:nvPr/>
            </p:nvSpPr>
            <p:spPr>
              <a:xfrm>
                <a:off x="7108559" y="5401721"/>
                <a:ext cx="676275" cy="918637"/>
              </a:xfrm>
              <a:custGeom>
                <a:rect b="b" l="l" r="r" t="t"/>
                <a:pathLst>
                  <a:path extrusionOk="0" h="918268" w="675040">
                    <a:moveTo>
                      <a:pt x="0" y="894029"/>
                    </a:moveTo>
                    <a:cubicBezTo>
                      <a:pt x="111484" y="603455"/>
                      <a:pt x="127519" y="615275"/>
                      <a:pt x="186623" y="1724"/>
                    </a:cubicBezTo>
                    <a:cubicBezTo>
                      <a:pt x="431451" y="14348"/>
                      <a:pt x="449377" y="35256"/>
                      <a:pt x="675040" y="0"/>
                    </a:cubicBezTo>
                    <a:cubicBezTo>
                      <a:pt x="377586" y="467035"/>
                      <a:pt x="377233" y="643076"/>
                      <a:pt x="270986" y="918268"/>
                    </a:cubicBezTo>
                    <a:cubicBezTo>
                      <a:pt x="136701" y="889632"/>
                      <a:pt x="92525" y="908114"/>
                      <a:pt x="0" y="894029"/>
                    </a:cubicBezTo>
                    <a:close/>
                  </a:path>
                </a:pathLst>
              </a:custGeom>
              <a:gradFill>
                <a:gsLst>
                  <a:gs pos="0">
                    <a:srgbClr val="F2F2F2">
                      <a:alpha val="54901"/>
                    </a:srgbClr>
                  </a:gs>
                  <a:gs pos="100000">
                    <a:srgbClr val="BFBFB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157" name="Google Shape;5157;p78"/>
              <p:cNvSpPr/>
              <p:nvPr/>
            </p:nvSpPr>
            <p:spPr>
              <a:xfrm rot="10800000">
                <a:off x="7290624" y="4495800"/>
                <a:ext cx="498084" cy="412662"/>
              </a:xfrm>
              <a:prstGeom prst="rect">
                <a:avLst/>
              </a:prstGeom>
              <a:gradFill>
                <a:gsLst>
                  <a:gs pos="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5158" name="Google Shape;5158;p78"/>
              <p:cNvCxnSpPr>
                <a:stCxn id="5159" idx="6"/>
              </p:cNvCxnSpPr>
              <p:nvPr/>
            </p:nvCxnSpPr>
            <p:spPr>
              <a:xfrm>
                <a:off x="7792404" y="4459742"/>
                <a:ext cx="3600" cy="873000"/>
              </a:xfrm>
              <a:prstGeom prst="straightConnector1">
                <a:avLst/>
              </a:prstGeom>
              <a:noFill/>
              <a:ln cap="flat" cmpd="sng" w="9525">
                <a:solidFill>
                  <a:srgbClr val="000000"/>
                </a:solidFill>
                <a:prstDash val="dash"/>
                <a:round/>
                <a:headEnd len="sm" w="sm" type="none"/>
                <a:tailEnd len="sm" w="sm" type="none"/>
              </a:ln>
            </p:spPr>
          </p:cxnSp>
          <p:grpSp>
            <p:nvGrpSpPr>
              <p:cNvPr id="5160" name="Google Shape;5160;p78"/>
              <p:cNvGrpSpPr/>
              <p:nvPr/>
            </p:nvGrpSpPr>
            <p:grpSpPr>
              <a:xfrm>
                <a:off x="7287945" y="5254938"/>
                <a:ext cx="508000" cy="225425"/>
                <a:chOff x="4128205" y="3600530"/>
                <a:chExt cx="568606" cy="344311"/>
              </a:xfrm>
            </p:grpSpPr>
            <p:sp>
              <p:nvSpPr>
                <p:cNvPr id="5161" name="Google Shape;5161;p78"/>
                <p:cNvSpPr/>
                <p:nvPr/>
              </p:nvSpPr>
              <p:spPr>
                <a:xfrm>
                  <a:off x="4128205" y="3719341"/>
                  <a:ext cx="568606" cy="225500"/>
                </a:xfrm>
                <a:prstGeom prst="ellipse">
                  <a:avLst/>
                </a:prstGeom>
                <a:solidFill>
                  <a:srgbClr val="262699"/>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162" name="Google Shape;5162;p78"/>
                <p:cNvSpPr/>
                <p:nvPr/>
              </p:nvSpPr>
              <p:spPr>
                <a:xfrm>
                  <a:off x="4128205" y="3719341"/>
                  <a:ext cx="568606" cy="111537"/>
                </a:xfrm>
                <a:prstGeom prst="rect">
                  <a:avLst/>
                </a:prstGeom>
                <a:solidFill>
                  <a:srgbClr val="2626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163" name="Google Shape;5163;p78"/>
                <p:cNvSpPr/>
                <p:nvPr/>
              </p:nvSpPr>
              <p:spPr>
                <a:xfrm>
                  <a:off x="4128205" y="3600530"/>
                  <a:ext cx="568606" cy="230348"/>
                </a:xfrm>
                <a:prstGeom prst="ellipse">
                  <a:avLst/>
                </a:prstGeom>
                <a:solidFill>
                  <a:srgbClr val="ACACEA">
                    <a:alpha val="5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5164" name="Google Shape;5164;p78"/>
                <p:cNvCxnSpPr/>
                <p:nvPr/>
              </p:nvCxnSpPr>
              <p:spPr>
                <a:xfrm>
                  <a:off x="4696811" y="3719341"/>
                  <a:ext cx="0" cy="111537"/>
                </a:xfrm>
                <a:prstGeom prst="straightConnector1">
                  <a:avLst/>
                </a:prstGeom>
                <a:noFill/>
                <a:ln cap="flat" cmpd="sng" w="9525">
                  <a:solidFill>
                    <a:srgbClr val="000000"/>
                  </a:solidFill>
                  <a:prstDash val="solid"/>
                  <a:round/>
                  <a:headEnd len="sm" w="sm" type="none"/>
                  <a:tailEnd len="sm" w="sm" type="none"/>
                </a:ln>
              </p:spPr>
            </p:cxnSp>
            <p:cxnSp>
              <p:nvCxnSpPr>
                <p:cNvPr id="5165" name="Google Shape;5165;p78"/>
                <p:cNvCxnSpPr/>
                <p:nvPr/>
              </p:nvCxnSpPr>
              <p:spPr>
                <a:xfrm>
                  <a:off x="4128205" y="3719341"/>
                  <a:ext cx="0" cy="111537"/>
                </a:xfrm>
                <a:prstGeom prst="straightConnector1">
                  <a:avLst/>
                </a:prstGeom>
                <a:noFill/>
                <a:ln cap="flat" cmpd="sng" w="9525">
                  <a:solidFill>
                    <a:srgbClr val="000000"/>
                  </a:solidFill>
                  <a:prstDash val="solid"/>
                  <a:round/>
                  <a:headEnd len="sm" w="sm" type="none"/>
                  <a:tailEnd len="sm" w="sm" type="none"/>
                </a:ln>
              </p:spPr>
            </p:cxnSp>
          </p:grpSp>
          <p:sp>
            <p:nvSpPr>
              <p:cNvPr id="5166" name="Google Shape;5166;p78"/>
              <p:cNvSpPr/>
              <p:nvPr/>
            </p:nvSpPr>
            <p:spPr>
              <a:xfrm>
                <a:off x="7289533" y="4897315"/>
                <a:ext cx="496887" cy="438584"/>
              </a:xfrm>
              <a:prstGeom prst="rect">
                <a:avLst/>
              </a:prstGeom>
              <a:gradFill>
                <a:gsLst>
                  <a:gs pos="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5167" name="Google Shape;5167;p78"/>
              <p:cNvCxnSpPr>
                <a:stCxn id="5159" idx="2"/>
              </p:cNvCxnSpPr>
              <p:nvPr/>
            </p:nvCxnSpPr>
            <p:spPr>
              <a:xfrm flipH="1">
                <a:off x="7283254" y="4459742"/>
                <a:ext cx="7500" cy="966600"/>
              </a:xfrm>
              <a:prstGeom prst="straightConnector1">
                <a:avLst/>
              </a:prstGeom>
              <a:noFill/>
              <a:ln cap="flat" cmpd="sng" w="9525">
                <a:solidFill>
                  <a:srgbClr val="000000"/>
                </a:solidFill>
                <a:prstDash val="dash"/>
                <a:round/>
                <a:headEnd len="sm" w="sm" type="none"/>
                <a:tailEnd len="sm" w="sm" type="none"/>
              </a:ln>
            </p:spPr>
          </p:cxnSp>
          <p:grpSp>
            <p:nvGrpSpPr>
              <p:cNvPr id="5168" name="Google Shape;5168;p78"/>
              <p:cNvGrpSpPr/>
              <p:nvPr/>
            </p:nvGrpSpPr>
            <p:grpSpPr>
              <a:xfrm>
                <a:off x="7290754" y="4371636"/>
                <a:ext cx="503237" cy="247650"/>
                <a:chOff x="2184881" y="1564505"/>
                <a:chExt cx="1198747" cy="439186"/>
              </a:xfrm>
            </p:grpSpPr>
            <p:sp>
              <p:nvSpPr>
                <p:cNvPr id="5169" name="Google Shape;5169;p78"/>
                <p:cNvSpPr/>
                <p:nvPr/>
              </p:nvSpPr>
              <p:spPr>
                <a:xfrm flipH="1" rot="10800000">
                  <a:off x="2188662" y="1691192"/>
                  <a:ext cx="1194966" cy="312499"/>
                </a:xfrm>
                <a:prstGeom prst="ellipse">
                  <a:avLst/>
                </a:prstGeom>
                <a:gradFill>
                  <a:gsLst>
                    <a:gs pos="0">
                      <a:srgbClr val="262699"/>
                    </a:gs>
                    <a:gs pos="3100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170" name="Google Shape;5170;p78"/>
                <p:cNvSpPr/>
                <p:nvPr/>
              </p:nvSpPr>
              <p:spPr>
                <a:xfrm>
                  <a:off x="2184881" y="1736237"/>
                  <a:ext cx="1198746" cy="112612"/>
                </a:xfrm>
                <a:prstGeom prst="rect">
                  <a:avLst/>
                </a:prstGeom>
                <a:gradFill>
                  <a:gsLst>
                    <a:gs pos="0">
                      <a:srgbClr val="ACACEA"/>
                    </a:gs>
                    <a:gs pos="54000">
                      <a:srgbClr val="8383E0"/>
                    </a:gs>
                    <a:gs pos="100000">
                      <a:srgbClr val="262699"/>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159" name="Google Shape;5159;p78"/>
                <p:cNvSpPr/>
                <p:nvPr/>
              </p:nvSpPr>
              <p:spPr>
                <a:xfrm flipH="1" rot="10800000">
                  <a:off x="2184881" y="1564505"/>
                  <a:ext cx="1194966" cy="31249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171" name="Google Shape;5171;p78"/>
                <p:cNvSpPr/>
                <p:nvPr/>
              </p:nvSpPr>
              <p:spPr>
                <a:xfrm>
                  <a:off x="2491185" y="1671486"/>
                  <a:ext cx="582357" cy="154840"/>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172" name="Google Shape;5172;p78"/>
                <p:cNvSpPr/>
                <p:nvPr/>
              </p:nvSpPr>
              <p:spPr>
                <a:xfrm>
                  <a:off x="2430680" y="1629256"/>
                  <a:ext cx="703366" cy="109797"/>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173" name="Google Shape;5173;p78"/>
                <p:cNvSpPr/>
                <p:nvPr/>
              </p:nvSpPr>
              <p:spPr>
                <a:xfrm>
                  <a:off x="2892028" y="1722161"/>
                  <a:ext cx="260927" cy="95720"/>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174" name="Google Shape;5174;p78"/>
                <p:cNvSpPr/>
                <p:nvPr/>
              </p:nvSpPr>
              <p:spPr>
                <a:xfrm>
                  <a:off x="2419337" y="1724976"/>
                  <a:ext cx="253362" cy="95720"/>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cxnSp>
              <p:nvCxnSpPr>
                <p:cNvPr id="5175" name="Google Shape;5175;p78"/>
                <p:cNvCxnSpPr>
                  <a:endCxn id="5159" idx="2"/>
                </p:cNvCxnSpPr>
                <p:nvPr/>
              </p:nvCxnSpPr>
              <p:spPr>
                <a:xfrm rot="10800000">
                  <a:off x="2184881" y="1720753"/>
                  <a:ext cx="3900" cy="1212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5176" name="Google Shape;5176;p78"/>
                <p:cNvCxnSpPr/>
                <p:nvPr/>
              </p:nvCxnSpPr>
              <p:spPr>
                <a:xfrm rot="10800000">
                  <a:off x="3379847" y="1727792"/>
                  <a:ext cx="3780" cy="121057"/>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grpSp>
          <p:nvGrpSpPr>
            <p:cNvPr id="5177" name="Google Shape;5177;p78"/>
            <p:cNvGrpSpPr/>
            <p:nvPr/>
          </p:nvGrpSpPr>
          <p:grpSpPr>
            <a:xfrm>
              <a:off x="7920869" y="4329546"/>
              <a:ext cx="870439" cy="1680309"/>
              <a:chOff x="7920869" y="4329546"/>
              <a:chExt cx="870439" cy="1680309"/>
            </a:xfrm>
          </p:grpSpPr>
          <p:sp>
            <p:nvSpPr>
              <p:cNvPr id="5178" name="Google Shape;5178;p78"/>
              <p:cNvSpPr/>
              <p:nvPr/>
            </p:nvSpPr>
            <p:spPr>
              <a:xfrm>
                <a:off x="7920869" y="5455817"/>
                <a:ext cx="865187" cy="554038"/>
              </a:xfrm>
              <a:custGeom>
                <a:rect b="b" l="l" r="r" t="t"/>
                <a:pathLst>
                  <a:path extrusionOk="0" h="553361" w="866251">
                    <a:moveTo>
                      <a:pt x="0" y="540783"/>
                    </a:moveTo>
                    <a:cubicBezTo>
                      <a:pt x="274887" y="134762"/>
                      <a:pt x="159176" y="337938"/>
                      <a:pt x="345787" y="13939"/>
                    </a:cubicBezTo>
                    <a:cubicBezTo>
                      <a:pt x="520528" y="18247"/>
                      <a:pt x="691510" y="-3745"/>
                      <a:pt x="866251" y="563"/>
                    </a:cubicBezTo>
                    <a:cubicBezTo>
                      <a:pt x="252709" y="502795"/>
                      <a:pt x="640047" y="209256"/>
                      <a:pt x="173695" y="553361"/>
                    </a:cubicBezTo>
                    <a:cubicBezTo>
                      <a:pt x="39410" y="524725"/>
                      <a:pt x="196198" y="539317"/>
                      <a:pt x="0" y="540783"/>
                    </a:cubicBezTo>
                    <a:close/>
                  </a:path>
                </a:pathLst>
              </a:custGeom>
              <a:gradFill>
                <a:gsLst>
                  <a:gs pos="0">
                    <a:srgbClr val="F2F2F2">
                      <a:alpha val="54901"/>
                    </a:srgbClr>
                  </a:gs>
                  <a:gs pos="100000">
                    <a:srgbClr val="BFBFB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179" name="Google Shape;5179;p78"/>
              <p:cNvSpPr/>
              <p:nvPr/>
            </p:nvSpPr>
            <p:spPr>
              <a:xfrm rot="10800000">
                <a:off x="8288771" y="4495799"/>
                <a:ext cx="498084" cy="361962"/>
              </a:xfrm>
              <a:prstGeom prst="rect">
                <a:avLst/>
              </a:prstGeom>
              <a:gradFill>
                <a:gsLst>
                  <a:gs pos="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5180" name="Google Shape;5180;p78"/>
              <p:cNvCxnSpPr>
                <a:stCxn id="5181" idx="6"/>
              </p:cNvCxnSpPr>
              <p:nvPr/>
            </p:nvCxnSpPr>
            <p:spPr>
              <a:xfrm>
                <a:off x="8783370" y="4418446"/>
                <a:ext cx="7800" cy="955800"/>
              </a:xfrm>
              <a:prstGeom prst="straightConnector1">
                <a:avLst/>
              </a:prstGeom>
              <a:noFill/>
              <a:ln cap="flat" cmpd="sng" w="9525">
                <a:solidFill>
                  <a:srgbClr val="000000"/>
                </a:solidFill>
                <a:prstDash val="dash"/>
                <a:round/>
                <a:headEnd len="sm" w="sm" type="none"/>
                <a:tailEnd len="sm" w="sm" type="none"/>
              </a:ln>
            </p:spPr>
          </p:cxnSp>
          <p:grpSp>
            <p:nvGrpSpPr>
              <p:cNvPr id="5182" name="Google Shape;5182;p78"/>
              <p:cNvGrpSpPr/>
              <p:nvPr/>
            </p:nvGrpSpPr>
            <p:grpSpPr>
              <a:xfrm>
                <a:off x="8283308" y="5299752"/>
                <a:ext cx="508000" cy="222250"/>
                <a:chOff x="4128205" y="3605704"/>
                <a:chExt cx="568606" cy="339138"/>
              </a:xfrm>
            </p:grpSpPr>
            <p:sp>
              <p:nvSpPr>
                <p:cNvPr id="5183" name="Google Shape;5183;p78"/>
                <p:cNvSpPr/>
                <p:nvPr/>
              </p:nvSpPr>
              <p:spPr>
                <a:xfrm>
                  <a:off x="4128205" y="3719558"/>
                  <a:ext cx="568606" cy="225284"/>
                </a:xfrm>
                <a:prstGeom prst="ellipse">
                  <a:avLst/>
                </a:prstGeom>
                <a:solidFill>
                  <a:srgbClr val="262699"/>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184" name="Google Shape;5184;p78"/>
                <p:cNvSpPr/>
                <p:nvPr/>
              </p:nvSpPr>
              <p:spPr>
                <a:xfrm>
                  <a:off x="4128205" y="3719558"/>
                  <a:ext cx="568606" cy="111431"/>
                </a:xfrm>
                <a:prstGeom prst="rect">
                  <a:avLst/>
                </a:prstGeom>
                <a:solidFill>
                  <a:srgbClr val="2626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185" name="Google Shape;5185;p78"/>
                <p:cNvSpPr/>
                <p:nvPr/>
              </p:nvSpPr>
              <p:spPr>
                <a:xfrm>
                  <a:off x="4128205" y="3605704"/>
                  <a:ext cx="568606" cy="225286"/>
                </a:xfrm>
                <a:prstGeom prst="ellipse">
                  <a:avLst/>
                </a:prstGeom>
                <a:solidFill>
                  <a:srgbClr val="ACACEA">
                    <a:alpha val="5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5186" name="Google Shape;5186;p78"/>
                <p:cNvCxnSpPr/>
                <p:nvPr/>
              </p:nvCxnSpPr>
              <p:spPr>
                <a:xfrm>
                  <a:off x="4696811" y="3719558"/>
                  <a:ext cx="0" cy="111431"/>
                </a:xfrm>
                <a:prstGeom prst="straightConnector1">
                  <a:avLst/>
                </a:prstGeom>
                <a:noFill/>
                <a:ln cap="flat" cmpd="sng" w="9525">
                  <a:solidFill>
                    <a:srgbClr val="000000"/>
                  </a:solidFill>
                  <a:prstDash val="solid"/>
                  <a:round/>
                  <a:headEnd len="sm" w="sm" type="none"/>
                  <a:tailEnd len="sm" w="sm" type="none"/>
                </a:ln>
              </p:spPr>
            </p:cxnSp>
            <p:cxnSp>
              <p:nvCxnSpPr>
                <p:cNvPr id="5187" name="Google Shape;5187;p78"/>
                <p:cNvCxnSpPr/>
                <p:nvPr/>
              </p:nvCxnSpPr>
              <p:spPr>
                <a:xfrm>
                  <a:off x="4128205" y="3719558"/>
                  <a:ext cx="0" cy="111431"/>
                </a:xfrm>
                <a:prstGeom prst="straightConnector1">
                  <a:avLst/>
                </a:prstGeom>
                <a:noFill/>
                <a:ln cap="flat" cmpd="sng" w="9525">
                  <a:solidFill>
                    <a:srgbClr val="000000"/>
                  </a:solidFill>
                  <a:prstDash val="solid"/>
                  <a:round/>
                  <a:headEnd len="sm" w="sm" type="none"/>
                  <a:tailEnd len="sm" w="sm" type="none"/>
                </a:ln>
              </p:spPr>
            </p:cxnSp>
          </p:grpSp>
          <p:sp>
            <p:nvSpPr>
              <p:cNvPr id="5188" name="Google Shape;5188;p78"/>
              <p:cNvSpPr/>
              <p:nvPr/>
            </p:nvSpPr>
            <p:spPr>
              <a:xfrm>
                <a:off x="8284895" y="4904436"/>
                <a:ext cx="496888" cy="473104"/>
              </a:xfrm>
              <a:prstGeom prst="rect">
                <a:avLst/>
              </a:prstGeom>
              <a:gradFill>
                <a:gsLst>
                  <a:gs pos="0">
                    <a:srgbClr val="8383E0"/>
                  </a:gs>
                  <a:gs pos="100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5189" name="Google Shape;5189;p78"/>
              <p:cNvCxnSpPr>
                <a:stCxn id="5181" idx="2"/>
              </p:cNvCxnSpPr>
              <p:nvPr/>
            </p:nvCxnSpPr>
            <p:spPr>
              <a:xfrm flipH="1">
                <a:off x="8278420" y="4418446"/>
                <a:ext cx="3300" cy="1049700"/>
              </a:xfrm>
              <a:prstGeom prst="straightConnector1">
                <a:avLst/>
              </a:prstGeom>
              <a:noFill/>
              <a:ln cap="flat" cmpd="sng" w="9525">
                <a:solidFill>
                  <a:srgbClr val="000000"/>
                </a:solidFill>
                <a:prstDash val="dash"/>
                <a:round/>
                <a:headEnd len="sm" w="sm" type="none"/>
                <a:tailEnd len="sm" w="sm" type="none"/>
              </a:ln>
            </p:spPr>
          </p:cxnSp>
          <p:grpSp>
            <p:nvGrpSpPr>
              <p:cNvPr id="5190" name="Google Shape;5190;p78"/>
              <p:cNvGrpSpPr/>
              <p:nvPr/>
            </p:nvGrpSpPr>
            <p:grpSpPr>
              <a:xfrm>
                <a:off x="8281720" y="4329546"/>
                <a:ext cx="503238" cy="249237"/>
                <a:chOff x="2184879" y="1564508"/>
                <a:chExt cx="1198749" cy="441581"/>
              </a:xfrm>
            </p:grpSpPr>
            <p:sp>
              <p:nvSpPr>
                <p:cNvPr id="5191" name="Google Shape;5191;p78"/>
                <p:cNvSpPr/>
                <p:nvPr/>
              </p:nvSpPr>
              <p:spPr>
                <a:xfrm flipH="1" rot="10800000">
                  <a:off x="2188662" y="1691075"/>
                  <a:ext cx="1194966" cy="315014"/>
                </a:xfrm>
                <a:prstGeom prst="ellipse">
                  <a:avLst/>
                </a:prstGeom>
                <a:gradFill>
                  <a:gsLst>
                    <a:gs pos="0">
                      <a:srgbClr val="262699"/>
                    </a:gs>
                    <a:gs pos="3100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192" name="Google Shape;5192;p78"/>
                <p:cNvSpPr/>
                <p:nvPr/>
              </p:nvSpPr>
              <p:spPr>
                <a:xfrm>
                  <a:off x="2184879" y="1736077"/>
                  <a:ext cx="1198749" cy="112505"/>
                </a:xfrm>
                <a:prstGeom prst="rect">
                  <a:avLst/>
                </a:prstGeom>
                <a:gradFill>
                  <a:gsLst>
                    <a:gs pos="0">
                      <a:srgbClr val="ACACEA"/>
                    </a:gs>
                    <a:gs pos="54000">
                      <a:srgbClr val="8383E0"/>
                    </a:gs>
                    <a:gs pos="100000">
                      <a:srgbClr val="262699"/>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181" name="Google Shape;5181;p78"/>
                <p:cNvSpPr/>
                <p:nvPr/>
              </p:nvSpPr>
              <p:spPr>
                <a:xfrm flipH="1" rot="10800000">
                  <a:off x="2184879" y="1564508"/>
                  <a:ext cx="1194966" cy="315014"/>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193" name="Google Shape;5193;p78"/>
                <p:cNvSpPr/>
                <p:nvPr/>
              </p:nvSpPr>
              <p:spPr>
                <a:xfrm>
                  <a:off x="2491185" y="1671388"/>
                  <a:ext cx="582357" cy="157507"/>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5194" name="Google Shape;5194;p78"/>
                <p:cNvSpPr/>
                <p:nvPr/>
              </p:nvSpPr>
              <p:spPr>
                <a:xfrm>
                  <a:off x="2430680" y="1629198"/>
                  <a:ext cx="703366" cy="112505"/>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195" name="Google Shape;5195;p78"/>
                <p:cNvSpPr/>
                <p:nvPr/>
              </p:nvSpPr>
              <p:spPr>
                <a:xfrm>
                  <a:off x="2892028" y="1724827"/>
                  <a:ext cx="260925" cy="95629"/>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196" name="Google Shape;5196;p78"/>
                <p:cNvSpPr/>
                <p:nvPr/>
              </p:nvSpPr>
              <p:spPr>
                <a:xfrm>
                  <a:off x="2419334" y="1727640"/>
                  <a:ext cx="253364" cy="92816"/>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cxnSp>
              <p:nvCxnSpPr>
                <p:cNvPr id="5197" name="Google Shape;5197;p78"/>
                <p:cNvCxnSpPr>
                  <a:endCxn id="5181" idx="2"/>
                </p:cNvCxnSpPr>
                <p:nvPr/>
              </p:nvCxnSpPr>
              <p:spPr>
                <a:xfrm rot="10800000">
                  <a:off x="2184879" y="1722015"/>
                  <a:ext cx="3900" cy="1209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5198" name="Google Shape;5198;p78"/>
                <p:cNvCxnSpPr/>
                <p:nvPr/>
              </p:nvCxnSpPr>
              <p:spPr>
                <a:xfrm rot="10800000">
                  <a:off x="3379845" y="1730452"/>
                  <a:ext cx="3783" cy="120944"/>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grpSp>
      <p:grpSp>
        <p:nvGrpSpPr>
          <p:cNvPr id="5199" name="Google Shape;5199;p78"/>
          <p:cNvGrpSpPr/>
          <p:nvPr/>
        </p:nvGrpSpPr>
        <p:grpSpPr>
          <a:xfrm>
            <a:off x="3904615" y="5346970"/>
            <a:ext cx="4980348" cy="601651"/>
            <a:chOff x="2056656" y="4691836"/>
            <a:chExt cx="4979352" cy="692748"/>
          </a:xfrm>
        </p:grpSpPr>
        <p:grpSp>
          <p:nvGrpSpPr>
            <p:cNvPr id="5200" name="Google Shape;5200;p78"/>
            <p:cNvGrpSpPr/>
            <p:nvPr/>
          </p:nvGrpSpPr>
          <p:grpSpPr>
            <a:xfrm>
              <a:off x="3621810" y="5055687"/>
              <a:ext cx="428216" cy="328897"/>
              <a:chOff x="2948176" y="3912858"/>
              <a:chExt cx="428535" cy="329059"/>
            </a:xfrm>
          </p:grpSpPr>
          <p:sp>
            <p:nvSpPr>
              <p:cNvPr id="5201" name="Google Shape;5201;p78"/>
              <p:cNvSpPr/>
              <p:nvPr/>
            </p:nvSpPr>
            <p:spPr>
              <a:xfrm>
                <a:off x="2951022" y="3912858"/>
                <a:ext cx="425689" cy="329059"/>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5202" name="Google Shape;5202;p78"/>
              <p:cNvCxnSpPr/>
              <p:nvPr/>
            </p:nvCxnSpPr>
            <p:spPr>
              <a:xfrm>
                <a:off x="2948177" y="4005058"/>
                <a:ext cx="425689" cy="0"/>
              </a:xfrm>
              <a:prstGeom prst="straightConnector1">
                <a:avLst/>
              </a:prstGeom>
              <a:noFill/>
              <a:ln cap="flat" cmpd="sng" w="9525">
                <a:solidFill>
                  <a:srgbClr val="CC0000"/>
                </a:solidFill>
                <a:prstDash val="solid"/>
                <a:round/>
                <a:headEnd len="sm" w="sm" type="none"/>
                <a:tailEnd len="sm" w="sm" type="none"/>
              </a:ln>
            </p:spPr>
          </p:cxnSp>
          <p:cxnSp>
            <p:nvCxnSpPr>
              <p:cNvPr id="5203" name="Google Shape;5203;p78"/>
              <p:cNvCxnSpPr/>
              <p:nvPr/>
            </p:nvCxnSpPr>
            <p:spPr>
              <a:xfrm>
                <a:off x="2948176" y="4068645"/>
                <a:ext cx="425689" cy="0"/>
              </a:xfrm>
              <a:prstGeom prst="straightConnector1">
                <a:avLst/>
              </a:prstGeom>
              <a:noFill/>
              <a:ln cap="flat" cmpd="sng" w="9525">
                <a:solidFill>
                  <a:srgbClr val="CC0000"/>
                </a:solidFill>
                <a:prstDash val="solid"/>
                <a:round/>
                <a:headEnd len="sm" w="sm" type="none"/>
                <a:tailEnd len="sm" w="sm" type="none"/>
              </a:ln>
            </p:spPr>
          </p:cxnSp>
          <p:cxnSp>
            <p:nvCxnSpPr>
              <p:cNvPr id="5204" name="Google Shape;5204;p78"/>
              <p:cNvCxnSpPr>
                <a:stCxn id="5201" idx="2"/>
              </p:cNvCxnSpPr>
              <p:nvPr/>
            </p:nvCxnSpPr>
            <p:spPr>
              <a:xfrm rot="10800000">
                <a:off x="3162367" y="4004917"/>
                <a:ext cx="1500" cy="237000"/>
              </a:xfrm>
              <a:prstGeom prst="straightConnector1">
                <a:avLst/>
              </a:prstGeom>
              <a:noFill/>
              <a:ln cap="flat" cmpd="sng" w="9525">
                <a:solidFill>
                  <a:srgbClr val="CC0000"/>
                </a:solidFill>
                <a:prstDash val="solid"/>
                <a:round/>
                <a:headEnd len="sm" w="sm" type="none"/>
                <a:tailEnd len="sm" w="sm" type="none"/>
              </a:ln>
            </p:spPr>
          </p:cxnSp>
        </p:grpSp>
        <p:grpSp>
          <p:nvGrpSpPr>
            <p:cNvPr id="5205" name="Google Shape;5205;p78"/>
            <p:cNvGrpSpPr/>
            <p:nvPr/>
          </p:nvGrpSpPr>
          <p:grpSpPr>
            <a:xfrm>
              <a:off x="4404307" y="5055687"/>
              <a:ext cx="429383" cy="328897"/>
              <a:chOff x="2948037" y="3912924"/>
              <a:chExt cx="429703" cy="329059"/>
            </a:xfrm>
          </p:grpSpPr>
          <p:sp>
            <p:nvSpPr>
              <p:cNvPr id="5206" name="Google Shape;5206;p78"/>
              <p:cNvSpPr/>
              <p:nvPr/>
            </p:nvSpPr>
            <p:spPr>
              <a:xfrm>
                <a:off x="2950882" y="3912924"/>
                <a:ext cx="425689" cy="329059"/>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5207" name="Google Shape;5207;p78"/>
              <p:cNvCxnSpPr/>
              <p:nvPr/>
            </p:nvCxnSpPr>
            <p:spPr>
              <a:xfrm>
                <a:off x="2952051" y="4005125"/>
                <a:ext cx="425689" cy="0"/>
              </a:xfrm>
              <a:prstGeom prst="straightConnector1">
                <a:avLst/>
              </a:prstGeom>
              <a:noFill/>
              <a:ln cap="flat" cmpd="sng" w="9525">
                <a:solidFill>
                  <a:srgbClr val="CC0000"/>
                </a:solidFill>
                <a:prstDash val="solid"/>
                <a:round/>
                <a:headEnd len="sm" w="sm" type="none"/>
                <a:tailEnd len="sm" w="sm" type="none"/>
              </a:ln>
            </p:spPr>
          </p:cxnSp>
          <p:cxnSp>
            <p:nvCxnSpPr>
              <p:cNvPr id="5208" name="Google Shape;5208;p78"/>
              <p:cNvCxnSpPr/>
              <p:nvPr/>
            </p:nvCxnSpPr>
            <p:spPr>
              <a:xfrm>
                <a:off x="2948037" y="4068711"/>
                <a:ext cx="425689" cy="0"/>
              </a:xfrm>
              <a:prstGeom prst="straightConnector1">
                <a:avLst/>
              </a:prstGeom>
              <a:noFill/>
              <a:ln cap="flat" cmpd="sng" w="9525">
                <a:solidFill>
                  <a:srgbClr val="CC0000"/>
                </a:solidFill>
                <a:prstDash val="solid"/>
                <a:round/>
                <a:headEnd len="sm" w="sm" type="none"/>
                <a:tailEnd len="sm" w="sm" type="none"/>
              </a:ln>
            </p:spPr>
          </p:cxnSp>
          <p:cxnSp>
            <p:nvCxnSpPr>
              <p:cNvPr id="5209" name="Google Shape;5209;p78"/>
              <p:cNvCxnSpPr>
                <a:stCxn id="5206" idx="2"/>
              </p:cNvCxnSpPr>
              <p:nvPr/>
            </p:nvCxnSpPr>
            <p:spPr>
              <a:xfrm rot="10800000">
                <a:off x="3162227" y="4004983"/>
                <a:ext cx="1500" cy="237000"/>
              </a:xfrm>
              <a:prstGeom prst="straightConnector1">
                <a:avLst/>
              </a:prstGeom>
              <a:noFill/>
              <a:ln cap="flat" cmpd="sng" w="9525">
                <a:solidFill>
                  <a:srgbClr val="CC0000"/>
                </a:solidFill>
                <a:prstDash val="solid"/>
                <a:round/>
                <a:headEnd len="sm" w="sm" type="none"/>
                <a:tailEnd len="sm" w="sm" type="none"/>
              </a:ln>
            </p:spPr>
          </p:cxnSp>
        </p:grpSp>
        <p:grpSp>
          <p:nvGrpSpPr>
            <p:cNvPr id="5210" name="Google Shape;5210;p78"/>
            <p:cNvGrpSpPr/>
            <p:nvPr/>
          </p:nvGrpSpPr>
          <p:grpSpPr>
            <a:xfrm>
              <a:off x="5611440" y="5052513"/>
              <a:ext cx="430135" cy="328897"/>
              <a:chOff x="2951837" y="3912722"/>
              <a:chExt cx="430454" cy="329058"/>
            </a:xfrm>
          </p:grpSpPr>
          <p:sp>
            <p:nvSpPr>
              <p:cNvPr id="5211" name="Google Shape;5211;p78"/>
              <p:cNvSpPr/>
              <p:nvPr/>
            </p:nvSpPr>
            <p:spPr>
              <a:xfrm>
                <a:off x="2956602" y="3912722"/>
                <a:ext cx="425689" cy="329058"/>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5212" name="Google Shape;5212;p78"/>
              <p:cNvCxnSpPr/>
              <p:nvPr/>
            </p:nvCxnSpPr>
            <p:spPr>
              <a:xfrm>
                <a:off x="2951837" y="4004922"/>
                <a:ext cx="425689" cy="0"/>
              </a:xfrm>
              <a:prstGeom prst="straightConnector1">
                <a:avLst/>
              </a:prstGeom>
              <a:noFill/>
              <a:ln cap="flat" cmpd="sng" w="9525">
                <a:solidFill>
                  <a:srgbClr val="CC0000"/>
                </a:solidFill>
                <a:prstDash val="solid"/>
                <a:round/>
                <a:headEnd len="sm" w="sm" type="none"/>
                <a:tailEnd len="sm" w="sm" type="none"/>
              </a:ln>
            </p:spPr>
          </p:cxnSp>
          <p:cxnSp>
            <p:nvCxnSpPr>
              <p:cNvPr id="5213" name="Google Shape;5213;p78"/>
              <p:cNvCxnSpPr/>
              <p:nvPr/>
            </p:nvCxnSpPr>
            <p:spPr>
              <a:xfrm>
                <a:off x="2955849" y="4068509"/>
                <a:ext cx="425689" cy="0"/>
              </a:xfrm>
              <a:prstGeom prst="straightConnector1">
                <a:avLst/>
              </a:prstGeom>
              <a:noFill/>
              <a:ln cap="flat" cmpd="sng" w="9525">
                <a:solidFill>
                  <a:srgbClr val="CC0000"/>
                </a:solidFill>
                <a:prstDash val="solid"/>
                <a:round/>
                <a:headEnd len="sm" w="sm" type="none"/>
                <a:tailEnd len="sm" w="sm" type="none"/>
              </a:ln>
            </p:spPr>
          </p:cxnSp>
          <p:cxnSp>
            <p:nvCxnSpPr>
              <p:cNvPr id="5214" name="Google Shape;5214;p78"/>
              <p:cNvCxnSpPr>
                <a:stCxn id="5211" idx="2"/>
              </p:cNvCxnSpPr>
              <p:nvPr/>
            </p:nvCxnSpPr>
            <p:spPr>
              <a:xfrm rot="10800000">
                <a:off x="3167946" y="4004780"/>
                <a:ext cx="1500" cy="237000"/>
              </a:xfrm>
              <a:prstGeom prst="straightConnector1">
                <a:avLst/>
              </a:prstGeom>
              <a:noFill/>
              <a:ln cap="flat" cmpd="sng" w="9525">
                <a:solidFill>
                  <a:srgbClr val="CC0000"/>
                </a:solidFill>
                <a:prstDash val="solid"/>
                <a:round/>
                <a:headEnd len="sm" w="sm" type="none"/>
                <a:tailEnd len="sm" w="sm" type="none"/>
              </a:ln>
            </p:spPr>
          </p:cxnSp>
        </p:grpSp>
        <p:grpSp>
          <p:nvGrpSpPr>
            <p:cNvPr id="5215" name="Google Shape;5215;p78"/>
            <p:cNvGrpSpPr/>
            <p:nvPr/>
          </p:nvGrpSpPr>
          <p:grpSpPr>
            <a:xfrm>
              <a:off x="6605874" y="5046158"/>
              <a:ext cx="430134" cy="328898"/>
              <a:chOff x="2955740" y="3913102"/>
              <a:chExt cx="430453" cy="328747"/>
            </a:xfrm>
          </p:grpSpPr>
          <p:sp>
            <p:nvSpPr>
              <p:cNvPr id="5216" name="Google Shape;5216;p78"/>
              <p:cNvSpPr/>
              <p:nvPr/>
            </p:nvSpPr>
            <p:spPr>
              <a:xfrm>
                <a:off x="2960504" y="3913102"/>
                <a:ext cx="425689" cy="328747"/>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5217" name="Google Shape;5217;p78"/>
              <p:cNvCxnSpPr/>
              <p:nvPr/>
            </p:nvCxnSpPr>
            <p:spPr>
              <a:xfrm>
                <a:off x="2955740" y="4005215"/>
                <a:ext cx="425689" cy="0"/>
              </a:xfrm>
              <a:prstGeom prst="straightConnector1">
                <a:avLst/>
              </a:prstGeom>
              <a:noFill/>
              <a:ln cap="flat" cmpd="sng" w="9525">
                <a:solidFill>
                  <a:srgbClr val="CC0000"/>
                </a:solidFill>
                <a:prstDash val="solid"/>
                <a:round/>
                <a:headEnd len="sm" w="sm" type="none"/>
                <a:tailEnd len="sm" w="sm" type="none"/>
              </a:ln>
            </p:spPr>
          </p:cxnSp>
          <p:cxnSp>
            <p:nvCxnSpPr>
              <p:cNvPr id="5218" name="Google Shape;5218;p78"/>
              <p:cNvCxnSpPr/>
              <p:nvPr/>
            </p:nvCxnSpPr>
            <p:spPr>
              <a:xfrm>
                <a:off x="2959751" y="4067152"/>
                <a:ext cx="425689" cy="0"/>
              </a:xfrm>
              <a:prstGeom prst="straightConnector1">
                <a:avLst/>
              </a:prstGeom>
              <a:noFill/>
              <a:ln cap="flat" cmpd="sng" w="9525">
                <a:solidFill>
                  <a:srgbClr val="CC0000"/>
                </a:solidFill>
                <a:prstDash val="solid"/>
                <a:round/>
                <a:headEnd len="sm" w="sm" type="none"/>
                <a:tailEnd len="sm" w="sm" type="none"/>
              </a:ln>
            </p:spPr>
          </p:cxnSp>
          <p:cxnSp>
            <p:nvCxnSpPr>
              <p:cNvPr id="5219" name="Google Shape;5219;p78"/>
              <p:cNvCxnSpPr>
                <a:stCxn id="5216" idx="2"/>
              </p:cNvCxnSpPr>
              <p:nvPr/>
            </p:nvCxnSpPr>
            <p:spPr>
              <a:xfrm rot="10800000">
                <a:off x="3171848" y="4005149"/>
                <a:ext cx="1500" cy="236700"/>
              </a:xfrm>
              <a:prstGeom prst="straightConnector1">
                <a:avLst/>
              </a:prstGeom>
              <a:noFill/>
              <a:ln cap="flat" cmpd="sng" w="9525">
                <a:solidFill>
                  <a:srgbClr val="CC0000"/>
                </a:solidFill>
                <a:prstDash val="solid"/>
                <a:round/>
                <a:headEnd len="sm" w="sm" type="none"/>
                <a:tailEnd len="sm" w="sm" type="none"/>
              </a:ln>
            </p:spPr>
          </p:cxnSp>
        </p:grpSp>
        <p:grpSp>
          <p:nvGrpSpPr>
            <p:cNvPr id="5220" name="Google Shape;5220;p78"/>
            <p:cNvGrpSpPr/>
            <p:nvPr/>
          </p:nvGrpSpPr>
          <p:grpSpPr>
            <a:xfrm>
              <a:off x="2056656" y="4691836"/>
              <a:ext cx="674567" cy="519563"/>
              <a:chOff x="2932675" y="3913607"/>
              <a:chExt cx="429970" cy="328266"/>
            </a:xfrm>
          </p:grpSpPr>
          <p:sp>
            <p:nvSpPr>
              <p:cNvPr id="5221" name="Google Shape;5221;p78"/>
              <p:cNvSpPr/>
              <p:nvPr/>
            </p:nvSpPr>
            <p:spPr>
              <a:xfrm>
                <a:off x="2936722" y="3913607"/>
                <a:ext cx="425923" cy="328266"/>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5222" name="Google Shape;5222;p78"/>
              <p:cNvCxnSpPr/>
              <p:nvPr/>
            </p:nvCxnSpPr>
            <p:spPr>
              <a:xfrm>
                <a:off x="2932675" y="4004959"/>
                <a:ext cx="424911" cy="0"/>
              </a:xfrm>
              <a:prstGeom prst="straightConnector1">
                <a:avLst/>
              </a:prstGeom>
              <a:noFill/>
              <a:ln cap="flat" cmpd="sng" w="9525">
                <a:solidFill>
                  <a:srgbClr val="CC0000"/>
                </a:solidFill>
                <a:prstDash val="solid"/>
                <a:round/>
                <a:headEnd len="sm" w="sm" type="none"/>
                <a:tailEnd len="sm" w="sm" type="none"/>
              </a:ln>
            </p:spPr>
          </p:cxnSp>
          <p:cxnSp>
            <p:nvCxnSpPr>
              <p:cNvPr id="5223" name="Google Shape;5223;p78"/>
              <p:cNvCxnSpPr/>
              <p:nvPr/>
            </p:nvCxnSpPr>
            <p:spPr>
              <a:xfrm>
                <a:off x="2932675" y="4069207"/>
                <a:ext cx="424911" cy="0"/>
              </a:xfrm>
              <a:prstGeom prst="straightConnector1">
                <a:avLst/>
              </a:prstGeom>
              <a:noFill/>
              <a:ln cap="flat" cmpd="sng" w="9525">
                <a:solidFill>
                  <a:srgbClr val="CC0000"/>
                </a:solidFill>
                <a:prstDash val="solid"/>
                <a:round/>
                <a:headEnd len="sm" w="sm" type="none"/>
                <a:tailEnd len="sm" w="sm" type="none"/>
              </a:ln>
            </p:spPr>
          </p:cxnSp>
          <p:cxnSp>
            <p:nvCxnSpPr>
              <p:cNvPr id="5224" name="Google Shape;5224;p78"/>
              <p:cNvCxnSpPr>
                <a:stCxn id="5221" idx="2"/>
              </p:cNvCxnSpPr>
              <p:nvPr/>
            </p:nvCxnSpPr>
            <p:spPr>
              <a:xfrm rot="10800000">
                <a:off x="3148784" y="4004873"/>
                <a:ext cx="900" cy="237000"/>
              </a:xfrm>
              <a:prstGeom prst="straightConnector1">
                <a:avLst/>
              </a:prstGeom>
              <a:noFill/>
              <a:ln cap="flat" cmpd="sng" w="9525">
                <a:solidFill>
                  <a:srgbClr val="CC0000"/>
                </a:solidFill>
                <a:prstDash val="solid"/>
                <a:round/>
                <a:headEnd len="sm" w="sm" type="none"/>
                <a:tailEnd len="sm" w="sm" type="none"/>
              </a:ln>
            </p:spPr>
          </p:cxnSp>
        </p:grpSp>
      </p:grpSp>
      <p:sp>
        <p:nvSpPr>
          <p:cNvPr id="5225" name="Google Shape;5225;p78"/>
          <p:cNvSpPr txBox="1"/>
          <p:nvPr/>
        </p:nvSpPr>
        <p:spPr>
          <a:xfrm>
            <a:off x="-533401" y="3585421"/>
            <a:ext cx="11259600" cy="1293000"/>
          </a:xfrm>
          <a:prstGeom prst="rect">
            <a:avLst/>
          </a:prstGeom>
          <a:noFill/>
          <a:ln>
            <a:noFill/>
          </a:ln>
        </p:spPr>
        <p:txBody>
          <a:bodyPr anchorCtr="0" anchor="t" bIns="45700" lIns="91425" spcFirstLastPara="1" rIns="91425" wrap="square" tIns="45700">
            <a:spAutoFit/>
          </a:bodyPr>
          <a:lstStyle/>
          <a:p>
            <a:pPr indent="-279400" lvl="1" marL="914400" marR="0" rtl="0" algn="l">
              <a:lnSpc>
                <a:spcPct val="100000"/>
              </a:lnSpc>
              <a:spcBef>
                <a:spcPts val="0"/>
              </a:spcBef>
              <a:spcAft>
                <a:spcPts val="0"/>
              </a:spcAft>
              <a:buClr>
                <a:srgbClr val="0013A3"/>
              </a:buClr>
              <a:buSzPts val="2600"/>
              <a:buFont typeface="Arial"/>
              <a:buChar char="•"/>
            </a:pPr>
            <a:r>
              <a:rPr lang="en-US" sz="2600">
                <a:solidFill>
                  <a:srgbClr val="0013A3"/>
                </a:solidFill>
                <a:latin typeface="Calibri"/>
                <a:ea typeface="Calibri"/>
                <a:cs typeface="Calibri"/>
                <a:sym typeface="Calibri"/>
              </a:rPr>
              <a:t>γενικευμένη </a:t>
            </a:r>
            <a:r>
              <a:rPr lang="en-US" sz="2600">
                <a:solidFill>
                  <a:srgbClr val="0013A3"/>
                </a:solidFill>
                <a:latin typeface="Calibri"/>
                <a:ea typeface="Calibri"/>
                <a:cs typeface="Calibri"/>
                <a:sym typeface="Calibri"/>
              </a:rPr>
              <a:t>προώθηση</a:t>
            </a:r>
            <a:r>
              <a:rPr b="0" lang="en-US" sz="2600" u="none" cap="none" strike="noStrike">
                <a:solidFill>
                  <a:srgbClr val="000000"/>
                </a:solidFill>
                <a:latin typeface="Calibri"/>
                <a:ea typeface="Calibri"/>
                <a:cs typeface="Calibri"/>
                <a:sym typeface="Calibri"/>
              </a:rPr>
              <a:t>: </a:t>
            </a:r>
            <a:endParaRPr sz="2600"/>
          </a:p>
          <a:p>
            <a:pPr indent="-292100" lvl="2" marL="1314450" marR="0" rtl="0" algn="l">
              <a:lnSpc>
                <a:spcPct val="100000"/>
              </a:lnSpc>
              <a:spcBef>
                <a:spcPts val="0"/>
              </a:spcBef>
              <a:spcAft>
                <a:spcPts val="0"/>
              </a:spcAft>
              <a:buClr>
                <a:srgbClr val="0013A3"/>
              </a:buClr>
              <a:buSzPts val="2600"/>
              <a:buFont typeface="Arial"/>
              <a:buChar char="•"/>
            </a:pPr>
            <a:r>
              <a:rPr lang="en-US" sz="2600">
                <a:latin typeface="Calibri"/>
                <a:ea typeface="Calibri"/>
                <a:cs typeface="Calibri"/>
                <a:sym typeface="Calibri"/>
              </a:rPr>
              <a:t>πολλά πεδία κεφαλίδας μπορούν να να καθορίζουν κάποια ενέργεια</a:t>
            </a:r>
            <a:endParaRPr sz="2600">
              <a:latin typeface="Calibri"/>
              <a:ea typeface="Calibri"/>
              <a:cs typeface="Calibri"/>
              <a:sym typeface="Calibri"/>
            </a:endParaRPr>
          </a:p>
          <a:p>
            <a:pPr indent="-292100" lvl="2" marL="1314450" marR="0" rtl="0" algn="l">
              <a:lnSpc>
                <a:spcPct val="100000"/>
              </a:lnSpc>
              <a:spcBef>
                <a:spcPts val="0"/>
              </a:spcBef>
              <a:spcAft>
                <a:spcPts val="0"/>
              </a:spcAft>
              <a:buClr>
                <a:srgbClr val="0013A3"/>
              </a:buClr>
              <a:buSzPts val="2600"/>
              <a:buFont typeface="Arial"/>
              <a:buChar char="•"/>
            </a:pPr>
            <a:r>
              <a:rPr lang="en-US" sz="2600">
                <a:latin typeface="Calibri"/>
                <a:ea typeface="Calibri"/>
                <a:cs typeface="Calibri"/>
                <a:sym typeface="Calibri"/>
              </a:rPr>
              <a:t>πολλές δυνατές ενέργεις</a:t>
            </a:r>
            <a:r>
              <a:rPr b="0" lang="en-US" sz="2600" u="none" cap="none" strike="noStrike">
                <a:solidFill>
                  <a:srgbClr val="000000"/>
                </a:solidFill>
                <a:latin typeface="Calibri"/>
                <a:ea typeface="Calibri"/>
                <a:cs typeface="Calibri"/>
                <a:sym typeface="Calibri"/>
              </a:rPr>
              <a:t>: drop/copy/modify/log packet</a:t>
            </a:r>
            <a:endParaRPr sz="2600"/>
          </a:p>
        </p:txBody>
      </p:sp>
      <p:grpSp>
        <p:nvGrpSpPr>
          <p:cNvPr id="5226" name="Google Shape;5226;p78"/>
          <p:cNvGrpSpPr/>
          <p:nvPr/>
        </p:nvGrpSpPr>
        <p:grpSpPr>
          <a:xfrm>
            <a:off x="1369649" y="5392687"/>
            <a:ext cx="2463699" cy="307732"/>
            <a:chOff x="1232001" y="4781571"/>
            <a:chExt cx="2463699" cy="354000"/>
          </a:xfrm>
        </p:grpSpPr>
        <p:sp>
          <p:nvSpPr>
            <p:cNvPr id="5227" name="Google Shape;5227;p78"/>
            <p:cNvSpPr txBox="1"/>
            <p:nvPr/>
          </p:nvSpPr>
          <p:spPr>
            <a:xfrm>
              <a:off x="1232001" y="4781571"/>
              <a:ext cx="19923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forwarding table</a:t>
              </a:r>
              <a:endParaRPr b="0" i="0" sz="1800" u="none" cap="none" strike="noStrike">
                <a:solidFill>
                  <a:srgbClr val="000000"/>
                </a:solidFill>
                <a:latin typeface="Arial"/>
                <a:ea typeface="Arial"/>
                <a:cs typeface="Arial"/>
                <a:sym typeface="Arial"/>
              </a:endParaRPr>
            </a:p>
          </p:txBody>
        </p:sp>
        <p:cxnSp>
          <p:nvCxnSpPr>
            <p:cNvPr id="5228" name="Google Shape;5228;p78"/>
            <p:cNvCxnSpPr/>
            <p:nvPr/>
          </p:nvCxnSpPr>
          <p:spPr>
            <a:xfrm>
              <a:off x="2641600" y="4953000"/>
              <a:ext cx="1054100" cy="0"/>
            </a:xfrm>
            <a:prstGeom prst="straightConnector1">
              <a:avLst/>
            </a:prstGeom>
            <a:noFill/>
            <a:ln cap="flat" cmpd="sng" w="12700">
              <a:solidFill>
                <a:srgbClr val="C00000"/>
              </a:solidFill>
              <a:prstDash val="solid"/>
              <a:miter lim="800000"/>
              <a:headEnd len="sm" w="sm" type="none"/>
              <a:tailEnd len="med" w="med" type="triangle"/>
            </a:ln>
          </p:spPr>
        </p:cxnSp>
      </p:grpSp>
      <p:sp>
        <p:nvSpPr>
          <p:cNvPr id="5229" name="Google Shape;5229;p78"/>
          <p:cNvSpPr txBox="1"/>
          <p:nvPr/>
        </p:nvSpPr>
        <p:spPr>
          <a:xfrm>
            <a:off x="1391223" y="5563565"/>
            <a:ext cx="15531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(aka:</a:t>
            </a:r>
            <a:r>
              <a:rPr b="0" i="0" lang="en-US" sz="1400" u="none" cap="none" strike="noStrike">
                <a:solidFill>
                  <a:srgbClr val="CC0000"/>
                </a:solidFill>
                <a:latin typeface="Calibri"/>
                <a:ea typeface="Calibri"/>
                <a:cs typeface="Calibri"/>
                <a:sym typeface="Calibri"/>
              </a:rPr>
              <a:t> flow table</a:t>
            </a:r>
            <a:r>
              <a:rPr b="0" i="0" lang="en-US" sz="1400" u="none" cap="none" strike="noStrike">
                <a:solidFill>
                  <a:srgbClr val="000000"/>
                </a:solidFill>
                <a:latin typeface="Calibri"/>
                <a:ea typeface="Calibri"/>
                <a:cs typeface="Calibri"/>
                <a:sym typeface="Calibri"/>
              </a:rPr>
              <a:t>)</a:t>
            </a:r>
            <a:endParaRPr/>
          </a:p>
        </p:txBody>
      </p:sp>
      <p:sp>
        <p:nvSpPr>
          <p:cNvPr id="5230" name="Google Shape;5230;p78"/>
          <p:cNvSpPr txBox="1"/>
          <p:nvPr/>
        </p:nvSpPr>
        <p:spPr>
          <a:xfrm>
            <a:off x="-533402" y="2838730"/>
            <a:ext cx="11259600" cy="892800"/>
          </a:xfrm>
          <a:prstGeom prst="rect">
            <a:avLst/>
          </a:prstGeom>
          <a:noFill/>
          <a:ln>
            <a:noFill/>
          </a:ln>
        </p:spPr>
        <p:txBody>
          <a:bodyPr anchorCtr="0" anchor="t" bIns="45700" lIns="91425" spcFirstLastPara="1" rIns="91425" wrap="square" tIns="45700">
            <a:spAutoFit/>
          </a:bodyPr>
          <a:lstStyle/>
          <a:p>
            <a:pPr indent="-279400" lvl="1" marL="914400" marR="0" rtl="0" algn="l">
              <a:lnSpc>
                <a:spcPct val="100000"/>
              </a:lnSpc>
              <a:spcBef>
                <a:spcPts val="0"/>
              </a:spcBef>
              <a:spcAft>
                <a:spcPts val="0"/>
              </a:spcAft>
              <a:buClr>
                <a:srgbClr val="0013A3"/>
              </a:buClr>
              <a:buSzPts val="2600"/>
              <a:buFont typeface="Arial"/>
              <a:buChar char="•"/>
            </a:pPr>
            <a:r>
              <a:rPr lang="en-US" sz="2600">
                <a:solidFill>
                  <a:srgbClr val="0013A3"/>
                </a:solidFill>
                <a:latin typeface="Calibri"/>
                <a:ea typeface="Calibri"/>
                <a:cs typeface="Calibri"/>
                <a:sym typeface="Calibri"/>
              </a:rPr>
              <a:t>βασιζόμενη </a:t>
            </a:r>
            <a:r>
              <a:rPr lang="en-US" sz="2600">
                <a:solidFill>
                  <a:srgbClr val="0013A3"/>
                </a:solidFill>
                <a:latin typeface="Calibri"/>
                <a:ea typeface="Calibri"/>
                <a:cs typeface="Calibri"/>
                <a:sym typeface="Calibri"/>
              </a:rPr>
              <a:t>στον</a:t>
            </a:r>
            <a:r>
              <a:rPr lang="en-US" sz="2600">
                <a:solidFill>
                  <a:srgbClr val="0013A3"/>
                </a:solidFill>
                <a:latin typeface="Calibri"/>
                <a:ea typeface="Calibri"/>
                <a:cs typeface="Calibri"/>
                <a:sym typeface="Calibri"/>
              </a:rPr>
              <a:t> προορισμό </a:t>
            </a:r>
            <a:r>
              <a:rPr lang="en-US" sz="2600">
                <a:solidFill>
                  <a:srgbClr val="0013A3"/>
                </a:solidFill>
                <a:latin typeface="Calibri"/>
                <a:ea typeface="Calibri"/>
                <a:cs typeface="Calibri"/>
                <a:sym typeface="Calibri"/>
              </a:rPr>
              <a:t>προώθηση</a:t>
            </a:r>
            <a:r>
              <a:rPr b="0" lang="en-US" sz="2600" u="none" cap="none" strike="noStrike">
                <a:solidFill>
                  <a:srgbClr val="0013A3"/>
                </a:solidFill>
                <a:latin typeface="Calibri"/>
                <a:ea typeface="Calibri"/>
                <a:cs typeface="Calibri"/>
                <a:sym typeface="Calibri"/>
              </a:rPr>
              <a:t>: </a:t>
            </a:r>
            <a:r>
              <a:rPr lang="en-US" sz="2600">
                <a:latin typeface="Calibri"/>
                <a:ea typeface="Calibri"/>
                <a:cs typeface="Calibri"/>
                <a:sym typeface="Calibri"/>
              </a:rPr>
              <a:t>προώθηση βασισμένη</a:t>
            </a:r>
            <a:r>
              <a:rPr b="0" lang="en-US" sz="2600" u="none" cap="none" strike="noStrike">
                <a:solidFill>
                  <a:srgbClr val="000000"/>
                </a:solidFill>
                <a:latin typeface="Calibri"/>
                <a:ea typeface="Calibri"/>
                <a:cs typeface="Calibri"/>
                <a:sym typeface="Calibri"/>
              </a:rPr>
              <a:t> </a:t>
            </a:r>
            <a:r>
              <a:rPr lang="en-US" sz="2600">
                <a:latin typeface="Calibri"/>
                <a:ea typeface="Calibri"/>
                <a:cs typeface="Calibri"/>
                <a:sym typeface="Calibri"/>
              </a:rPr>
              <a:t>στην διεύθυνση IP </a:t>
            </a:r>
            <a:r>
              <a:rPr lang="en-US" sz="2600">
                <a:latin typeface="Calibri"/>
                <a:ea typeface="Calibri"/>
                <a:cs typeface="Calibri"/>
                <a:sym typeface="Calibri"/>
              </a:rPr>
              <a:t>προορισμού</a:t>
            </a:r>
            <a:endParaRPr sz="2600"/>
          </a:p>
        </p:txBody>
      </p:sp>
      <p:sp>
        <p:nvSpPr>
          <p:cNvPr id="5231" name="Google Shape;5231;p78"/>
          <p:cNvSpPr txBox="1"/>
          <p:nvPr>
            <p:ph idx="12" type="sldNum"/>
          </p:nvPr>
        </p:nvSpPr>
        <p:spPr>
          <a:xfrm>
            <a:off x="9219622" y="6490833"/>
            <a:ext cx="2743200" cy="317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5087"/>
                                        </p:tgtEl>
                                        <p:attrNameLst>
                                          <p:attrName>style.visibility</p:attrName>
                                        </p:attrNameLst>
                                      </p:cBhvr>
                                      <p:to>
                                        <p:strVal val="visible"/>
                                      </p:to>
                                    </p:set>
                                    <p:animEffect filter="fade" transition="in">
                                      <p:cBhvr>
                                        <p:cTn dur="500"/>
                                        <p:tgtEl>
                                          <p:spTgt spid="508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199"/>
                                        </p:tgtEl>
                                        <p:attrNameLst>
                                          <p:attrName>style.visibility</p:attrName>
                                        </p:attrNameLst>
                                      </p:cBhvr>
                                      <p:to>
                                        <p:strVal val="visible"/>
                                      </p:to>
                                    </p:set>
                                    <p:animEffect filter="fade" transition="in">
                                      <p:cBhvr>
                                        <p:cTn dur="1000"/>
                                        <p:tgtEl>
                                          <p:spTgt spid="5199"/>
                                        </p:tgtEl>
                                      </p:cBhvr>
                                    </p:animEffect>
                                  </p:childTnLst>
                                </p:cTn>
                              </p:par>
                              <p:par>
                                <p:cTn fill="hold" nodeType="withEffect" presetClass="entr" presetID="10" presetSubtype="0">
                                  <p:stCondLst>
                                    <p:cond delay="0"/>
                                  </p:stCondLst>
                                  <p:childTnLst>
                                    <p:set>
                                      <p:cBhvr>
                                        <p:cTn dur="1" fill="hold">
                                          <p:stCondLst>
                                            <p:cond delay="0"/>
                                          </p:stCondLst>
                                        </p:cTn>
                                        <p:tgtEl>
                                          <p:spTgt spid="5226"/>
                                        </p:tgtEl>
                                        <p:attrNameLst>
                                          <p:attrName>style.visibility</p:attrName>
                                        </p:attrNameLst>
                                      </p:cBhvr>
                                      <p:to>
                                        <p:strVal val="visible"/>
                                      </p:to>
                                    </p:set>
                                    <p:animEffect filter="fade" transition="in">
                                      <p:cBhvr>
                                        <p:cTn dur="500"/>
                                        <p:tgtEl>
                                          <p:spTgt spid="5226"/>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5086"/>
                                        </p:tgtEl>
                                        <p:attrNameLst>
                                          <p:attrName>style.visibility</p:attrName>
                                        </p:attrNameLst>
                                      </p:cBhvr>
                                      <p:to>
                                        <p:strVal val="visible"/>
                                      </p:to>
                                    </p:set>
                                    <p:animEffect filter="fade" transition="in">
                                      <p:cBhvr>
                                        <p:cTn dur="500"/>
                                        <p:tgtEl>
                                          <p:spTgt spid="50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0"/>
                                        </p:tgtEl>
                                        <p:attrNameLst>
                                          <p:attrName>style.visibility</p:attrName>
                                        </p:attrNameLst>
                                      </p:cBhvr>
                                      <p:to>
                                        <p:strVal val="visible"/>
                                      </p:to>
                                    </p:set>
                                    <p:animEffect filter="fade" transition="in">
                                      <p:cBhvr>
                                        <p:cTn dur="500"/>
                                        <p:tgtEl>
                                          <p:spTgt spid="52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25"/>
                                        </p:tgtEl>
                                        <p:attrNameLst>
                                          <p:attrName>style.visibility</p:attrName>
                                        </p:attrNameLst>
                                      </p:cBhvr>
                                      <p:to>
                                        <p:strVal val="visible"/>
                                      </p:to>
                                    </p:set>
                                    <p:animEffect filter="fade" transition="in">
                                      <p:cBhvr>
                                        <p:cTn dur="500"/>
                                        <p:tgtEl>
                                          <p:spTgt spid="5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6" name="Shape 5236"/>
        <p:cNvGrpSpPr/>
        <p:nvPr/>
      </p:nvGrpSpPr>
      <p:grpSpPr>
        <a:xfrm>
          <a:off x="0" y="0"/>
          <a:ext cx="0" cy="0"/>
          <a:chOff x="0" y="0"/>
          <a:chExt cx="0" cy="0"/>
        </a:xfrm>
      </p:grpSpPr>
      <p:sp>
        <p:nvSpPr>
          <p:cNvPr id="5237" name="Google Shape;5237;p79"/>
          <p:cNvSpPr txBox="1"/>
          <p:nvPr>
            <p:ph idx="1" type="body"/>
          </p:nvPr>
        </p:nvSpPr>
        <p:spPr>
          <a:xfrm>
            <a:off x="0" y="1174075"/>
            <a:ext cx="11692200" cy="3046800"/>
          </a:xfrm>
          <a:prstGeom prst="rect">
            <a:avLst/>
          </a:prstGeom>
          <a:noFill/>
          <a:ln>
            <a:noFill/>
          </a:ln>
        </p:spPr>
        <p:txBody>
          <a:bodyPr anchorCtr="0" anchor="t" bIns="45700" lIns="91425" spcFirstLastPara="1" rIns="91425" wrap="square" tIns="45700">
            <a:noAutofit/>
          </a:bodyPr>
          <a:lstStyle/>
          <a:p>
            <a:pPr indent="-209550" lvl="0" marL="352425" rtl="0" algn="l">
              <a:lnSpc>
                <a:spcPct val="90000"/>
              </a:lnSpc>
              <a:spcBef>
                <a:spcPts val="0"/>
              </a:spcBef>
              <a:spcAft>
                <a:spcPts val="0"/>
              </a:spcAft>
              <a:buSzPts val="2600"/>
              <a:buChar char="▪"/>
            </a:pPr>
            <a:r>
              <a:rPr lang="en-US" sz="2600">
                <a:solidFill>
                  <a:srgbClr val="C00000"/>
                </a:solidFill>
              </a:rPr>
              <a:t>ροή</a:t>
            </a:r>
            <a:r>
              <a:rPr lang="en-US" sz="2600">
                <a:solidFill>
                  <a:srgbClr val="C00000"/>
                </a:solidFill>
                <a:latin typeface="Calibri"/>
                <a:ea typeface="Calibri"/>
                <a:cs typeface="Calibri"/>
                <a:sym typeface="Calibri"/>
              </a:rPr>
              <a:t>: </a:t>
            </a:r>
            <a:r>
              <a:rPr lang="en-US" sz="2600"/>
              <a:t>καθορίζεται από τις τιμές των πεδίων της κεφαλίδας</a:t>
            </a:r>
            <a:r>
              <a:rPr lang="en-US" sz="2600">
                <a:latin typeface="Calibri"/>
                <a:ea typeface="Calibri"/>
                <a:cs typeface="Calibri"/>
                <a:sym typeface="Calibri"/>
              </a:rPr>
              <a:t> (in link-, network-, transport-layer fields)</a:t>
            </a:r>
            <a:endParaRPr sz="2600">
              <a:latin typeface="Calibri"/>
              <a:ea typeface="Calibri"/>
              <a:cs typeface="Calibri"/>
              <a:sym typeface="Calibri"/>
            </a:endParaRPr>
          </a:p>
          <a:p>
            <a:pPr indent="-209550" lvl="0" marL="352425" rtl="0" algn="l">
              <a:lnSpc>
                <a:spcPct val="90000"/>
              </a:lnSpc>
              <a:spcBef>
                <a:spcPts val="1000"/>
              </a:spcBef>
              <a:spcAft>
                <a:spcPts val="0"/>
              </a:spcAft>
              <a:buSzPts val="2600"/>
              <a:buChar char="▪"/>
            </a:pPr>
            <a:r>
              <a:rPr lang="en-US" sz="2600">
                <a:solidFill>
                  <a:srgbClr val="C00000"/>
                </a:solidFill>
              </a:rPr>
              <a:t>γενικευμένη προώθηση</a:t>
            </a:r>
            <a:r>
              <a:rPr lang="en-US" sz="2600">
                <a:solidFill>
                  <a:srgbClr val="C00000"/>
                </a:solidFill>
                <a:latin typeface="Calibri"/>
                <a:ea typeface="Calibri"/>
                <a:cs typeface="Calibri"/>
                <a:sym typeface="Calibri"/>
              </a:rPr>
              <a:t>: </a:t>
            </a:r>
            <a:r>
              <a:rPr lang="en-US" sz="2600"/>
              <a:t>απλοί κανόνες </a:t>
            </a:r>
            <a:r>
              <a:rPr lang="en-US" sz="2600"/>
              <a:t>διαχείρισης</a:t>
            </a:r>
            <a:r>
              <a:rPr lang="en-US" sz="2600"/>
              <a:t> πακέτου</a:t>
            </a:r>
            <a:endParaRPr sz="2600"/>
          </a:p>
          <a:p>
            <a:pPr indent="-244475" lvl="1" marL="695325" rtl="0" algn="l">
              <a:lnSpc>
                <a:spcPct val="90000"/>
              </a:lnSpc>
              <a:spcBef>
                <a:spcPts val="500"/>
              </a:spcBef>
              <a:spcAft>
                <a:spcPts val="0"/>
              </a:spcAft>
              <a:buSzPts val="2600"/>
              <a:buChar char="•"/>
            </a:pPr>
            <a:r>
              <a:rPr lang="en-US" sz="2600">
                <a:solidFill>
                  <a:srgbClr val="0000A8"/>
                </a:solidFill>
              </a:rPr>
              <a:t>ταίριασμα</a:t>
            </a:r>
            <a:r>
              <a:rPr lang="en-US" sz="2600">
                <a:solidFill>
                  <a:srgbClr val="0000A8"/>
                </a:solidFill>
                <a:latin typeface="Calibri"/>
                <a:ea typeface="Calibri"/>
                <a:cs typeface="Calibri"/>
                <a:sym typeface="Calibri"/>
              </a:rPr>
              <a:t>:</a:t>
            </a:r>
            <a:r>
              <a:rPr lang="en-US" sz="2600">
                <a:solidFill>
                  <a:srgbClr val="000090"/>
                </a:solidFill>
                <a:latin typeface="Calibri"/>
                <a:ea typeface="Calibri"/>
                <a:cs typeface="Calibri"/>
                <a:sym typeface="Calibri"/>
              </a:rPr>
              <a:t> </a:t>
            </a:r>
            <a:r>
              <a:rPr lang="en-US" sz="2600"/>
              <a:t>τιμές με κάποιο μοτίβο στα πεδία κεφαλίδας του πακέτου</a:t>
            </a:r>
            <a:endParaRPr sz="2600"/>
          </a:p>
          <a:p>
            <a:pPr indent="-244475" lvl="1" marL="695325" rtl="0" algn="l">
              <a:lnSpc>
                <a:spcPct val="90000"/>
              </a:lnSpc>
              <a:spcBef>
                <a:spcPts val="500"/>
              </a:spcBef>
              <a:spcAft>
                <a:spcPts val="0"/>
              </a:spcAft>
              <a:buSzPts val="2600"/>
              <a:buChar char="•"/>
            </a:pPr>
            <a:r>
              <a:rPr lang="en-US" sz="2600">
                <a:solidFill>
                  <a:srgbClr val="0000A8"/>
                </a:solidFill>
              </a:rPr>
              <a:t>ενέργειες</a:t>
            </a:r>
            <a:r>
              <a:rPr lang="en-US" sz="2600">
                <a:solidFill>
                  <a:srgbClr val="0000A8"/>
                </a:solidFill>
                <a:latin typeface="Calibri"/>
                <a:ea typeface="Calibri"/>
                <a:cs typeface="Calibri"/>
                <a:sym typeface="Calibri"/>
              </a:rPr>
              <a:t>: </a:t>
            </a:r>
            <a:r>
              <a:rPr lang="en-US" sz="2600"/>
              <a:t>για πακέτα που </a:t>
            </a:r>
            <a:r>
              <a:rPr lang="en-US" sz="2600"/>
              <a:t>ταιριάζουν</a:t>
            </a:r>
            <a:r>
              <a:rPr lang="en-US" sz="2600">
                <a:latin typeface="Calibri"/>
                <a:ea typeface="Calibri"/>
                <a:cs typeface="Calibri"/>
                <a:sym typeface="Calibri"/>
              </a:rPr>
              <a:t>: </a:t>
            </a:r>
            <a:r>
              <a:rPr lang="en-US" sz="2600"/>
              <a:t>απόρριψη</a:t>
            </a:r>
            <a:r>
              <a:rPr lang="en-US" sz="2600">
                <a:latin typeface="Calibri"/>
                <a:ea typeface="Calibri"/>
                <a:cs typeface="Calibri"/>
                <a:sym typeface="Calibri"/>
              </a:rPr>
              <a:t>, </a:t>
            </a:r>
            <a:r>
              <a:rPr lang="en-US" sz="2600"/>
              <a:t>προώθηση</a:t>
            </a:r>
            <a:r>
              <a:rPr lang="en-US" sz="2600">
                <a:latin typeface="Calibri"/>
                <a:ea typeface="Calibri"/>
                <a:cs typeface="Calibri"/>
                <a:sym typeface="Calibri"/>
              </a:rPr>
              <a:t>, </a:t>
            </a:r>
            <a:r>
              <a:rPr lang="en-US" sz="2600"/>
              <a:t>τροποποίηση</a:t>
            </a:r>
            <a:r>
              <a:rPr lang="en-US" sz="2600">
                <a:latin typeface="Calibri"/>
                <a:ea typeface="Calibri"/>
                <a:cs typeface="Calibri"/>
                <a:sym typeface="Calibri"/>
              </a:rPr>
              <a:t>, </a:t>
            </a:r>
            <a:r>
              <a:rPr lang="en-US" sz="2600"/>
              <a:t>του πακέτου ή αποστολή του στον</a:t>
            </a:r>
            <a:r>
              <a:rPr lang="en-US" sz="2600">
                <a:latin typeface="Calibri"/>
                <a:ea typeface="Calibri"/>
                <a:cs typeface="Calibri"/>
                <a:sym typeface="Calibri"/>
              </a:rPr>
              <a:t> </a:t>
            </a:r>
            <a:r>
              <a:rPr lang="en-US" sz="2600"/>
              <a:t>ελεγκτή</a:t>
            </a:r>
            <a:endParaRPr sz="2600"/>
          </a:p>
          <a:p>
            <a:pPr indent="-244475" lvl="1" marL="695325" rtl="0" algn="l">
              <a:lnSpc>
                <a:spcPct val="90000"/>
              </a:lnSpc>
              <a:spcBef>
                <a:spcPts val="500"/>
              </a:spcBef>
              <a:spcAft>
                <a:spcPts val="0"/>
              </a:spcAft>
              <a:buSzPts val="2600"/>
              <a:buChar char="•"/>
            </a:pPr>
            <a:r>
              <a:rPr lang="en-US" sz="2600">
                <a:solidFill>
                  <a:srgbClr val="0000A8"/>
                </a:solidFill>
              </a:rPr>
              <a:t>προτεραιότητα</a:t>
            </a:r>
            <a:r>
              <a:rPr lang="en-US" sz="2600">
                <a:solidFill>
                  <a:srgbClr val="0000A8"/>
                </a:solidFill>
                <a:latin typeface="Calibri"/>
                <a:ea typeface="Calibri"/>
                <a:cs typeface="Calibri"/>
                <a:sym typeface="Calibri"/>
              </a:rPr>
              <a:t>: </a:t>
            </a:r>
            <a:r>
              <a:rPr lang="en-US" sz="2600"/>
              <a:t>αποσαφήνιση</a:t>
            </a:r>
            <a:r>
              <a:rPr lang="en-US" sz="2600"/>
              <a:t> </a:t>
            </a:r>
            <a:r>
              <a:rPr lang="en-US" sz="2600"/>
              <a:t>επικαλυπτόμενων</a:t>
            </a:r>
            <a:r>
              <a:rPr lang="en-US" sz="2600"/>
              <a:t> μοτίβων</a:t>
            </a:r>
            <a:endParaRPr sz="2600"/>
          </a:p>
          <a:p>
            <a:pPr indent="-244475" lvl="1" marL="695325" rtl="0" algn="l">
              <a:lnSpc>
                <a:spcPct val="90000"/>
              </a:lnSpc>
              <a:spcBef>
                <a:spcPts val="500"/>
              </a:spcBef>
              <a:spcAft>
                <a:spcPts val="0"/>
              </a:spcAft>
              <a:buSzPts val="2600"/>
              <a:buChar char="•"/>
            </a:pPr>
            <a:r>
              <a:rPr lang="en-US" sz="2600">
                <a:solidFill>
                  <a:srgbClr val="0000A8"/>
                </a:solidFill>
              </a:rPr>
              <a:t>μετρητές</a:t>
            </a:r>
            <a:r>
              <a:rPr lang="en-US" sz="2600">
                <a:solidFill>
                  <a:srgbClr val="0000A8"/>
                </a:solidFill>
                <a:latin typeface="Calibri"/>
                <a:ea typeface="Calibri"/>
                <a:cs typeface="Calibri"/>
                <a:sym typeface="Calibri"/>
              </a:rPr>
              <a:t>: </a:t>
            </a:r>
            <a:r>
              <a:rPr lang="en-US" sz="2600"/>
              <a:t>αριθμό </a:t>
            </a:r>
            <a:r>
              <a:rPr lang="en-US" sz="2600">
                <a:latin typeface="Calibri"/>
                <a:ea typeface="Calibri"/>
                <a:cs typeface="Calibri"/>
                <a:sym typeface="Calibri"/>
              </a:rPr>
              <a:t>bytes </a:t>
            </a:r>
            <a:r>
              <a:rPr lang="en-US" sz="2600"/>
              <a:t>και πακέτων </a:t>
            </a:r>
            <a:endParaRPr sz="2600"/>
          </a:p>
        </p:txBody>
      </p:sp>
      <p:sp>
        <p:nvSpPr>
          <p:cNvPr id="5238" name="Google Shape;5238;p79"/>
          <p:cNvSpPr txBox="1"/>
          <p:nvPr>
            <p:ph type="title"/>
          </p:nvPr>
        </p:nvSpPr>
        <p:spPr>
          <a:xfrm>
            <a:off x="0" y="193400"/>
            <a:ext cx="113538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800"/>
              <a:buFont typeface="Calibri"/>
              <a:buNone/>
            </a:pPr>
            <a:r>
              <a:rPr lang="en-US" sz="5000"/>
              <a:t>Πίνακας ροής</a:t>
            </a:r>
            <a:r>
              <a:rPr lang="en-US" sz="5000"/>
              <a:t> abstraction</a:t>
            </a:r>
            <a:endParaRPr sz="5000"/>
          </a:p>
        </p:txBody>
      </p:sp>
      <p:grpSp>
        <p:nvGrpSpPr>
          <p:cNvPr id="5239" name="Google Shape;5239;p79"/>
          <p:cNvGrpSpPr/>
          <p:nvPr/>
        </p:nvGrpSpPr>
        <p:grpSpPr>
          <a:xfrm>
            <a:off x="847391" y="4483100"/>
            <a:ext cx="7244522" cy="2202828"/>
            <a:chOff x="848139" y="4484689"/>
            <a:chExt cx="7244522" cy="2202828"/>
          </a:xfrm>
        </p:grpSpPr>
        <p:cxnSp>
          <p:nvCxnSpPr>
            <p:cNvPr id="5240" name="Google Shape;5240;p79"/>
            <p:cNvCxnSpPr/>
            <p:nvPr/>
          </p:nvCxnSpPr>
          <p:spPr>
            <a:xfrm>
              <a:off x="848139" y="6202017"/>
              <a:ext cx="5194852" cy="0"/>
            </a:xfrm>
            <a:prstGeom prst="straightConnector1">
              <a:avLst/>
            </a:prstGeom>
            <a:noFill/>
            <a:ln cap="flat" cmpd="sng" w="31750">
              <a:solidFill>
                <a:schemeClr val="dk1"/>
              </a:solidFill>
              <a:prstDash val="solid"/>
              <a:miter lim="800000"/>
              <a:headEnd len="sm" w="sm" type="none"/>
              <a:tailEnd len="sm" w="sm" type="none"/>
            </a:ln>
          </p:spPr>
        </p:cxnSp>
        <p:grpSp>
          <p:nvGrpSpPr>
            <p:cNvPr id="5241" name="Google Shape;5241;p79"/>
            <p:cNvGrpSpPr/>
            <p:nvPr/>
          </p:nvGrpSpPr>
          <p:grpSpPr>
            <a:xfrm>
              <a:off x="2117350" y="5637144"/>
              <a:ext cx="2269120" cy="1028699"/>
              <a:chOff x="7493876" y="2774731"/>
              <a:chExt cx="1481958" cy="894622"/>
            </a:xfrm>
          </p:grpSpPr>
          <p:sp>
            <p:nvSpPr>
              <p:cNvPr id="5242" name="Google Shape;5242;p79"/>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rgbClr val="0000A8"/>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5243" name="Google Shape;5243;p79"/>
              <p:cNvSpPr/>
              <p:nvPr/>
            </p:nvSpPr>
            <p:spPr>
              <a:xfrm>
                <a:off x="7494729" y="2774731"/>
                <a:ext cx="1480163" cy="579140"/>
              </a:xfrm>
              <a:prstGeom prst="ellipse">
                <a:avLst/>
              </a:prstGeom>
              <a:solidFill>
                <a:srgbClr val="B8C2C9"/>
              </a:solidFill>
              <a:ln cap="flat" cmpd="sng" w="9525">
                <a:solidFill>
                  <a:srgbClr val="0000A8"/>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5244" name="Google Shape;5244;p79"/>
              <p:cNvGrpSpPr/>
              <p:nvPr/>
            </p:nvGrpSpPr>
            <p:grpSpPr>
              <a:xfrm>
                <a:off x="7713663" y="2848339"/>
                <a:ext cx="1042107" cy="425543"/>
                <a:chOff x="7786941" y="2884917"/>
                <a:chExt cx="897649" cy="353919"/>
              </a:xfrm>
            </p:grpSpPr>
            <p:sp>
              <p:nvSpPr>
                <p:cNvPr id="5245" name="Google Shape;5245;p79"/>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246" name="Google Shape;5246;p79"/>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247" name="Google Shape;5247;p79"/>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248" name="Google Shape;5248;p79"/>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sp>
          <p:nvSpPr>
            <p:cNvPr id="5249" name="Google Shape;5249;p79"/>
            <p:cNvSpPr txBox="1"/>
            <p:nvPr/>
          </p:nvSpPr>
          <p:spPr>
            <a:xfrm>
              <a:off x="4737100" y="4484689"/>
              <a:ext cx="3355561"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Router’s flow table define router’s match+action rules</a:t>
              </a:r>
              <a:endParaRPr/>
            </a:p>
          </p:txBody>
        </p:sp>
        <p:grpSp>
          <p:nvGrpSpPr>
            <p:cNvPr id="5250" name="Google Shape;5250;p79"/>
            <p:cNvGrpSpPr/>
            <p:nvPr/>
          </p:nvGrpSpPr>
          <p:grpSpPr>
            <a:xfrm>
              <a:off x="2535861" y="4518989"/>
              <a:ext cx="2083045" cy="1325050"/>
              <a:chOff x="8327281" y="4055162"/>
              <a:chExt cx="2179610" cy="1325050"/>
            </a:xfrm>
          </p:grpSpPr>
          <p:grpSp>
            <p:nvGrpSpPr>
              <p:cNvPr id="5251" name="Google Shape;5251;p79"/>
              <p:cNvGrpSpPr/>
              <p:nvPr/>
            </p:nvGrpSpPr>
            <p:grpSpPr>
              <a:xfrm>
                <a:off x="8327281" y="4121429"/>
                <a:ext cx="2091509" cy="1258783"/>
                <a:chOff x="2932675" y="3919324"/>
                <a:chExt cx="429970" cy="319189"/>
              </a:xfrm>
            </p:grpSpPr>
            <p:sp>
              <p:nvSpPr>
                <p:cNvPr id="5252" name="Google Shape;5252;p79"/>
                <p:cNvSpPr/>
                <p:nvPr/>
              </p:nvSpPr>
              <p:spPr>
                <a:xfrm>
                  <a:off x="2936722" y="3919324"/>
                  <a:ext cx="425923" cy="319189"/>
                </a:xfrm>
                <a:prstGeom prst="rect">
                  <a:avLst/>
                </a:prstGeom>
                <a:solidFill>
                  <a:srgbClr val="FFFFFF"/>
                </a:solidFill>
                <a:ln cap="flat" cmpd="sng" w="25400">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5253" name="Google Shape;5253;p79"/>
                <p:cNvCxnSpPr/>
                <p:nvPr/>
              </p:nvCxnSpPr>
              <p:spPr>
                <a:xfrm>
                  <a:off x="2932675" y="4004959"/>
                  <a:ext cx="424911" cy="0"/>
                </a:xfrm>
                <a:prstGeom prst="straightConnector1">
                  <a:avLst/>
                </a:prstGeom>
                <a:noFill/>
                <a:ln cap="flat" cmpd="sng" w="25400">
                  <a:solidFill>
                    <a:srgbClr val="CC0000"/>
                  </a:solidFill>
                  <a:prstDash val="solid"/>
                  <a:round/>
                  <a:headEnd len="sm" w="sm" type="none"/>
                  <a:tailEnd len="sm" w="sm" type="none"/>
                </a:ln>
              </p:spPr>
            </p:cxnSp>
            <p:cxnSp>
              <p:nvCxnSpPr>
                <p:cNvPr id="5254" name="Google Shape;5254;p79"/>
                <p:cNvCxnSpPr/>
                <p:nvPr/>
              </p:nvCxnSpPr>
              <p:spPr>
                <a:xfrm>
                  <a:off x="2932675" y="4069207"/>
                  <a:ext cx="424911" cy="0"/>
                </a:xfrm>
                <a:prstGeom prst="straightConnector1">
                  <a:avLst/>
                </a:prstGeom>
                <a:noFill/>
                <a:ln cap="flat" cmpd="sng" w="25400">
                  <a:solidFill>
                    <a:srgbClr val="CC0000"/>
                  </a:solidFill>
                  <a:prstDash val="solid"/>
                  <a:round/>
                  <a:headEnd len="sm" w="sm" type="none"/>
                  <a:tailEnd len="sm" w="sm" type="none"/>
                </a:ln>
              </p:spPr>
            </p:cxnSp>
            <p:cxnSp>
              <p:nvCxnSpPr>
                <p:cNvPr id="5255" name="Google Shape;5255;p79"/>
                <p:cNvCxnSpPr>
                  <a:stCxn id="5252" idx="2"/>
                </p:cNvCxnSpPr>
                <p:nvPr/>
              </p:nvCxnSpPr>
              <p:spPr>
                <a:xfrm rot="10800000">
                  <a:off x="3148184" y="4001513"/>
                  <a:ext cx="1500" cy="237000"/>
                </a:xfrm>
                <a:prstGeom prst="straightConnector1">
                  <a:avLst/>
                </a:prstGeom>
                <a:noFill/>
                <a:ln cap="flat" cmpd="sng" w="25400">
                  <a:solidFill>
                    <a:srgbClr val="CC0000"/>
                  </a:solidFill>
                  <a:prstDash val="solid"/>
                  <a:round/>
                  <a:headEnd len="sm" w="sm" type="none"/>
                  <a:tailEnd len="sm" w="sm" type="none"/>
                </a:ln>
              </p:spPr>
            </p:cxnSp>
          </p:grpSp>
          <p:sp>
            <p:nvSpPr>
              <p:cNvPr id="5256" name="Google Shape;5256;p79"/>
              <p:cNvSpPr txBox="1"/>
              <p:nvPr/>
            </p:nvSpPr>
            <p:spPr>
              <a:xfrm>
                <a:off x="8759691" y="4055162"/>
                <a:ext cx="17472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Flow table</a:t>
                </a:r>
                <a:endParaRPr/>
              </a:p>
            </p:txBody>
          </p:sp>
          <p:sp>
            <p:nvSpPr>
              <p:cNvPr id="5257" name="Google Shape;5257;p79"/>
              <p:cNvSpPr txBox="1"/>
              <p:nvPr/>
            </p:nvSpPr>
            <p:spPr>
              <a:xfrm>
                <a:off x="8442410" y="4366237"/>
                <a:ext cx="9330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match</a:t>
                </a:r>
                <a:endParaRPr/>
              </a:p>
            </p:txBody>
          </p:sp>
          <p:sp>
            <p:nvSpPr>
              <p:cNvPr id="5258" name="Google Shape;5258;p79"/>
              <p:cNvSpPr txBox="1"/>
              <p:nvPr/>
            </p:nvSpPr>
            <p:spPr>
              <a:xfrm>
                <a:off x="9461139" y="4384449"/>
                <a:ext cx="9330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action</a:t>
                </a:r>
                <a:endParaRPr/>
              </a:p>
            </p:txBody>
          </p:sp>
        </p:grpSp>
        <p:cxnSp>
          <p:nvCxnSpPr>
            <p:cNvPr id="5259" name="Google Shape;5259;p79"/>
            <p:cNvCxnSpPr>
              <a:stCxn id="5242" idx="0"/>
            </p:cNvCxnSpPr>
            <p:nvPr/>
          </p:nvCxnSpPr>
          <p:spPr>
            <a:xfrm flipH="1" rot="10800000">
              <a:off x="4386238" y="5804314"/>
              <a:ext cx="2398800" cy="190500"/>
            </a:xfrm>
            <a:prstGeom prst="straightConnector1">
              <a:avLst/>
            </a:prstGeom>
            <a:noFill/>
            <a:ln cap="flat" cmpd="sng" w="31750">
              <a:solidFill>
                <a:schemeClr val="dk1"/>
              </a:solidFill>
              <a:prstDash val="solid"/>
              <a:miter lim="800000"/>
              <a:headEnd len="sm" w="sm" type="none"/>
              <a:tailEnd len="sm" w="sm" type="none"/>
            </a:ln>
          </p:spPr>
        </p:cxnSp>
        <p:cxnSp>
          <p:nvCxnSpPr>
            <p:cNvPr id="5260" name="Google Shape;5260;p79"/>
            <p:cNvCxnSpPr/>
            <p:nvPr/>
          </p:nvCxnSpPr>
          <p:spPr>
            <a:xfrm>
              <a:off x="4399722" y="6361044"/>
              <a:ext cx="755373" cy="326473"/>
            </a:xfrm>
            <a:prstGeom prst="straightConnector1">
              <a:avLst/>
            </a:prstGeom>
            <a:noFill/>
            <a:ln cap="flat" cmpd="sng" w="31750">
              <a:solidFill>
                <a:schemeClr val="dk1"/>
              </a:solidFill>
              <a:prstDash val="solid"/>
              <a:miter lim="800000"/>
              <a:headEnd len="sm" w="sm" type="none"/>
              <a:tailEnd len="sm" w="sm" type="none"/>
            </a:ln>
          </p:spPr>
        </p:cxnSp>
      </p:grpSp>
      <p:sp>
        <p:nvSpPr>
          <p:cNvPr id="5261" name="Google Shape;5261;p79"/>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9"/>
                                        </p:tgtEl>
                                        <p:attrNameLst>
                                          <p:attrName>style.visibility</p:attrName>
                                        </p:attrNameLst>
                                      </p:cBhvr>
                                      <p:to>
                                        <p:strVal val="visible"/>
                                      </p:to>
                                    </p:set>
                                    <p:animEffect filter="fade" transition="in">
                                      <p:cBhvr>
                                        <p:cTn dur="500"/>
                                        <p:tgtEl>
                                          <p:spTgt spid="52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7">
                                            <p:txEl>
                                              <p:pRg end="0" st="0"/>
                                            </p:txEl>
                                          </p:spTgt>
                                        </p:tgtEl>
                                        <p:attrNameLst>
                                          <p:attrName>style.visibility</p:attrName>
                                        </p:attrNameLst>
                                      </p:cBhvr>
                                      <p:to>
                                        <p:strVal val="visible"/>
                                      </p:to>
                                    </p:set>
                                    <p:animEffect filter="fade" transition="in">
                                      <p:cBhvr>
                                        <p:cTn dur="500"/>
                                        <p:tgtEl>
                                          <p:spTgt spid="523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7">
                                            <p:txEl>
                                              <p:pRg end="1" st="1"/>
                                            </p:txEl>
                                          </p:spTgt>
                                        </p:tgtEl>
                                        <p:attrNameLst>
                                          <p:attrName>style.visibility</p:attrName>
                                        </p:attrNameLst>
                                      </p:cBhvr>
                                      <p:to>
                                        <p:strVal val="visible"/>
                                      </p:to>
                                    </p:set>
                                    <p:animEffect filter="fade" transition="in">
                                      <p:cBhvr>
                                        <p:cTn dur="500"/>
                                        <p:tgtEl>
                                          <p:spTgt spid="523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7">
                                            <p:txEl>
                                              <p:pRg end="2" st="2"/>
                                            </p:txEl>
                                          </p:spTgt>
                                        </p:tgtEl>
                                        <p:attrNameLst>
                                          <p:attrName>style.visibility</p:attrName>
                                        </p:attrNameLst>
                                      </p:cBhvr>
                                      <p:to>
                                        <p:strVal val="visible"/>
                                      </p:to>
                                    </p:set>
                                    <p:animEffect filter="fade" transition="in">
                                      <p:cBhvr>
                                        <p:cTn dur="500"/>
                                        <p:tgtEl>
                                          <p:spTgt spid="523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7">
                                            <p:txEl>
                                              <p:pRg end="3" st="3"/>
                                            </p:txEl>
                                          </p:spTgt>
                                        </p:tgtEl>
                                        <p:attrNameLst>
                                          <p:attrName>style.visibility</p:attrName>
                                        </p:attrNameLst>
                                      </p:cBhvr>
                                      <p:to>
                                        <p:strVal val="visible"/>
                                      </p:to>
                                    </p:set>
                                    <p:animEffect filter="fade" transition="in">
                                      <p:cBhvr>
                                        <p:cTn dur="500"/>
                                        <p:tgtEl>
                                          <p:spTgt spid="523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7">
                                            <p:txEl>
                                              <p:pRg end="4" st="4"/>
                                            </p:txEl>
                                          </p:spTgt>
                                        </p:tgtEl>
                                        <p:attrNameLst>
                                          <p:attrName>style.visibility</p:attrName>
                                        </p:attrNameLst>
                                      </p:cBhvr>
                                      <p:to>
                                        <p:strVal val="visible"/>
                                      </p:to>
                                    </p:set>
                                    <p:animEffect filter="fade" transition="in">
                                      <p:cBhvr>
                                        <p:cTn dur="500"/>
                                        <p:tgtEl>
                                          <p:spTgt spid="523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7">
                                            <p:txEl>
                                              <p:pRg end="5" st="5"/>
                                            </p:txEl>
                                          </p:spTgt>
                                        </p:tgtEl>
                                        <p:attrNameLst>
                                          <p:attrName>style.visibility</p:attrName>
                                        </p:attrNameLst>
                                      </p:cBhvr>
                                      <p:to>
                                        <p:strVal val="visible"/>
                                      </p:to>
                                    </p:set>
                                    <p:animEffect filter="fade" transition="in">
                                      <p:cBhvr>
                                        <p:cTn dur="500"/>
                                        <p:tgtEl>
                                          <p:spTgt spid="5237">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6" name="Shape 5266"/>
        <p:cNvGrpSpPr/>
        <p:nvPr/>
      </p:nvGrpSpPr>
      <p:grpSpPr>
        <a:xfrm>
          <a:off x="0" y="0"/>
          <a:ext cx="0" cy="0"/>
          <a:chOff x="0" y="0"/>
          <a:chExt cx="0" cy="0"/>
        </a:xfrm>
      </p:grpSpPr>
      <p:cxnSp>
        <p:nvCxnSpPr>
          <p:cNvPr id="5267" name="Google Shape;5267;p80"/>
          <p:cNvCxnSpPr/>
          <p:nvPr/>
        </p:nvCxnSpPr>
        <p:spPr>
          <a:xfrm>
            <a:off x="848139" y="6202017"/>
            <a:ext cx="5194852" cy="0"/>
          </a:xfrm>
          <a:prstGeom prst="straightConnector1">
            <a:avLst/>
          </a:prstGeom>
          <a:noFill/>
          <a:ln cap="flat" cmpd="sng" w="31750">
            <a:solidFill>
              <a:schemeClr val="dk1"/>
            </a:solidFill>
            <a:prstDash val="solid"/>
            <a:miter lim="800000"/>
            <a:headEnd len="sm" w="sm" type="none"/>
            <a:tailEnd len="sm" w="sm" type="none"/>
          </a:ln>
        </p:spPr>
      </p:cxnSp>
      <p:grpSp>
        <p:nvGrpSpPr>
          <p:cNvPr id="5268" name="Google Shape;5268;p80"/>
          <p:cNvGrpSpPr/>
          <p:nvPr/>
        </p:nvGrpSpPr>
        <p:grpSpPr>
          <a:xfrm>
            <a:off x="2117350" y="5637144"/>
            <a:ext cx="2269120" cy="1028699"/>
            <a:chOff x="7493876" y="2774731"/>
            <a:chExt cx="1481958" cy="894622"/>
          </a:xfrm>
        </p:grpSpPr>
        <p:sp>
          <p:nvSpPr>
            <p:cNvPr id="5269" name="Google Shape;5269;p80"/>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rgbClr val="0000A8"/>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5270" name="Google Shape;5270;p80"/>
            <p:cNvSpPr/>
            <p:nvPr/>
          </p:nvSpPr>
          <p:spPr>
            <a:xfrm>
              <a:off x="7494729" y="2774731"/>
              <a:ext cx="1480163" cy="579140"/>
            </a:xfrm>
            <a:prstGeom prst="ellipse">
              <a:avLst/>
            </a:prstGeom>
            <a:solidFill>
              <a:srgbClr val="B8C2C9"/>
            </a:solidFill>
            <a:ln cap="flat" cmpd="sng" w="9525">
              <a:solidFill>
                <a:srgbClr val="0000A8"/>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5271" name="Google Shape;5271;p80"/>
            <p:cNvGrpSpPr/>
            <p:nvPr/>
          </p:nvGrpSpPr>
          <p:grpSpPr>
            <a:xfrm>
              <a:off x="7713663" y="2848339"/>
              <a:ext cx="1042107" cy="425543"/>
              <a:chOff x="7786941" y="2884917"/>
              <a:chExt cx="897649" cy="353919"/>
            </a:xfrm>
          </p:grpSpPr>
          <p:sp>
            <p:nvSpPr>
              <p:cNvPr id="5272" name="Google Shape;5272;p80"/>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273" name="Google Shape;5273;p80"/>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274" name="Google Shape;5274;p80"/>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275" name="Google Shape;5275;p80"/>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5276" name="Google Shape;5276;p80"/>
          <p:cNvGrpSpPr/>
          <p:nvPr/>
        </p:nvGrpSpPr>
        <p:grpSpPr>
          <a:xfrm>
            <a:off x="2535861" y="4519000"/>
            <a:ext cx="1998847" cy="1325039"/>
            <a:chOff x="8327281" y="4055173"/>
            <a:chExt cx="2091509" cy="1325039"/>
          </a:xfrm>
        </p:grpSpPr>
        <p:grpSp>
          <p:nvGrpSpPr>
            <p:cNvPr id="5277" name="Google Shape;5277;p80"/>
            <p:cNvGrpSpPr/>
            <p:nvPr/>
          </p:nvGrpSpPr>
          <p:grpSpPr>
            <a:xfrm>
              <a:off x="8327281" y="4121429"/>
              <a:ext cx="2091509" cy="1258783"/>
              <a:chOff x="2932675" y="3919324"/>
              <a:chExt cx="429970" cy="319189"/>
            </a:xfrm>
          </p:grpSpPr>
          <p:sp>
            <p:nvSpPr>
              <p:cNvPr id="5278" name="Google Shape;5278;p80"/>
              <p:cNvSpPr/>
              <p:nvPr/>
            </p:nvSpPr>
            <p:spPr>
              <a:xfrm>
                <a:off x="2936722" y="3919324"/>
                <a:ext cx="425923" cy="319189"/>
              </a:xfrm>
              <a:prstGeom prst="rect">
                <a:avLst/>
              </a:prstGeom>
              <a:solidFill>
                <a:srgbClr val="FFFFFF"/>
              </a:solidFill>
              <a:ln cap="flat" cmpd="sng" w="25400">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5279" name="Google Shape;5279;p80"/>
              <p:cNvCxnSpPr/>
              <p:nvPr/>
            </p:nvCxnSpPr>
            <p:spPr>
              <a:xfrm>
                <a:off x="2932675" y="4004959"/>
                <a:ext cx="424911" cy="0"/>
              </a:xfrm>
              <a:prstGeom prst="straightConnector1">
                <a:avLst/>
              </a:prstGeom>
              <a:noFill/>
              <a:ln cap="flat" cmpd="sng" w="25400">
                <a:solidFill>
                  <a:srgbClr val="CC0000"/>
                </a:solidFill>
                <a:prstDash val="solid"/>
                <a:round/>
                <a:headEnd len="sm" w="sm" type="none"/>
                <a:tailEnd len="sm" w="sm" type="none"/>
              </a:ln>
            </p:spPr>
          </p:cxnSp>
          <p:cxnSp>
            <p:nvCxnSpPr>
              <p:cNvPr id="5280" name="Google Shape;5280;p80"/>
              <p:cNvCxnSpPr/>
              <p:nvPr/>
            </p:nvCxnSpPr>
            <p:spPr>
              <a:xfrm>
                <a:off x="2932675" y="4069207"/>
                <a:ext cx="424911" cy="0"/>
              </a:xfrm>
              <a:prstGeom prst="straightConnector1">
                <a:avLst/>
              </a:prstGeom>
              <a:noFill/>
              <a:ln cap="flat" cmpd="sng" w="25400">
                <a:solidFill>
                  <a:srgbClr val="CC0000"/>
                </a:solidFill>
                <a:prstDash val="solid"/>
                <a:round/>
                <a:headEnd len="sm" w="sm" type="none"/>
                <a:tailEnd len="sm" w="sm" type="none"/>
              </a:ln>
            </p:spPr>
          </p:cxnSp>
          <p:cxnSp>
            <p:nvCxnSpPr>
              <p:cNvPr id="5281" name="Google Shape;5281;p80"/>
              <p:cNvCxnSpPr>
                <a:stCxn id="5278" idx="2"/>
              </p:cNvCxnSpPr>
              <p:nvPr/>
            </p:nvCxnSpPr>
            <p:spPr>
              <a:xfrm rot="10800000">
                <a:off x="3148184" y="4001513"/>
                <a:ext cx="1500" cy="237000"/>
              </a:xfrm>
              <a:prstGeom prst="straightConnector1">
                <a:avLst/>
              </a:prstGeom>
              <a:noFill/>
              <a:ln cap="flat" cmpd="sng" w="25400">
                <a:solidFill>
                  <a:srgbClr val="CC0000"/>
                </a:solidFill>
                <a:prstDash val="solid"/>
                <a:round/>
                <a:headEnd len="sm" w="sm" type="none"/>
                <a:tailEnd len="sm" w="sm" type="none"/>
              </a:ln>
            </p:spPr>
          </p:cxnSp>
        </p:grpSp>
        <p:sp>
          <p:nvSpPr>
            <p:cNvPr id="5282" name="Google Shape;5282;p80"/>
            <p:cNvSpPr txBox="1"/>
            <p:nvPr/>
          </p:nvSpPr>
          <p:spPr>
            <a:xfrm>
              <a:off x="8759694" y="4055173"/>
              <a:ext cx="13797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Flow table</a:t>
              </a:r>
              <a:endParaRPr/>
            </a:p>
          </p:txBody>
        </p:sp>
        <p:sp>
          <p:nvSpPr>
            <p:cNvPr id="5283" name="Google Shape;5283;p80"/>
            <p:cNvSpPr txBox="1"/>
            <p:nvPr/>
          </p:nvSpPr>
          <p:spPr>
            <a:xfrm>
              <a:off x="8461508" y="4379848"/>
              <a:ext cx="9213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match</a:t>
              </a:r>
              <a:endParaRPr/>
            </a:p>
          </p:txBody>
        </p:sp>
        <p:sp>
          <p:nvSpPr>
            <p:cNvPr id="5284" name="Google Shape;5284;p80"/>
            <p:cNvSpPr txBox="1"/>
            <p:nvPr/>
          </p:nvSpPr>
          <p:spPr>
            <a:xfrm>
              <a:off x="9409033" y="4386473"/>
              <a:ext cx="9213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action</a:t>
              </a:r>
              <a:endParaRPr/>
            </a:p>
          </p:txBody>
        </p:sp>
      </p:grpSp>
      <p:cxnSp>
        <p:nvCxnSpPr>
          <p:cNvPr id="5285" name="Google Shape;5285;p80"/>
          <p:cNvCxnSpPr>
            <a:stCxn id="5269" idx="0"/>
          </p:cNvCxnSpPr>
          <p:nvPr/>
        </p:nvCxnSpPr>
        <p:spPr>
          <a:xfrm flipH="1" rot="10800000">
            <a:off x="4386238" y="5804314"/>
            <a:ext cx="2398800" cy="190500"/>
          </a:xfrm>
          <a:prstGeom prst="straightConnector1">
            <a:avLst/>
          </a:prstGeom>
          <a:noFill/>
          <a:ln cap="flat" cmpd="sng" w="31750">
            <a:solidFill>
              <a:schemeClr val="dk1"/>
            </a:solidFill>
            <a:prstDash val="solid"/>
            <a:miter lim="800000"/>
            <a:headEnd len="sm" w="sm" type="none"/>
            <a:tailEnd len="sm" w="sm" type="none"/>
          </a:ln>
        </p:spPr>
      </p:cxnSp>
      <p:cxnSp>
        <p:nvCxnSpPr>
          <p:cNvPr id="5286" name="Google Shape;5286;p80"/>
          <p:cNvCxnSpPr/>
          <p:nvPr/>
        </p:nvCxnSpPr>
        <p:spPr>
          <a:xfrm>
            <a:off x="4399722" y="6361044"/>
            <a:ext cx="755373" cy="326473"/>
          </a:xfrm>
          <a:prstGeom prst="straightConnector1">
            <a:avLst/>
          </a:prstGeom>
          <a:noFill/>
          <a:ln cap="flat" cmpd="sng" w="31750">
            <a:solidFill>
              <a:schemeClr val="dk1"/>
            </a:solidFill>
            <a:prstDash val="solid"/>
            <a:miter lim="800000"/>
            <a:headEnd len="sm" w="sm" type="none"/>
            <a:tailEnd len="sm" w="sm" type="none"/>
          </a:ln>
        </p:spPr>
      </p:cxnSp>
      <p:sp>
        <p:nvSpPr>
          <p:cNvPr id="5287" name="Google Shape;5287;p80"/>
          <p:cNvSpPr txBox="1"/>
          <p:nvPr/>
        </p:nvSpPr>
        <p:spPr>
          <a:xfrm>
            <a:off x="1828800" y="5870713"/>
            <a:ext cx="30168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1</a:t>
            </a:r>
            <a:endParaRPr/>
          </a:p>
        </p:txBody>
      </p:sp>
      <p:sp>
        <p:nvSpPr>
          <p:cNvPr id="5288" name="Google Shape;5288;p80"/>
          <p:cNvSpPr txBox="1"/>
          <p:nvPr/>
        </p:nvSpPr>
        <p:spPr>
          <a:xfrm>
            <a:off x="4340087" y="6367669"/>
            <a:ext cx="30168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2</a:t>
            </a:r>
            <a:endParaRPr/>
          </a:p>
        </p:txBody>
      </p:sp>
      <p:sp>
        <p:nvSpPr>
          <p:cNvPr id="5289" name="Google Shape;5289;p80"/>
          <p:cNvSpPr txBox="1"/>
          <p:nvPr/>
        </p:nvSpPr>
        <p:spPr>
          <a:xfrm>
            <a:off x="4784035" y="6149009"/>
            <a:ext cx="30168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3</a:t>
            </a:r>
            <a:endParaRPr/>
          </a:p>
        </p:txBody>
      </p:sp>
      <p:sp>
        <p:nvSpPr>
          <p:cNvPr id="5290" name="Google Shape;5290;p80"/>
          <p:cNvSpPr txBox="1"/>
          <p:nvPr/>
        </p:nvSpPr>
        <p:spPr>
          <a:xfrm>
            <a:off x="4565375" y="5784575"/>
            <a:ext cx="301686"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4</a:t>
            </a:r>
            <a:endParaRPr/>
          </a:p>
        </p:txBody>
      </p:sp>
      <p:grpSp>
        <p:nvGrpSpPr>
          <p:cNvPr id="5291" name="Google Shape;5291;p80"/>
          <p:cNvGrpSpPr/>
          <p:nvPr/>
        </p:nvGrpSpPr>
        <p:grpSpPr>
          <a:xfrm>
            <a:off x="4533981" y="4345979"/>
            <a:ext cx="6820091" cy="1571138"/>
            <a:chOff x="4518991" y="4315999"/>
            <a:chExt cx="6820091" cy="1571138"/>
          </a:xfrm>
        </p:grpSpPr>
        <p:sp>
          <p:nvSpPr>
            <p:cNvPr id="5292" name="Google Shape;5292;p80"/>
            <p:cNvSpPr txBox="1"/>
            <p:nvPr/>
          </p:nvSpPr>
          <p:spPr>
            <a:xfrm>
              <a:off x="7424876" y="5517805"/>
              <a:ext cx="131318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 : wildcard</a:t>
              </a:r>
              <a:endParaRPr/>
            </a:p>
          </p:txBody>
        </p:sp>
        <p:sp>
          <p:nvSpPr>
            <p:cNvPr id="5293" name="Google Shape;5293;p80"/>
            <p:cNvSpPr/>
            <p:nvPr/>
          </p:nvSpPr>
          <p:spPr>
            <a:xfrm>
              <a:off x="4518991" y="4320209"/>
              <a:ext cx="808383" cy="1497495"/>
            </a:xfrm>
            <a:custGeom>
              <a:rect b="b" l="l" r="r" t="t"/>
              <a:pathLst>
                <a:path extrusionOk="0" h="1497495" w="808383">
                  <a:moveTo>
                    <a:pt x="13252" y="1497495"/>
                  </a:moveTo>
                  <a:lnTo>
                    <a:pt x="808383" y="1192695"/>
                  </a:lnTo>
                  <a:lnTo>
                    <a:pt x="795131" y="0"/>
                  </a:lnTo>
                  <a:lnTo>
                    <a:pt x="0" y="887895"/>
                  </a:lnTo>
                  <a:lnTo>
                    <a:pt x="13252" y="1497495"/>
                  </a:lnTo>
                  <a:close/>
                </a:path>
              </a:pathLst>
            </a:custGeom>
            <a:gradFill>
              <a:gsLst>
                <a:gs pos="0">
                  <a:srgbClr val="F2F2F2"/>
                </a:gs>
                <a:gs pos="100000">
                  <a:srgbClr val="D8D8D8"/>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5294" name="Google Shape;5294;p80"/>
            <p:cNvCxnSpPr/>
            <p:nvPr/>
          </p:nvCxnSpPr>
          <p:spPr>
            <a:xfrm>
              <a:off x="8691768" y="4315999"/>
              <a:ext cx="0" cy="1200150"/>
            </a:xfrm>
            <a:prstGeom prst="straightConnector1">
              <a:avLst/>
            </a:prstGeom>
            <a:noFill/>
            <a:ln cap="flat" cmpd="sng" w="25400">
              <a:solidFill>
                <a:srgbClr val="7F7F7F"/>
              </a:solidFill>
              <a:prstDash val="solid"/>
              <a:miter lim="800000"/>
              <a:headEnd len="sm" w="sm" type="none"/>
              <a:tailEnd len="sm" w="sm" type="none"/>
            </a:ln>
          </p:spPr>
        </p:cxnSp>
        <p:sp>
          <p:nvSpPr>
            <p:cNvPr id="5295" name="Google Shape;5295;p80"/>
            <p:cNvSpPr/>
            <p:nvPr/>
          </p:nvSpPr>
          <p:spPr>
            <a:xfrm>
              <a:off x="5318056" y="4334323"/>
              <a:ext cx="3362117" cy="1191833"/>
            </a:xfrm>
            <a:prstGeom prst="rect">
              <a:avLst/>
            </a:prstGeom>
            <a:solidFill>
              <a:srgbClr val="BBE0E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96" name="Google Shape;5296;p80"/>
            <p:cNvSpPr/>
            <p:nvPr/>
          </p:nvSpPr>
          <p:spPr>
            <a:xfrm>
              <a:off x="8712339" y="4334323"/>
              <a:ext cx="2618270" cy="1191834"/>
            </a:xfrm>
            <a:prstGeom prst="rect">
              <a:avLst/>
            </a:prstGeom>
            <a:solidFill>
              <a:srgbClr val="E1EFD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97" name="Google Shape;5297;p80"/>
            <p:cNvSpPr/>
            <p:nvPr/>
          </p:nvSpPr>
          <p:spPr>
            <a:xfrm>
              <a:off x="5322405" y="5059180"/>
              <a:ext cx="5981700" cy="461665"/>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src=10.1.2.3, dest=*.*.*.*     send to controller</a:t>
              </a:r>
              <a:endParaRPr b="0" i="0" sz="2400" u="none" cap="none" strike="noStrike">
                <a:solidFill>
                  <a:srgbClr val="000000"/>
                </a:solidFill>
                <a:latin typeface="Calibri"/>
                <a:ea typeface="Calibri"/>
                <a:cs typeface="Calibri"/>
                <a:sym typeface="Calibri"/>
              </a:endParaRPr>
            </a:p>
          </p:txBody>
        </p:sp>
        <p:sp>
          <p:nvSpPr>
            <p:cNvPr id="5298" name="Google Shape;5298;p80"/>
            <p:cNvSpPr/>
            <p:nvPr/>
          </p:nvSpPr>
          <p:spPr>
            <a:xfrm>
              <a:off x="5339894" y="4686925"/>
              <a:ext cx="598170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src=1.2.*.*, dest=*.*.*.*       drop                        </a:t>
              </a:r>
              <a:endParaRPr/>
            </a:p>
          </p:txBody>
        </p:sp>
        <p:sp>
          <p:nvSpPr>
            <p:cNvPr id="5299" name="Google Shape;5299;p80"/>
            <p:cNvSpPr/>
            <p:nvPr/>
          </p:nvSpPr>
          <p:spPr>
            <a:xfrm>
              <a:off x="5357382" y="4344648"/>
              <a:ext cx="598170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src = *.*.*.*, dest=3.4.*.*     forward(2)</a:t>
              </a:r>
              <a:endParaRPr/>
            </a:p>
          </p:txBody>
        </p:sp>
      </p:grpSp>
      <p:sp>
        <p:nvSpPr>
          <p:cNvPr id="5300" name="Google Shape;5300;p80"/>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
        <p:nvSpPr>
          <p:cNvPr id="5301" name="Google Shape;5301;p80"/>
          <p:cNvSpPr txBox="1"/>
          <p:nvPr>
            <p:ph idx="1" type="body"/>
          </p:nvPr>
        </p:nvSpPr>
        <p:spPr>
          <a:xfrm>
            <a:off x="0" y="1174075"/>
            <a:ext cx="11692200" cy="3046800"/>
          </a:xfrm>
          <a:prstGeom prst="rect">
            <a:avLst/>
          </a:prstGeom>
          <a:noFill/>
          <a:ln>
            <a:noFill/>
          </a:ln>
        </p:spPr>
        <p:txBody>
          <a:bodyPr anchorCtr="0" anchor="t" bIns="45700" lIns="91425" spcFirstLastPara="1" rIns="91425" wrap="square" tIns="45700">
            <a:noAutofit/>
          </a:bodyPr>
          <a:lstStyle/>
          <a:p>
            <a:pPr indent="-209550" lvl="0" marL="352425" rtl="0" algn="l">
              <a:lnSpc>
                <a:spcPct val="90000"/>
              </a:lnSpc>
              <a:spcBef>
                <a:spcPts val="0"/>
              </a:spcBef>
              <a:spcAft>
                <a:spcPts val="0"/>
              </a:spcAft>
              <a:buSzPts val="2600"/>
              <a:buChar char="▪"/>
            </a:pPr>
            <a:r>
              <a:rPr lang="en-US" sz="2600">
                <a:solidFill>
                  <a:srgbClr val="C00000"/>
                </a:solidFill>
              </a:rPr>
              <a:t>ροή</a:t>
            </a:r>
            <a:r>
              <a:rPr lang="en-US" sz="2600">
                <a:solidFill>
                  <a:srgbClr val="C00000"/>
                </a:solidFill>
                <a:latin typeface="Calibri"/>
                <a:ea typeface="Calibri"/>
                <a:cs typeface="Calibri"/>
                <a:sym typeface="Calibri"/>
              </a:rPr>
              <a:t>: </a:t>
            </a:r>
            <a:r>
              <a:rPr lang="en-US" sz="2600"/>
              <a:t>καθορίζεται από τις τιμές των πεδίων της κεφαλίδας</a:t>
            </a:r>
            <a:r>
              <a:rPr lang="en-US" sz="2600">
                <a:latin typeface="Calibri"/>
                <a:ea typeface="Calibri"/>
                <a:cs typeface="Calibri"/>
                <a:sym typeface="Calibri"/>
              </a:rPr>
              <a:t> (in link-, network-, transport-layer fields)</a:t>
            </a:r>
            <a:endParaRPr sz="2600">
              <a:latin typeface="Calibri"/>
              <a:ea typeface="Calibri"/>
              <a:cs typeface="Calibri"/>
              <a:sym typeface="Calibri"/>
            </a:endParaRPr>
          </a:p>
          <a:p>
            <a:pPr indent="-209550" lvl="0" marL="352425" rtl="0" algn="l">
              <a:lnSpc>
                <a:spcPct val="90000"/>
              </a:lnSpc>
              <a:spcBef>
                <a:spcPts val="1000"/>
              </a:spcBef>
              <a:spcAft>
                <a:spcPts val="0"/>
              </a:spcAft>
              <a:buSzPts val="2600"/>
              <a:buChar char="▪"/>
            </a:pPr>
            <a:r>
              <a:rPr lang="en-US" sz="2600">
                <a:solidFill>
                  <a:srgbClr val="C00000"/>
                </a:solidFill>
              </a:rPr>
              <a:t>γενικευμένη προώθηση</a:t>
            </a:r>
            <a:r>
              <a:rPr lang="en-US" sz="2600">
                <a:solidFill>
                  <a:srgbClr val="C00000"/>
                </a:solidFill>
                <a:latin typeface="Calibri"/>
                <a:ea typeface="Calibri"/>
                <a:cs typeface="Calibri"/>
                <a:sym typeface="Calibri"/>
              </a:rPr>
              <a:t>: </a:t>
            </a:r>
            <a:r>
              <a:rPr lang="en-US" sz="2600"/>
              <a:t>απλοί κανόνες διαχείρισης πακέτου</a:t>
            </a:r>
            <a:endParaRPr sz="2600"/>
          </a:p>
          <a:p>
            <a:pPr indent="-244475" lvl="1" marL="695325" rtl="0" algn="l">
              <a:lnSpc>
                <a:spcPct val="90000"/>
              </a:lnSpc>
              <a:spcBef>
                <a:spcPts val="500"/>
              </a:spcBef>
              <a:spcAft>
                <a:spcPts val="0"/>
              </a:spcAft>
              <a:buSzPts val="2600"/>
              <a:buChar char="•"/>
            </a:pPr>
            <a:r>
              <a:rPr lang="en-US" sz="2600">
                <a:solidFill>
                  <a:srgbClr val="0000A8"/>
                </a:solidFill>
              </a:rPr>
              <a:t>ταίριασμα</a:t>
            </a:r>
            <a:r>
              <a:rPr lang="en-US" sz="2600">
                <a:solidFill>
                  <a:srgbClr val="0000A8"/>
                </a:solidFill>
                <a:latin typeface="Calibri"/>
                <a:ea typeface="Calibri"/>
                <a:cs typeface="Calibri"/>
                <a:sym typeface="Calibri"/>
              </a:rPr>
              <a:t>:</a:t>
            </a:r>
            <a:r>
              <a:rPr lang="en-US" sz="2600">
                <a:solidFill>
                  <a:srgbClr val="000090"/>
                </a:solidFill>
                <a:latin typeface="Calibri"/>
                <a:ea typeface="Calibri"/>
                <a:cs typeface="Calibri"/>
                <a:sym typeface="Calibri"/>
              </a:rPr>
              <a:t> </a:t>
            </a:r>
            <a:r>
              <a:rPr lang="en-US" sz="2600"/>
              <a:t>τιμές με κάποιο μοτίβο στα πεδία κεφαλίδας του πακέτου</a:t>
            </a:r>
            <a:endParaRPr sz="2600"/>
          </a:p>
          <a:p>
            <a:pPr indent="-244475" lvl="1" marL="695325" rtl="0" algn="l">
              <a:lnSpc>
                <a:spcPct val="90000"/>
              </a:lnSpc>
              <a:spcBef>
                <a:spcPts val="500"/>
              </a:spcBef>
              <a:spcAft>
                <a:spcPts val="0"/>
              </a:spcAft>
              <a:buSzPts val="2600"/>
              <a:buChar char="•"/>
            </a:pPr>
            <a:r>
              <a:rPr lang="en-US" sz="2600">
                <a:solidFill>
                  <a:srgbClr val="0000A8"/>
                </a:solidFill>
              </a:rPr>
              <a:t>ενέργειες</a:t>
            </a:r>
            <a:r>
              <a:rPr lang="en-US" sz="2600">
                <a:solidFill>
                  <a:srgbClr val="0000A8"/>
                </a:solidFill>
                <a:latin typeface="Calibri"/>
                <a:ea typeface="Calibri"/>
                <a:cs typeface="Calibri"/>
                <a:sym typeface="Calibri"/>
              </a:rPr>
              <a:t>: </a:t>
            </a:r>
            <a:r>
              <a:rPr lang="en-US" sz="2600"/>
              <a:t>για πακέτα που ταιριάζουν</a:t>
            </a:r>
            <a:r>
              <a:rPr lang="en-US" sz="2600">
                <a:latin typeface="Calibri"/>
                <a:ea typeface="Calibri"/>
                <a:cs typeface="Calibri"/>
                <a:sym typeface="Calibri"/>
              </a:rPr>
              <a:t>: </a:t>
            </a:r>
            <a:r>
              <a:rPr lang="en-US" sz="2600"/>
              <a:t>απόρριψη</a:t>
            </a:r>
            <a:r>
              <a:rPr lang="en-US" sz="2600">
                <a:latin typeface="Calibri"/>
                <a:ea typeface="Calibri"/>
                <a:cs typeface="Calibri"/>
                <a:sym typeface="Calibri"/>
              </a:rPr>
              <a:t>, </a:t>
            </a:r>
            <a:r>
              <a:rPr lang="en-US" sz="2600"/>
              <a:t>προώθηση</a:t>
            </a:r>
            <a:r>
              <a:rPr lang="en-US" sz="2600">
                <a:latin typeface="Calibri"/>
                <a:ea typeface="Calibri"/>
                <a:cs typeface="Calibri"/>
                <a:sym typeface="Calibri"/>
              </a:rPr>
              <a:t>, </a:t>
            </a:r>
            <a:r>
              <a:rPr lang="en-US" sz="2600"/>
              <a:t>τροποποίηση</a:t>
            </a:r>
            <a:r>
              <a:rPr lang="en-US" sz="2600">
                <a:latin typeface="Calibri"/>
                <a:ea typeface="Calibri"/>
                <a:cs typeface="Calibri"/>
                <a:sym typeface="Calibri"/>
              </a:rPr>
              <a:t>, </a:t>
            </a:r>
            <a:r>
              <a:rPr lang="en-US" sz="2600"/>
              <a:t>του πακέτου ή αποστολή του στον</a:t>
            </a:r>
            <a:r>
              <a:rPr lang="en-US" sz="2600">
                <a:latin typeface="Calibri"/>
                <a:ea typeface="Calibri"/>
                <a:cs typeface="Calibri"/>
                <a:sym typeface="Calibri"/>
              </a:rPr>
              <a:t> </a:t>
            </a:r>
            <a:r>
              <a:rPr lang="en-US" sz="2600"/>
              <a:t>ελεγκτή</a:t>
            </a:r>
            <a:endParaRPr sz="2600"/>
          </a:p>
          <a:p>
            <a:pPr indent="-244475" lvl="1" marL="695325" rtl="0" algn="l">
              <a:lnSpc>
                <a:spcPct val="90000"/>
              </a:lnSpc>
              <a:spcBef>
                <a:spcPts val="500"/>
              </a:spcBef>
              <a:spcAft>
                <a:spcPts val="0"/>
              </a:spcAft>
              <a:buSzPts val="2600"/>
              <a:buChar char="•"/>
            </a:pPr>
            <a:r>
              <a:rPr lang="en-US" sz="2600">
                <a:solidFill>
                  <a:srgbClr val="0000A8"/>
                </a:solidFill>
              </a:rPr>
              <a:t>προτεραιότητα</a:t>
            </a:r>
            <a:r>
              <a:rPr lang="en-US" sz="2600">
                <a:solidFill>
                  <a:srgbClr val="0000A8"/>
                </a:solidFill>
                <a:latin typeface="Calibri"/>
                <a:ea typeface="Calibri"/>
                <a:cs typeface="Calibri"/>
                <a:sym typeface="Calibri"/>
              </a:rPr>
              <a:t>: </a:t>
            </a:r>
            <a:r>
              <a:rPr lang="en-US" sz="2600"/>
              <a:t>αποσαφήνιση επικαλυπτόμενων μοτίβων</a:t>
            </a:r>
            <a:endParaRPr sz="2600"/>
          </a:p>
          <a:p>
            <a:pPr indent="-244475" lvl="1" marL="695325" rtl="0" algn="l">
              <a:lnSpc>
                <a:spcPct val="90000"/>
              </a:lnSpc>
              <a:spcBef>
                <a:spcPts val="500"/>
              </a:spcBef>
              <a:spcAft>
                <a:spcPts val="0"/>
              </a:spcAft>
              <a:buSzPts val="2600"/>
              <a:buChar char="•"/>
            </a:pPr>
            <a:r>
              <a:rPr lang="en-US" sz="2600">
                <a:solidFill>
                  <a:srgbClr val="0000A8"/>
                </a:solidFill>
              </a:rPr>
              <a:t>μετρητές</a:t>
            </a:r>
            <a:r>
              <a:rPr lang="en-US" sz="2600">
                <a:solidFill>
                  <a:srgbClr val="0000A8"/>
                </a:solidFill>
                <a:latin typeface="Calibri"/>
                <a:ea typeface="Calibri"/>
                <a:cs typeface="Calibri"/>
                <a:sym typeface="Calibri"/>
              </a:rPr>
              <a:t>: </a:t>
            </a:r>
            <a:r>
              <a:rPr lang="en-US" sz="2600"/>
              <a:t>αριθμό </a:t>
            </a:r>
            <a:r>
              <a:rPr lang="en-US" sz="2600">
                <a:latin typeface="Calibri"/>
                <a:ea typeface="Calibri"/>
                <a:cs typeface="Calibri"/>
                <a:sym typeface="Calibri"/>
              </a:rPr>
              <a:t>bytes </a:t>
            </a:r>
            <a:r>
              <a:rPr lang="en-US" sz="2600"/>
              <a:t>και πακέτων </a:t>
            </a:r>
            <a:endParaRPr sz="2600"/>
          </a:p>
        </p:txBody>
      </p:sp>
      <p:sp>
        <p:nvSpPr>
          <p:cNvPr id="5302" name="Google Shape;5302;p80"/>
          <p:cNvSpPr txBox="1"/>
          <p:nvPr>
            <p:ph type="title"/>
          </p:nvPr>
        </p:nvSpPr>
        <p:spPr>
          <a:xfrm>
            <a:off x="0" y="193400"/>
            <a:ext cx="113538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800"/>
              <a:buFont typeface="Calibri"/>
              <a:buNone/>
            </a:pPr>
            <a:r>
              <a:rPr lang="en-US" sz="5000"/>
              <a:t>Πίνακας ροής abstraction</a:t>
            </a:r>
            <a:endParaRPr sz="5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91"/>
                                        </p:tgtEl>
                                        <p:attrNameLst>
                                          <p:attrName>style.visibility</p:attrName>
                                        </p:attrNameLst>
                                      </p:cBhvr>
                                      <p:to>
                                        <p:strVal val="visible"/>
                                      </p:to>
                                    </p:set>
                                    <p:animEffect filter="fade" transition="in">
                                      <p:cBhvr>
                                        <p:cTn dur="500"/>
                                        <p:tgtEl>
                                          <p:spTgt spid="52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3" name="Shape 903"/>
        <p:cNvGrpSpPr/>
        <p:nvPr/>
      </p:nvGrpSpPr>
      <p:grpSpPr>
        <a:xfrm>
          <a:off x="0" y="0"/>
          <a:ext cx="0" cy="0"/>
          <a:chOff x="0" y="0"/>
          <a:chExt cx="0" cy="0"/>
        </a:xfrm>
      </p:grpSpPr>
      <p:sp>
        <p:nvSpPr>
          <p:cNvPr id="904" name="Google Shape;904;p8"/>
          <p:cNvSpPr txBox="1"/>
          <p:nvPr>
            <p:ph type="title"/>
          </p:nvPr>
        </p:nvSpPr>
        <p:spPr>
          <a:xfrm>
            <a:off x="-500" y="108850"/>
            <a:ext cx="12262800" cy="894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A3"/>
              </a:buClr>
              <a:buSzPts val="4800"/>
              <a:buFont typeface="Calibri"/>
              <a:buNone/>
            </a:pPr>
            <a:r>
              <a:rPr lang="en-US" sz="5000"/>
              <a:t>Λογισμικό δικτύωσης</a:t>
            </a:r>
            <a:r>
              <a:rPr lang="en-US" sz="5000"/>
              <a:t> (SDN) επίπεδο ελέγχου</a:t>
            </a:r>
            <a:endParaRPr sz="5000"/>
          </a:p>
        </p:txBody>
      </p:sp>
      <p:sp>
        <p:nvSpPr>
          <p:cNvPr id="905" name="Google Shape;905;p8"/>
          <p:cNvSpPr txBox="1"/>
          <p:nvPr/>
        </p:nvSpPr>
        <p:spPr>
          <a:xfrm>
            <a:off x="0" y="951475"/>
            <a:ext cx="116031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Calibri"/>
              <a:buNone/>
            </a:pPr>
            <a:r>
              <a:rPr lang="en-US" sz="3000">
                <a:latin typeface="Calibri"/>
                <a:ea typeface="Calibri"/>
                <a:cs typeface="Calibri"/>
                <a:sym typeface="Calibri"/>
              </a:rPr>
              <a:t>Ένας απομακρυσμένος ελεγκτής</a:t>
            </a:r>
            <a:r>
              <a:rPr b="0" i="0" lang="en-US" sz="3000" u="none" cap="none" strike="noStrike">
                <a:solidFill>
                  <a:srgbClr val="000000"/>
                </a:solidFill>
                <a:latin typeface="Calibri"/>
                <a:ea typeface="Calibri"/>
                <a:cs typeface="Calibri"/>
                <a:sym typeface="Calibri"/>
              </a:rPr>
              <a:t> </a:t>
            </a:r>
            <a:r>
              <a:rPr lang="en-US" sz="3000">
                <a:latin typeface="Calibri"/>
                <a:ea typeface="Calibri"/>
                <a:cs typeface="Calibri"/>
                <a:sym typeface="Calibri"/>
              </a:rPr>
              <a:t>υπολογίζει και διανέμει τους πίνακες προώθησης στους δρομολογητές</a:t>
            </a:r>
            <a:endParaRPr sz="3000"/>
          </a:p>
        </p:txBody>
      </p:sp>
      <p:grpSp>
        <p:nvGrpSpPr>
          <p:cNvPr id="906" name="Google Shape;906;p8"/>
          <p:cNvGrpSpPr/>
          <p:nvPr/>
        </p:nvGrpSpPr>
        <p:grpSpPr>
          <a:xfrm>
            <a:off x="3203430" y="1967880"/>
            <a:ext cx="6027738" cy="1439862"/>
            <a:chOff x="1492879" y="2061336"/>
            <a:chExt cx="6027737" cy="1440135"/>
          </a:xfrm>
        </p:grpSpPr>
        <p:sp>
          <p:nvSpPr>
            <p:cNvPr id="907" name="Google Shape;907;p8"/>
            <p:cNvSpPr/>
            <p:nvPr/>
          </p:nvSpPr>
          <p:spPr>
            <a:xfrm>
              <a:off x="1929442" y="2064512"/>
              <a:ext cx="5043486" cy="1017780"/>
            </a:xfrm>
            <a:prstGeom prst="rect">
              <a:avLst/>
            </a:prstGeom>
            <a:solidFill>
              <a:srgbClr val="D0D0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908" name="Google Shape;908;p8"/>
            <p:cNvSpPr/>
            <p:nvPr/>
          </p:nvSpPr>
          <p:spPr>
            <a:xfrm>
              <a:off x="1740529" y="2067687"/>
              <a:ext cx="198438" cy="1386150"/>
            </a:xfrm>
            <a:custGeom>
              <a:rect b="b" l="l" r="r" t="t"/>
              <a:pathLst>
                <a:path extrusionOk="0" h="1385496" w="199855">
                  <a:moveTo>
                    <a:pt x="0" y="745656"/>
                  </a:moveTo>
                  <a:lnTo>
                    <a:pt x="193920" y="0"/>
                  </a:lnTo>
                  <a:cubicBezTo>
                    <a:pt x="195898" y="342623"/>
                    <a:pt x="197877" y="685246"/>
                    <a:pt x="199855" y="1027869"/>
                  </a:cubicBezTo>
                  <a:lnTo>
                    <a:pt x="4471" y="1385496"/>
                  </a:lnTo>
                  <a:cubicBezTo>
                    <a:pt x="2981" y="1172216"/>
                    <a:pt x="1490" y="958936"/>
                    <a:pt x="0" y="745656"/>
                  </a:cubicBezTo>
                  <a:close/>
                </a:path>
              </a:pathLst>
            </a:custGeom>
            <a:gradFill>
              <a:gsLst>
                <a:gs pos="0">
                  <a:srgbClr val="F2F2F2"/>
                </a:gs>
                <a:gs pos="100000">
                  <a:srgbClr val="D0D0F4"/>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909" name="Google Shape;909;p8"/>
            <p:cNvSpPr/>
            <p:nvPr/>
          </p:nvSpPr>
          <p:spPr>
            <a:xfrm flipH="1">
              <a:off x="6969753" y="2061336"/>
              <a:ext cx="219075" cy="1370272"/>
            </a:xfrm>
            <a:custGeom>
              <a:rect b="b" l="l" r="r" t="t"/>
              <a:pathLst>
                <a:path extrusionOk="0" h="1370199" w="220239">
                  <a:moveTo>
                    <a:pt x="0" y="730359"/>
                  </a:moveTo>
                  <a:cubicBezTo>
                    <a:pt x="64640" y="481807"/>
                    <a:pt x="154761" y="248552"/>
                    <a:pt x="219401" y="0"/>
                  </a:cubicBezTo>
                  <a:cubicBezTo>
                    <a:pt x="221379" y="342623"/>
                    <a:pt x="218261" y="664850"/>
                    <a:pt x="220239" y="1007473"/>
                  </a:cubicBezTo>
                  <a:lnTo>
                    <a:pt x="4471" y="1370199"/>
                  </a:lnTo>
                  <a:cubicBezTo>
                    <a:pt x="2981" y="1156919"/>
                    <a:pt x="1490" y="943639"/>
                    <a:pt x="0" y="730359"/>
                  </a:cubicBezTo>
                  <a:close/>
                </a:path>
              </a:pathLst>
            </a:custGeom>
            <a:gradFill>
              <a:gsLst>
                <a:gs pos="0">
                  <a:srgbClr val="D0D0F4"/>
                </a:gs>
                <a:gs pos="100000">
                  <a:srgbClr val="FFFFFF"/>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grpSp>
          <p:nvGrpSpPr>
            <p:cNvPr id="910" name="Google Shape;910;p8"/>
            <p:cNvGrpSpPr/>
            <p:nvPr/>
          </p:nvGrpSpPr>
          <p:grpSpPr>
            <a:xfrm>
              <a:off x="1492879" y="2820676"/>
              <a:ext cx="338137" cy="653816"/>
              <a:chOff x="4140" y="429"/>
              <a:chExt cx="1425" cy="2396"/>
            </a:xfrm>
          </p:grpSpPr>
          <p:sp>
            <p:nvSpPr>
              <p:cNvPr id="911" name="Google Shape;911;p8"/>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912" name="Google Shape;912;p8"/>
              <p:cNvSpPr/>
              <p:nvPr/>
            </p:nvSpPr>
            <p:spPr>
              <a:xfrm>
                <a:off x="4210" y="429"/>
                <a:ext cx="1046" cy="2285"/>
              </a:xfrm>
              <a:prstGeom prst="rect">
                <a:avLst/>
              </a:prstGeom>
              <a:gradFill>
                <a:gsLst>
                  <a:gs pos="0">
                    <a:srgbClr val="292929"/>
                  </a:gs>
                  <a:gs pos="100000">
                    <a:srgbClr val="80808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3" name="Google Shape;913;p8"/>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914" name="Google Shape;914;p8"/>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915" name="Google Shape;915;p8"/>
              <p:cNvSpPr/>
              <p:nvPr/>
            </p:nvSpPr>
            <p:spPr>
              <a:xfrm>
                <a:off x="4210" y="690"/>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916" name="Google Shape;916;p8"/>
              <p:cNvGrpSpPr/>
              <p:nvPr/>
            </p:nvGrpSpPr>
            <p:grpSpPr>
              <a:xfrm>
                <a:off x="4748" y="666"/>
                <a:ext cx="578" cy="150"/>
                <a:chOff x="613" y="2566"/>
                <a:chExt cx="721" cy="144"/>
              </a:xfrm>
            </p:grpSpPr>
            <p:sp>
              <p:nvSpPr>
                <p:cNvPr id="917" name="Google Shape;917;p8"/>
                <p:cNvSpPr/>
                <p:nvPr/>
              </p:nvSpPr>
              <p:spPr>
                <a:xfrm>
                  <a:off x="613" y="2566"/>
                  <a:ext cx="721" cy="144"/>
                </a:xfrm>
                <a:prstGeom prst="roundRect">
                  <a:avLst>
                    <a:gd fmla="val 50000" name="adj"/>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8" name="Google Shape;918;p8"/>
                <p:cNvSpPr/>
                <p:nvPr/>
              </p:nvSpPr>
              <p:spPr>
                <a:xfrm>
                  <a:off x="625" y="2581"/>
                  <a:ext cx="696"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919" name="Google Shape;919;p8"/>
              <p:cNvSpPr/>
              <p:nvPr/>
            </p:nvSpPr>
            <p:spPr>
              <a:xfrm>
                <a:off x="4220" y="1022"/>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920" name="Google Shape;920;p8"/>
              <p:cNvGrpSpPr/>
              <p:nvPr/>
            </p:nvGrpSpPr>
            <p:grpSpPr>
              <a:xfrm>
                <a:off x="4748" y="990"/>
                <a:ext cx="578" cy="134"/>
                <a:chOff x="615" y="2564"/>
                <a:chExt cx="721" cy="139"/>
              </a:xfrm>
            </p:grpSpPr>
            <p:sp>
              <p:nvSpPr>
                <p:cNvPr id="921" name="Google Shape;921;p8"/>
                <p:cNvSpPr/>
                <p:nvPr/>
              </p:nvSpPr>
              <p:spPr>
                <a:xfrm>
                  <a:off x="615" y="2564"/>
                  <a:ext cx="721" cy="139"/>
                </a:xfrm>
                <a:prstGeom prst="roundRect">
                  <a:avLst>
                    <a:gd fmla="val 50000" name="adj"/>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2" name="Google Shape;922;p8"/>
                <p:cNvSpPr/>
                <p:nvPr/>
              </p:nvSpPr>
              <p:spPr>
                <a:xfrm>
                  <a:off x="628" y="2581"/>
                  <a:ext cx="69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923" name="Google Shape;923;p8"/>
              <p:cNvSpPr/>
              <p:nvPr/>
            </p:nvSpPr>
            <p:spPr>
              <a:xfrm>
                <a:off x="4220" y="1354"/>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4" name="Google Shape;924;p8"/>
              <p:cNvSpPr/>
              <p:nvPr/>
            </p:nvSpPr>
            <p:spPr>
              <a:xfrm>
                <a:off x="4230" y="1655"/>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925" name="Google Shape;925;p8"/>
              <p:cNvGrpSpPr/>
              <p:nvPr/>
            </p:nvGrpSpPr>
            <p:grpSpPr>
              <a:xfrm>
                <a:off x="4738" y="1647"/>
                <a:ext cx="578" cy="135"/>
                <a:chOff x="618" y="2586"/>
                <a:chExt cx="720" cy="124"/>
              </a:xfrm>
            </p:grpSpPr>
            <p:sp>
              <p:nvSpPr>
                <p:cNvPr id="926" name="Google Shape;926;p8"/>
                <p:cNvSpPr/>
                <p:nvPr/>
              </p:nvSpPr>
              <p:spPr>
                <a:xfrm>
                  <a:off x="618" y="2586"/>
                  <a:ext cx="720" cy="124"/>
                </a:xfrm>
                <a:prstGeom prst="roundRect">
                  <a:avLst>
                    <a:gd fmla="val 50000" name="adj"/>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7" name="Google Shape;927;p8"/>
                <p:cNvSpPr/>
                <p:nvPr/>
              </p:nvSpPr>
              <p:spPr>
                <a:xfrm>
                  <a:off x="630" y="2586"/>
                  <a:ext cx="695"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928" name="Google Shape;928;p8"/>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nvGrpSpPr>
              <p:cNvPr id="929" name="Google Shape;929;p8"/>
              <p:cNvGrpSpPr/>
              <p:nvPr/>
            </p:nvGrpSpPr>
            <p:grpSpPr>
              <a:xfrm>
                <a:off x="4738" y="1330"/>
                <a:ext cx="588" cy="134"/>
                <a:chOff x="613" y="2571"/>
                <a:chExt cx="732" cy="134"/>
              </a:xfrm>
            </p:grpSpPr>
            <p:sp>
              <p:nvSpPr>
                <p:cNvPr id="930" name="Google Shape;930;p8"/>
                <p:cNvSpPr/>
                <p:nvPr/>
              </p:nvSpPr>
              <p:spPr>
                <a:xfrm>
                  <a:off x="613" y="2571"/>
                  <a:ext cx="732" cy="134"/>
                </a:xfrm>
                <a:prstGeom prst="roundRect">
                  <a:avLst>
                    <a:gd fmla="val 50000" name="adj"/>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1" name="Google Shape;931;p8"/>
                <p:cNvSpPr/>
                <p:nvPr/>
              </p:nvSpPr>
              <p:spPr>
                <a:xfrm>
                  <a:off x="625" y="2587"/>
                  <a:ext cx="720"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932" name="Google Shape;932;p8"/>
              <p:cNvSpPr/>
              <p:nvPr/>
            </p:nvSpPr>
            <p:spPr>
              <a:xfrm>
                <a:off x="5246" y="429"/>
                <a:ext cx="70" cy="2285"/>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3" name="Google Shape;933;p8"/>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934" name="Google Shape;934;p8"/>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935" name="Google Shape;935;p8"/>
              <p:cNvSpPr/>
              <p:nvPr/>
            </p:nvSpPr>
            <p:spPr>
              <a:xfrm>
                <a:off x="5515" y="2611"/>
                <a:ext cx="50" cy="95"/>
              </a:xfrm>
              <a:prstGeom prst="ellipse">
                <a:avLst/>
              </a:prstGeom>
              <a:solidFill>
                <a:srgbClr val="3333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6" name="Google Shape;936;p8"/>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937" name="Google Shape;937;p8"/>
              <p:cNvSpPr/>
              <p:nvPr/>
            </p:nvSpPr>
            <p:spPr>
              <a:xfrm>
                <a:off x="4140" y="2675"/>
                <a:ext cx="1196" cy="150"/>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8" name="Google Shape;938;p8"/>
              <p:cNvSpPr/>
              <p:nvPr/>
            </p:nvSpPr>
            <p:spPr>
              <a:xfrm>
                <a:off x="4210" y="2714"/>
                <a:ext cx="1066" cy="79"/>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9" name="Google Shape;939;p8"/>
              <p:cNvSpPr/>
              <p:nvPr/>
            </p:nvSpPr>
            <p:spPr>
              <a:xfrm>
                <a:off x="4309" y="2382"/>
                <a:ext cx="159" cy="142"/>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0" name="Google Shape;940;p8"/>
              <p:cNvSpPr/>
              <p:nvPr/>
            </p:nvSpPr>
            <p:spPr>
              <a:xfrm>
                <a:off x="4489" y="2382"/>
                <a:ext cx="159" cy="142"/>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0000"/>
                  </a:solidFill>
                  <a:latin typeface="Arial"/>
                  <a:ea typeface="Arial"/>
                  <a:cs typeface="Arial"/>
                  <a:sym typeface="Arial"/>
                </a:endParaRPr>
              </a:p>
            </p:txBody>
          </p:sp>
          <p:sp>
            <p:nvSpPr>
              <p:cNvPr id="941" name="Google Shape;941;p8"/>
              <p:cNvSpPr/>
              <p:nvPr/>
            </p:nvSpPr>
            <p:spPr>
              <a:xfrm>
                <a:off x="4658" y="2382"/>
                <a:ext cx="159" cy="142"/>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2" name="Google Shape;942;p8"/>
              <p:cNvSpPr/>
              <p:nvPr/>
            </p:nvSpPr>
            <p:spPr>
              <a:xfrm>
                <a:off x="5067" y="1837"/>
                <a:ext cx="80" cy="759"/>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943" name="Google Shape;943;p8"/>
            <p:cNvGrpSpPr/>
            <p:nvPr/>
          </p:nvGrpSpPr>
          <p:grpSpPr>
            <a:xfrm>
              <a:off x="7182479" y="2847655"/>
              <a:ext cx="338137" cy="653816"/>
              <a:chOff x="4140" y="429"/>
              <a:chExt cx="1425" cy="2396"/>
            </a:xfrm>
          </p:grpSpPr>
          <p:sp>
            <p:nvSpPr>
              <p:cNvPr id="944" name="Google Shape;944;p8"/>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945" name="Google Shape;945;p8"/>
              <p:cNvSpPr/>
              <p:nvPr/>
            </p:nvSpPr>
            <p:spPr>
              <a:xfrm>
                <a:off x="4210" y="429"/>
                <a:ext cx="1046" cy="2285"/>
              </a:xfrm>
              <a:prstGeom prst="rect">
                <a:avLst/>
              </a:prstGeom>
              <a:gradFill>
                <a:gsLst>
                  <a:gs pos="0">
                    <a:srgbClr val="292929"/>
                  </a:gs>
                  <a:gs pos="100000">
                    <a:srgbClr val="80808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6" name="Google Shape;946;p8"/>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947" name="Google Shape;947;p8"/>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948" name="Google Shape;948;p8"/>
              <p:cNvSpPr/>
              <p:nvPr/>
            </p:nvSpPr>
            <p:spPr>
              <a:xfrm>
                <a:off x="4210" y="690"/>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949" name="Google Shape;949;p8"/>
              <p:cNvGrpSpPr/>
              <p:nvPr/>
            </p:nvGrpSpPr>
            <p:grpSpPr>
              <a:xfrm>
                <a:off x="4748" y="666"/>
                <a:ext cx="578" cy="150"/>
                <a:chOff x="613" y="2566"/>
                <a:chExt cx="721" cy="144"/>
              </a:xfrm>
            </p:grpSpPr>
            <p:sp>
              <p:nvSpPr>
                <p:cNvPr id="950" name="Google Shape;950;p8"/>
                <p:cNvSpPr/>
                <p:nvPr/>
              </p:nvSpPr>
              <p:spPr>
                <a:xfrm>
                  <a:off x="613" y="2566"/>
                  <a:ext cx="721" cy="144"/>
                </a:xfrm>
                <a:prstGeom prst="roundRect">
                  <a:avLst>
                    <a:gd fmla="val 50000" name="adj"/>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1" name="Google Shape;951;p8"/>
                <p:cNvSpPr/>
                <p:nvPr/>
              </p:nvSpPr>
              <p:spPr>
                <a:xfrm>
                  <a:off x="625" y="2581"/>
                  <a:ext cx="696"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952" name="Google Shape;952;p8"/>
              <p:cNvSpPr/>
              <p:nvPr/>
            </p:nvSpPr>
            <p:spPr>
              <a:xfrm>
                <a:off x="4220" y="1022"/>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953" name="Google Shape;953;p8"/>
              <p:cNvGrpSpPr/>
              <p:nvPr/>
            </p:nvGrpSpPr>
            <p:grpSpPr>
              <a:xfrm>
                <a:off x="4748" y="990"/>
                <a:ext cx="578" cy="134"/>
                <a:chOff x="615" y="2564"/>
                <a:chExt cx="721" cy="139"/>
              </a:xfrm>
            </p:grpSpPr>
            <p:sp>
              <p:nvSpPr>
                <p:cNvPr id="954" name="Google Shape;954;p8"/>
                <p:cNvSpPr/>
                <p:nvPr/>
              </p:nvSpPr>
              <p:spPr>
                <a:xfrm>
                  <a:off x="615" y="2564"/>
                  <a:ext cx="721" cy="139"/>
                </a:xfrm>
                <a:prstGeom prst="roundRect">
                  <a:avLst>
                    <a:gd fmla="val 50000" name="adj"/>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5" name="Google Shape;955;p8"/>
                <p:cNvSpPr/>
                <p:nvPr/>
              </p:nvSpPr>
              <p:spPr>
                <a:xfrm>
                  <a:off x="628" y="2581"/>
                  <a:ext cx="69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956" name="Google Shape;956;p8"/>
              <p:cNvSpPr/>
              <p:nvPr/>
            </p:nvSpPr>
            <p:spPr>
              <a:xfrm>
                <a:off x="4220" y="1354"/>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7" name="Google Shape;957;p8"/>
              <p:cNvSpPr/>
              <p:nvPr/>
            </p:nvSpPr>
            <p:spPr>
              <a:xfrm>
                <a:off x="4230" y="1655"/>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958" name="Google Shape;958;p8"/>
              <p:cNvGrpSpPr/>
              <p:nvPr/>
            </p:nvGrpSpPr>
            <p:grpSpPr>
              <a:xfrm>
                <a:off x="4738" y="1647"/>
                <a:ext cx="578" cy="135"/>
                <a:chOff x="618" y="2586"/>
                <a:chExt cx="720" cy="124"/>
              </a:xfrm>
            </p:grpSpPr>
            <p:sp>
              <p:nvSpPr>
                <p:cNvPr id="959" name="Google Shape;959;p8"/>
                <p:cNvSpPr/>
                <p:nvPr/>
              </p:nvSpPr>
              <p:spPr>
                <a:xfrm>
                  <a:off x="618" y="2586"/>
                  <a:ext cx="720" cy="124"/>
                </a:xfrm>
                <a:prstGeom prst="roundRect">
                  <a:avLst>
                    <a:gd fmla="val 50000" name="adj"/>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60" name="Google Shape;960;p8"/>
                <p:cNvSpPr/>
                <p:nvPr/>
              </p:nvSpPr>
              <p:spPr>
                <a:xfrm>
                  <a:off x="630" y="2586"/>
                  <a:ext cx="695"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961" name="Google Shape;961;p8"/>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nvGrpSpPr>
              <p:cNvPr id="962" name="Google Shape;962;p8"/>
              <p:cNvGrpSpPr/>
              <p:nvPr/>
            </p:nvGrpSpPr>
            <p:grpSpPr>
              <a:xfrm>
                <a:off x="4738" y="1330"/>
                <a:ext cx="588" cy="134"/>
                <a:chOff x="613" y="2571"/>
                <a:chExt cx="732" cy="134"/>
              </a:xfrm>
            </p:grpSpPr>
            <p:sp>
              <p:nvSpPr>
                <p:cNvPr id="963" name="Google Shape;963;p8"/>
                <p:cNvSpPr/>
                <p:nvPr/>
              </p:nvSpPr>
              <p:spPr>
                <a:xfrm>
                  <a:off x="613" y="2571"/>
                  <a:ext cx="732" cy="134"/>
                </a:xfrm>
                <a:prstGeom prst="roundRect">
                  <a:avLst>
                    <a:gd fmla="val 50000" name="adj"/>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64" name="Google Shape;964;p8"/>
                <p:cNvSpPr/>
                <p:nvPr/>
              </p:nvSpPr>
              <p:spPr>
                <a:xfrm>
                  <a:off x="625" y="2587"/>
                  <a:ext cx="720"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965" name="Google Shape;965;p8"/>
              <p:cNvSpPr/>
              <p:nvPr/>
            </p:nvSpPr>
            <p:spPr>
              <a:xfrm>
                <a:off x="5246" y="429"/>
                <a:ext cx="70" cy="2285"/>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66" name="Google Shape;966;p8"/>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967" name="Google Shape;967;p8"/>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968" name="Google Shape;968;p8"/>
              <p:cNvSpPr/>
              <p:nvPr/>
            </p:nvSpPr>
            <p:spPr>
              <a:xfrm>
                <a:off x="5515" y="2611"/>
                <a:ext cx="50" cy="95"/>
              </a:xfrm>
              <a:prstGeom prst="ellipse">
                <a:avLst/>
              </a:prstGeom>
              <a:solidFill>
                <a:srgbClr val="3333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69" name="Google Shape;969;p8"/>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970" name="Google Shape;970;p8"/>
              <p:cNvSpPr/>
              <p:nvPr/>
            </p:nvSpPr>
            <p:spPr>
              <a:xfrm>
                <a:off x="4140" y="2675"/>
                <a:ext cx="1196" cy="150"/>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71" name="Google Shape;971;p8"/>
              <p:cNvSpPr/>
              <p:nvPr/>
            </p:nvSpPr>
            <p:spPr>
              <a:xfrm>
                <a:off x="4210" y="2714"/>
                <a:ext cx="1066" cy="79"/>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72" name="Google Shape;972;p8"/>
              <p:cNvSpPr/>
              <p:nvPr/>
            </p:nvSpPr>
            <p:spPr>
              <a:xfrm>
                <a:off x="4309" y="2382"/>
                <a:ext cx="159" cy="142"/>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73" name="Google Shape;973;p8"/>
              <p:cNvSpPr/>
              <p:nvPr/>
            </p:nvSpPr>
            <p:spPr>
              <a:xfrm>
                <a:off x="4489" y="2382"/>
                <a:ext cx="159" cy="142"/>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0000"/>
                  </a:solidFill>
                  <a:latin typeface="Arial"/>
                  <a:ea typeface="Arial"/>
                  <a:cs typeface="Arial"/>
                  <a:sym typeface="Arial"/>
                </a:endParaRPr>
              </a:p>
            </p:txBody>
          </p:sp>
          <p:sp>
            <p:nvSpPr>
              <p:cNvPr id="974" name="Google Shape;974;p8"/>
              <p:cNvSpPr/>
              <p:nvPr/>
            </p:nvSpPr>
            <p:spPr>
              <a:xfrm>
                <a:off x="4658" y="2382"/>
                <a:ext cx="159" cy="142"/>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75" name="Google Shape;975;p8"/>
              <p:cNvSpPr/>
              <p:nvPr/>
            </p:nvSpPr>
            <p:spPr>
              <a:xfrm>
                <a:off x="5067" y="1837"/>
                <a:ext cx="80" cy="759"/>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sp>
        <p:nvSpPr>
          <p:cNvPr id="976" name="Google Shape;976;p8"/>
          <p:cNvSpPr/>
          <p:nvPr/>
        </p:nvSpPr>
        <p:spPr>
          <a:xfrm>
            <a:off x="4341668" y="5696917"/>
            <a:ext cx="4027487" cy="939800"/>
          </a:xfrm>
          <a:custGeom>
            <a:rect b="b" l="l" r="r" t="t"/>
            <a:pathLst>
              <a:path extrusionOk="0" h="10125" w="10001">
                <a:moveTo>
                  <a:pt x="4" y="4039"/>
                </a:moveTo>
                <a:cubicBezTo>
                  <a:pt x="-29" y="2271"/>
                  <a:pt x="194" y="2100"/>
                  <a:pt x="715" y="1595"/>
                </a:cubicBezTo>
                <a:cubicBezTo>
                  <a:pt x="1236" y="1089"/>
                  <a:pt x="2417" y="1272"/>
                  <a:pt x="3130" y="1006"/>
                </a:cubicBezTo>
                <a:cubicBezTo>
                  <a:pt x="3843" y="740"/>
                  <a:pt x="4397" y="0"/>
                  <a:pt x="4995" y="0"/>
                </a:cubicBezTo>
                <a:cubicBezTo>
                  <a:pt x="5593" y="1"/>
                  <a:pt x="6206" y="926"/>
                  <a:pt x="6720" y="1009"/>
                </a:cubicBezTo>
                <a:cubicBezTo>
                  <a:pt x="7234" y="1092"/>
                  <a:pt x="7536" y="241"/>
                  <a:pt x="8082" y="497"/>
                </a:cubicBezTo>
                <a:cubicBezTo>
                  <a:pt x="8628" y="756"/>
                  <a:pt x="9854" y="442"/>
                  <a:pt x="9989" y="2989"/>
                </a:cubicBezTo>
                <a:cubicBezTo>
                  <a:pt x="10124" y="5536"/>
                  <a:pt x="9098" y="5742"/>
                  <a:pt x="8599" y="6797"/>
                </a:cubicBezTo>
                <a:cubicBezTo>
                  <a:pt x="8100" y="7852"/>
                  <a:pt x="7544" y="8981"/>
                  <a:pt x="6995" y="9322"/>
                </a:cubicBezTo>
                <a:cubicBezTo>
                  <a:pt x="6446" y="9663"/>
                  <a:pt x="5793" y="8957"/>
                  <a:pt x="5307" y="8843"/>
                </a:cubicBezTo>
                <a:cubicBezTo>
                  <a:pt x="4819" y="8726"/>
                  <a:pt x="4628" y="10048"/>
                  <a:pt x="4371" y="9912"/>
                </a:cubicBezTo>
                <a:cubicBezTo>
                  <a:pt x="4114" y="9775"/>
                  <a:pt x="3505" y="10355"/>
                  <a:pt x="3140" y="10019"/>
                </a:cubicBezTo>
                <a:cubicBezTo>
                  <a:pt x="2774" y="9683"/>
                  <a:pt x="2820" y="8138"/>
                  <a:pt x="2179" y="7895"/>
                </a:cubicBezTo>
                <a:cubicBezTo>
                  <a:pt x="1586" y="6800"/>
                  <a:pt x="1549" y="8137"/>
                  <a:pt x="1187" y="7495"/>
                </a:cubicBezTo>
                <a:cubicBezTo>
                  <a:pt x="825" y="6852"/>
                  <a:pt x="-7" y="6157"/>
                  <a:pt x="4" y="4039"/>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cxnSp>
        <p:nvCxnSpPr>
          <p:cNvPr id="977" name="Google Shape;977;p8"/>
          <p:cNvCxnSpPr/>
          <p:nvPr/>
        </p:nvCxnSpPr>
        <p:spPr>
          <a:xfrm flipH="1" rot="10800000">
            <a:off x="5011593" y="5847730"/>
            <a:ext cx="1316037" cy="131762"/>
          </a:xfrm>
          <a:prstGeom prst="straightConnector1">
            <a:avLst/>
          </a:prstGeom>
          <a:noFill/>
          <a:ln cap="flat" cmpd="sng" w="12700">
            <a:solidFill>
              <a:srgbClr val="000000"/>
            </a:solidFill>
            <a:prstDash val="solid"/>
            <a:round/>
            <a:headEnd len="sm" w="sm" type="none"/>
            <a:tailEnd len="sm" w="sm" type="none"/>
          </a:ln>
        </p:spPr>
      </p:cxnSp>
      <p:cxnSp>
        <p:nvCxnSpPr>
          <p:cNvPr id="978" name="Google Shape;978;p8"/>
          <p:cNvCxnSpPr/>
          <p:nvPr/>
        </p:nvCxnSpPr>
        <p:spPr>
          <a:xfrm>
            <a:off x="4900468" y="6035055"/>
            <a:ext cx="2259012" cy="298450"/>
          </a:xfrm>
          <a:prstGeom prst="straightConnector1">
            <a:avLst/>
          </a:prstGeom>
          <a:noFill/>
          <a:ln cap="flat" cmpd="sng" w="12700">
            <a:solidFill>
              <a:srgbClr val="000000"/>
            </a:solidFill>
            <a:prstDash val="solid"/>
            <a:round/>
            <a:headEnd len="sm" w="sm" type="none"/>
            <a:tailEnd len="sm" w="sm" type="none"/>
          </a:ln>
        </p:spPr>
      </p:cxnSp>
      <p:cxnSp>
        <p:nvCxnSpPr>
          <p:cNvPr id="979" name="Google Shape;979;p8"/>
          <p:cNvCxnSpPr/>
          <p:nvPr/>
        </p:nvCxnSpPr>
        <p:spPr>
          <a:xfrm>
            <a:off x="4913168" y="6139830"/>
            <a:ext cx="714375" cy="276225"/>
          </a:xfrm>
          <a:prstGeom prst="straightConnector1">
            <a:avLst/>
          </a:prstGeom>
          <a:noFill/>
          <a:ln cap="flat" cmpd="sng" w="12700">
            <a:solidFill>
              <a:srgbClr val="000000"/>
            </a:solidFill>
            <a:prstDash val="solid"/>
            <a:round/>
            <a:headEnd len="sm" w="sm" type="none"/>
            <a:tailEnd len="sm" w="sm" type="none"/>
          </a:ln>
        </p:spPr>
      </p:cxnSp>
      <p:cxnSp>
        <p:nvCxnSpPr>
          <p:cNvPr id="980" name="Google Shape;980;p8"/>
          <p:cNvCxnSpPr/>
          <p:nvPr/>
        </p:nvCxnSpPr>
        <p:spPr>
          <a:xfrm flipH="1" rot="10800000">
            <a:off x="5930755" y="6333505"/>
            <a:ext cx="1247775" cy="82550"/>
          </a:xfrm>
          <a:prstGeom prst="straightConnector1">
            <a:avLst/>
          </a:prstGeom>
          <a:noFill/>
          <a:ln cap="flat" cmpd="sng" w="12700">
            <a:solidFill>
              <a:srgbClr val="000000"/>
            </a:solidFill>
            <a:prstDash val="solid"/>
            <a:round/>
            <a:headEnd len="sm" w="sm" type="none"/>
            <a:tailEnd len="sm" w="sm" type="none"/>
          </a:ln>
        </p:spPr>
      </p:cxnSp>
      <p:cxnSp>
        <p:nvCxnSpPr>
          <p:cNvPr id="981" name="Google Shape;981;p8"/>
          <p:cNvCxnSpPr/>
          <p:nvPr/>
        </p:nvCxnSpPr>
        <p:spPr>
          <a:xfrm>
            <a:off x="6591155" y="5881067"/>
            <a:ext cx="1057275" cy="123825"/>
          </a:xfrm>
          <a:prstGeom prst="straightConnector1">
            <a:avLst/>
          </a:prstGeom>
          <a:noFill/>
          <a:ln cap="flat" cmpd="sng" w="12700">
            <a:solidFill>
              <a:srgbClr val="000000"/>
            </a:solidFill>
            <a:prstDash val="solid"/>
            <a:round/>
            <a:headEnd len="sm" w="sm" type="none"/>
            <a:tailEnd len="sm" w="sm" type="none"/>
          </a:ln>
        </p:spPr>
      </p:cxnSp>
      <p:cxnSp>
        <p:nvCxnSpPr>
          <p:cNvPr id="982" name="Google Shape;982;p8"/>
          <p:cNvCxnSpPr/>
          <p:nvPr/>
        </p:nvCxnSpPr>
        <p:spPr>
          <a:xfrm flipH="1" rot="10800000">
            <a:off x="5875193" y="6035055"/>
            <a:ext cx="1790700" cy="298450"/>
          </a:xfrm>
          <a:prstGeom prst="straightConnector1">
            <a:avLst/>
          </a:prstGeom>
          <a:noFill/>
          <a:ln cap="flat" cmpd="sng" w="12700">
            <a:solidFill>
              <a:srgbClr val="000000"/>
            </a:solidFill>
            <a:prstDash val="solid"/>
            <a:round/>
            <a:headEnd len="sm" w="sm" type="none"/>
            <a:tailEnd len="sm" w="sm" type="none"/>
          </a:ln>
        </p:spPr>
      </p:cxnSp>
      <p:cxnSp>
        <p:nvCxnSpPr>
          <p:cNvPr id="983" name="Google Shape;983;p8"/>
          <p:cNvCxnSpPr/>
          <p:nvPr/>
        </p:nvCxnSpPr>
        <p:spPr>
          <a:xfrm flipH="1" rot="10800000">
            <a:off x="7202343" y="6063630"/>
            <a:ext cx="588962" cy="269875"/>
          </a:xfrm>
          <a:prstGeom prst="straightConnector1">
            <a:avLst/>
          </a:prstGeom>
          <a:noFill/>
          <a:ln cap="flat" cmpd="sng" w="12700">
            <a:solidFill>
              <a:srgbClr val="000000"/>
            </a:solidFill>
            <a:prstDash val="solid"/>
            <a:round/>
            <a:headEnd len="sm" w="sm" type="none"/>
            <a:tailEnd len="sm" w="sm" type="none"/>
          </a:ln>
        </p:spPr>
      </p:cxnSp>
      <p:cxnSp>
        <p:nvCxnSpPr>
          <p:cNvPr id="984" name="Google Shape;984;p8"/>
          <p:cNvCxnSpPr/>
          <p:nvPr/>
        </p:nvCxnSpPr>
        <p:spPr>
          <a:xfrm>
            <a:off x="6345093" y="5847730"/>
            <a:ext cx="814387" cy="401637"/>
          </a:xfrm>
          <a:prstGeom prst="straightConnector1">
            <a:avLst/>
          </a:prstGeom>
          <a:noFill/>
          <a:ln cap="flat" cmpd="sng" w="12700">
            <a:solidFill>
              <a:srgbClr val="000000"/>
            </a:solidFill>
            <a:prstDash val="solid"/>
            <a:round/>
            <a:headEnd len="sm" w="sm" type="none"/>
            <a:tailEnd len="sm" w="sm" type="none"/>
          </a:ln>
        </p:spPr>
      </p:cxnSp>
      <p:grpSp>
        <p:nvGrpSpPr>
          <p:cNvPr id="985" name="Google Shape;985;p8"/>
          <p:cNvGrpSpPr/>
          <p:nvPr/>
        </p:nvGrpSpPr>
        <p:grpSpPr>
          <a:xfrm>
            <a:off x="3274868" y="2950553"/>
            <a:ext cx="7017180" cy="1115476"/>
            <a:chOff x="1526216" y="3003509"/>
            <a:chExt cx="7016567" cy="1115475"/>
          </a:xfrm>
        </p:grpSpPr>
        <p:sp>
          <p:nvSpPr>
            <p:cNvPr id="986" name="Google Shape;986;p8"/>
            <p:cNvSpPr txBox="1"/>
            <p:nvPr/>
          </p:nvSpPr>
          <p:spPr>
            <a:xfrm>
              <a:off x="7778528" y="3585884"/>
              <a:ext cx="714300" cy="533100"/>
            </a:xfrm>
            <a:prstGeom prst="rect">
              <a:avLst/>
            </a:prstGeom>
            <a:noFill/>
            <a:ln>
              <a:noFill/>
            </a:ln>
          </p:spPr>
          <p:txBody>
            <a:bodyPr anchorCtr="0" anchor="t" bIns="45700" lIns="91425" spcFirstLastPara="1" rIns="91425" wrap="square" tIns="45700">
              <a:spAutoFit/>
            </a:bodyPr>
            <a:lstStyle/>
            <a:p>
              <a:pPr indent="0" lvl="0" marL="0" marR="0" rtl="0" algn="ctr">
                <a:lnSpc>
                  <a:spcPct val="104499"/>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data</a:t>
              </a:r>
              <a:endParaRPr/>
            </a:p>
            <a:p>
              <a:pPr indent="0" lvl="0" marL="0" marR="0" rtl="0" algn="ctr">
                <a:lnSpc>
                  <a:spcPct val="104499"/>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plane</a:t>
              </a:r>
              <a:endParaRPr/>
            </a:p>
          </p:txBody>
        </p:sp>
        <p:sp>
          <p:nvSpPr>
            <p:cNvPr id="987" name="Google Shape;987;p8"/>
            <p:cNvSpPr txBox="1"/>
            <p:nvPr/>
          </p:nvSpPr>
          <p:spPr>
            <a:xfrm>
              <a:off x="7728583" y="3003509"/>
              <a:ext cx="814200" cy="533100"/>
            </a:xfrm>
            <a:prstGeom prst="rect">
              <a:avLst/>
            </a:prstGeom>
            <a:noFill/>
            <a:ln>
              <a:noFill/>
            </a:ln>
          </p:spPr>
          <p:txBody>
            <a:bodyPr anchorCtr="0" anchor="t" bIns="45700" lIns="91425" spcFirstLastPara="1" rIns="91425" wrap="square" tIns="45700">
              <a:spAutoFit/>
            </a:bodyPr>
            <a:lstStyle/>
            <a:p>
              <a:pPr indent="0" lvl="0" marL="0" marR="0" rtl="0" algn="ctr">
                <a:lnSpc>
                  <a:spcPct val="104499"/>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control</a:t>
              </a:r>
              <a:endParaRPr/>
            </a:p>
            <a:p>
              <a:pPr indent="0" lvl="0" marL="0" marR="0" rtl="0" algn="ctr">
                <a:lnSpc>
                  <a:spcPct val="104499"/>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plane</a:t>
              </a:r>
              <a:endParaRPr/>
            </a:p>
          </p:txBody>
        </p:sp>
        <p:cxnSp>
          <p:nvCxnSpPr>
            <p:cNvPr id="988" name="Google Shape;988;p8"/>
            <p:cNvCxnSpPr/>
            <p:nvPr/>
          </p:nvCxnSpPr>
          <p:spPr>
            <a:xfrm flipH="1" rot="10800000">
              <a:off x="1526216" y="3579760"/>
              <a:ext cx="6978041" cy="11112"/>
            </a:xfrm>
            <a:prstGeom prst="straightConnector1">
              <a:avLst/>
            </a:prstGeom>
            <a:noFill/>
            <a:ln cap="flat" cmpd="sng" w="25400">
              <a:solidFill>
                <a:srgbClr val="000000"/>
              </a:solidFill>
              <a:prstDash val="dash"/>
              <a:round/>
              <a:headEnd len="sm" w="sm" type="none"/>
              <a:tailEnd len="sm" w="sm" type="none"/>
            </a:ln>
          </p:spPr>
        </p:cxnSp>
      </p:grpSp>
      <p:grpSp>
        <p:nvGrpSpPr>
          <p:cNvPr id="989" name="Google Shape;989;p8"/>
          <p:cNvGrpSpPr/>
          <p:nvPr/>
        </p:nvGrpSpPr>
        <p:grpSpPr>
          <a:xfrm>
            <a:off x="4186093" y="2682255"/>
            <a:ext cx="4295775" cy="320675"/>
            <a:chOff x="2433511" y="2792111"/>
            <a:chExt cx="4296530" cy="320561"/>
          </a:xfrm>
        </p:grpSpPr>
        <p:grpSp>
          <p:nvGrpSpPr>
            <p:cNvPr id="990" name="Google Shape;990;p8"/>
            <p:cNvGrpSpPr/>
            <p:nvPr/>
          </p:nvGrpSpPr>
          <p:grpSpPr>
            <a:xfrm>
              <a:off x="2433511" y="2793698"/>
              <a:ext cx="349311" cy="317387"/>
              <a:chOff x="2931664" y="3912203"/>
              <a:chExt cx="430525" cy="329314"/>
            </a:xfrm>
          </p:grpSpPr>
          <p:sp>
            <p:nvSpPr>
              <p:cNvPr id="991" name="Google Shape;991;p8"/>
              <p:cNvSpPr/>
              <p:nvPr/>
            </p:nvSpPr>
            <p:spPr>
              <a:xfrm>
                <a:off x="2937534" y="3912203"/>
                <a:ext cx="424655" cy="329314"/>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992" name="Google Shape;992;p8"/>
              <p:cNvCxnSpPr/>
              <p:nvPr/>
            </p:nvCxnSpPr>
            <p:spPr>
              <a:xfrm>
                <a:off x="2931664" y="4004411"/>
                <a:ext cx="424654" cy="0"/>
              </a:xfrm>
              <a:prstGeom prst="straightConnector1">
                <a:avLst/>
              </a:prstGeom>
              <a:noFill/>
              <a:ln cap="flat" cmpd="sng" w="9525">
                <a:solidFill>
                  <a:srgbClr val="CC0000"/>
                </a:solidFill>
                <a:prstDash val="solid"/>
                <a:round/>
                <a:headEnd len="sm" w="sm" type="none"/>
                <a:tailEnd len="sm" w="sm" type="none"/>
              </a:ln>
            </p:spPr>
          </p:cxnSp>
          <p:cxnSp>
            <p:nvCxnSpPr>
              <p:cNvPr id="993" name="Google Shape;993;p8"/>
              <p:cNvCxnSpPr/>
              <p:nvPr/>
            </p:nvCxnSpPr>
            <p:spPr>
              <a:xfrm>
                <a:off x="2931664" y="4066980"/>
                <a:ext cx="424654" cy="0"/>
              </a:xfrm>
              <a:prstGeom prst="straightConnector1">
                <a:avLst/>
              </a:prstGeom>
              <a:noFill/>
              <a:ln cap="flat" cmpd="sng" w="9525">
                <a:solidFill>
                  <a:srgbClr val="CC0000"/>
                </a:solidFill>
                <a:prstDash val="solid"/>
                <a:round/>
                <a:headEnd len="sm" w="sm" type="none"/>
                <a:tailEnd len="sm" w="sm" type="none"/>
              </a:ln>
            </p:spPr>
          </p:cxnSp>
          <p:cxnSp>
            <p:nvCxnSpPr>
              <p:cNvPr id="994" name="Google Shape;994;p8"/>
              <p:cNvCxnSpPr>
                <a:stCxn id="991" idx="2"/>
              </p:cNvCxnSpPr>
              <p:nvPr/>
            </p:nvCxnSpPr>
            <p:spPr>
              <a:xfrm rot="10800000">
                <a:off x="3149861" y="4004517"/>
                <a:ext cx="0" cy="237000"/>
              </a:xfrm>
              <a:prstGeom prst="straightConnector1">
                <a:avLst/>
              </a:prstGeom>
              <a:noFill/>
              <a:ln cap="flat" cmpd="sng" w="9525">
                <a:solidFill>
                  <a:srgbClr val="CC0000"/>
                </a:solidFill>
                <a:prstDash val="solid"/>
                <a:round/>
                <a:headEnd len="sm" w="sm" type="none"/>
                <a:tailEnd len="sm" w="sm" type="none"/>
              </a:ln>
            </p:spPr>
          </p:cxnSp>
        </p:grpSp>
        <p:grpSp>
          <p:nvGrpSpPr>
            <p:cNvPr id="995" name="Google Shape;995;p8"/>
            <p:cNvGrpSpPr/>
            <p:nvPr/>
          </p:nvGrpSpPr>
          <p:grpSpPr>
            <a:xfrm>
              <a:off x="3348072" y="2792111"/>
              <a:ext cx="350899" cy="317387"/>
              <a:chOff x="2930935" y="3912603"/>
              <a:chExt cx="430525" cy="329314"/>
            </a:xfrm>
          </p:grpSpPr>
          <p:sp>
            <p:nvSpPr>
              <p:cNvPr id="996" name="Google Shape;996;p8"/>
              <p:cNvSpPr/>
              <p:nvPr/>
            </p:nvSpPr>
            <p:spPr>
              <a:xfrm>
                <a:off x="2936779" y="3912603"/>
                <a:ext cx="424681" cy="329314"/>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997" name="Google Shape;997;p8"/>
              <p:cNvCxnSpPr/>
              <p:nvPr/>
            </p:nvCxnSpPr>
            <p:spPr>
              <a:xfrm>
                <a:off x="2930935" y="4004811"/>
                <a:ext cx="424681" cy="0"/>
              </a:xfrm>
              <a:prstGeom prst="straightConnector1">
                <a:avLst/>
              </a:prstGeom>
              <a:noFill/>
              <a:ln cap="flat" cmpd="sng" w="9525">
                <a:solidFill>
                  <a:srgbClr val="CC0000"/>
                </a:solidFill>
                <a:prstDash val="solid"/>
                <a:round/>
                <a:headEnd len="sm" w="sm" type="none"/>
                <a:tailEnd len="sm" w="sm" type="none"/>
              </a:ln>
            </p:spPr>
          </p:cxnSp>
          <p:cxnSp>
            <p:nvCxnSpPr>
              <p:cNvPr id="998" name="Google Shape;998;p8"/>
              <p:cNvCxnSpPr/>
              <p:nvPr/>
            </p:nvCxnSpPr>
            <p:spPr>
              <a:xfrm>
                <a:off x="2930935" y="4067381"/>
                <a:ext cx="424681" cy="0"/>
              </a:xfrm>
              <a:prstGeom prst="straightConnector1">
                <a:avLst/>
              </a:prstGeom>
              <a:noFill/>
              <a:ln cap="flat" cmpd="sng" w="9525">
                <a:solidFill>
                  <a:srgbClr val="CC0000"/>
                </a:solidFill>
                <a:prstDash val="solid"/>
                <a:round/>
                <a:headEnd len="sm" w="sm" type="none"/>
                <a:tailEnd len="sm" w="sm" type="none"/>
              </a:ln>
            </p:spPr>
          </p:cxnSp>
          <p:cxnSp>
            <p:nvCxnSpPr>
              <p:cNvPr id="999" name="Google Shape;999;p8"/>
              <p:cNvCxnSpPr>
                <a:stCxn id="996" idx="2"/>
              </p:cNvCxnSpPr>
              <p:nvPr/>
            </p:nvCxnSpPr>
            <p:spPr>
              <a:xfrm rot="10800000">
                <a:off x="3147319" y="4004917"/>
                <a:ext cx="1800" cy="237000"/>
              </a:xfrm>
              <a:prstGeom prst="straightConnector1">
                <a:avLst/>
              </a:prstGeom>
              <a:noFill/>
              <a:ln cap="flat" cmpd="sng" w="9525">
                <a:solidFill>
                  <a:srgbClr val="CC0000"/>
                </a:solidFill>
                <a:prstDash val="solid"/>
                <a:round/>
                <a:headEnd len="sm" w="sm" type="none"/>
                <a:tailEnd len="sm" w="sm" type="none"/>
              </a:ln>
            </p:spPr>
          </p:cxnSp>
        </p:grpSp>
        <p:grpSp>
          <p:nvGrpSpPr>
            <p:cNvPr id="1000" name="Google Shape;1000;p8"/>
            <p:cNvGrpSpPr/>
            <p:nvPr/>
          </p:nvGrpSpPr>
          <p:grpSpPr>
            <a:xfrm>
              <a:off x="4181655" y="2792111"/>
              <a:ext cx="350900" cy="317387"/>
              <a:chOff x="2931113" y="3912603"/>
              <a:chExt cx="430527" cy="329314"/>
            </a:xfrm>
          </p:grpSpPr>
          <p:sp>
            <p:nvSpPr>
              <p:cNvPr id="1001" name="Google Shape;1001;p8"/>
              <p:cNvSpPr/>
              <p:nvPr/>
            </p:nvSpPr>
            <p:spPr>
              <a:xfrm>
                <a:off x="2936958" y="3912603"/>
                <a:ext cx="424682" cy="329314"/>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1002" name="Google Shape;1002;p8"/>
              <p:cNvCxnSpPr/>
              <p:nvPr/>
            </p:nvCxnSpPr>
            <p:spPr>
              <a:xfrm>
                <a:off x="2931113" y="4004811"/>
                <a:ext cx="424682" cy="0"/>
              </a:xfrm>
              <a:prstGeom prst="straightConnector1">
                <a:avLst/>
              </a:prstGeom>
              <a:noFill/>
              <a:ln cap="flat" cmpd="sng" w="9525">
                <a:solidFill>
                  <a:srgbClr val="CC0000"/>
                </a:solidFill>
                <a:prstDash val="solid"/>
                <a:round/>
                <a:headEnd len="sm" w="sm" type="none"/>
                <a:tailEnd len="sm" w="sm" type="none"/>
              </a:ln>
            </p:spPr>
          </p:cxnSp>
          <p:cxnSp>
            <p:nvCxnSpPr>
              <p:cNvPr id="1003" name="Google Shape;1003;p8"/>
              <p:cNvCxnSpPr/>
              <p:nvPr/>
            </p:nvCxnSpPr>
            <p:spPr>
              <a:xfrm>
                <a:off x="2931113" y="4067381"/>
                <a:ext cx="424682" cy="0"/>
              </a:xfrm>
              <a:prstGeom prst="straightConnector1">
                <a:avLst/>
              </a:prstGeom>
              <a:noFill/>
              <a:ln cap="flat" cmpd="sng" w="9525">
                <a:solidFill>
                  <a:srgbClr val="CC0000"/>
                </a:solidFill>
                <a:prstDash val="solid"/>
                <a:round/>
                <a:headEnd len="sm" w="sm" type="none"/>
                <a:tailEnd len="sm" w="sm" type="none"/>
              </a:ln>
            </p:spPr>
          </p:cxnSp>
          <p:cxnSp>
            <p:nvCxnSpPr>
              <p:cNvPr id="1004" name="Google Shape;1004;p8"/>
              <p:cNvCxnSpPr>
                <a:stCxn id="1001" idx="2"/>
              </p:cNvCxnSpPr>
              <p:nvPr/>
            </p:nvCxnSpPr>
            <p:spPr>
              <a:xfrm rot="10800000">
                <a:off x="3147499" y="4004917"/>
                <a:ext cx="1800" cy="237000"/>
              </a:xfrm>
              <a:prstGeom prst="straightConnector1">
                <a:avLst/>
              </a:prstGeom>
              <a:noFill/>
              <a:ln cap="flat" cmpd="sng" w="9525">
                <a:solidFill>
                  <a:srgbClr val="CC0000"/>
                </a:solidFill>
                <a:prstDash val="solid"/>
                <a:round/>
                <a:headEnd len="sm" w="sm" type="none"/>
                <a:tailEnd len="sm" w="sm" type="none"/>
              </a:ln>
            </p:spPr>
          </p:cxnSp>
        </p:grpSp>
        <p:grpSp>
          <p:nvGrpSpPr>
            <p:cNvPr id="1005" name="Google Shape;1005;p8"/>
            <p:cNvGrpSpPr/>
            <p:nvPr/>
          </p:nvGrpSpPr>
          <p:grpSpPr>
            <a:xfrm>
              <a:off x="5374078" y="2795285"/>
              <a:ext cx="349311" cy="317387"/>
              <a:chOff x="2931371" y="3912603"/>
              <a:chExt cx="430525" cy="329314"/>
            </a:xfrm>
          </p:grpSpPr>
          <p:sp>
            <p:nvSpPr>
              <p:cNvPr id="1006" name="Google Shape;1006;p8"/>
              <p:cNvSpPr/>
              <p:nvPr/>
            </p:nvSpPr>
            <p:spPr>
              <a:xfrm>
                <a:off x="2937241" y="3912603"/>
                <a:ext cx="424655" cy="329314"/>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1007" name="Google Shape;1007;p8"/>
              <p:cNvCxnSpPr/>
              <p:nvPr/>
            </p:nvCxnSpPr>
            <p:spPr>
              <a:xfrm>
                <a:off x="2931371" y="4004811"/>
                <a:ext cx="424654" cy="0"/>
              </a:xfrm>
              <a:prstGeom prst="straightConnector1">
                <a:avLst/>
              </a:prstGeom>
              <a:noFill/>
              <a:ln cap="flat" cmpd="sng" w="9525">
                <a:solidFill>
                  <a:srgbClr val="CC0000"/>
                </a:solidFill>
                <a:prstDash val="solid"/>
                <a:round/>
                <a:headEnd len="sm" w="sm" type="none"/>
                <a:tailEnd len="sm" w="sm" type="none"/>
              </a:ln>
            </p:spPr>
          </p:cxnSp>
          <p:cxnSp>
            <p:nvCxnSpPr>
              <p:cNvPr id="1008" name="Google Shape;1008;p8"/>
              <p:cNvCxnSpPr/>
              <p:nvPr/>
            </p:nvCxnSpPr>
            <p:spPr>
              <a:xfrm>
                <a:off x="2931371" y="4067381"/>
                <a:ext cx="424654" cy="0"/>
              </a:xfrm>
              <a:prstGeom prst="straightConnector1">
                <a:avLst/>
              </a:prstGeom>
              <a:noFill/>
              <a:ln cap="flat" cmpd="sng" w="9525">
                <a:solidFill>
                  <a:srgbClr val="CC0000"/>
                </a:solidFill>
                <a:prstDash val="solid"/>
                <a:round/>
                <a:headEnd len="sm" w="sm" type="none"/>
                <a:tailEnd len="sm" w="sm" type="none"/>
              </a:ln>
            </p:spPr>
          </p:cxnSp>
          <p:cxnSp>
            <p:nvCxnSpPr>
              <p:cNvPr id="1009" name="Google Shape;1009;p8"/>
              <p:cNvCxnSpPr>
                <a:stCxn id="1006" idx="2"/>
              </p:cNvCxnSpPr>
              <p:nvPr/>
            </p:nvCxnSpPr>
            <p:spPr>
              <a:xfrm rot="10800000">
                <a:off x="3149569" y="4004917"/>
                <a:ext cx="0" cy="237000"/>
              </a:xfrm>
              <a:prstGeom prst="straightConnector1">
                <a:avLst/>
              </a:prstGeom>
              <a:noFill/>
              <a:ln cap="flat" cmpd="sng" w="9525">
                <a:solidFill>
                  <a:srgbClr val="CC0000"/>
                </a:solidFill>
                <a:prstDash val="solid"/>
                <a:round/>
                <a:headEnd len="sm" w="sm" type="none"/>
                <a:tailEnd len="sm" w="sm" type="none"/>
              </a:ln>
            </p:spPr>
          </p:cxnSp>
        </p:grpSp>
        <p:grpSp>
          <p:nvGrpSpPr>
            <p:cNvPr id="1010" name="Google Shape;1010;p8"/>
            <p:cNvGrpSpPr/>
            <p:nvPr/>
          </p:nvGrpSpPr>
          <p:grpSpPr>
            <a:xfrm>
              <a:off x="6379141" y="2792111"/>
              <a:ext cx="350900" cy="317387"/>
              <a:chOff x="2931587" y="3912603"/>
              <a:chExt cx="430527" cy="329314"/>
            </a:xfrm>
          </p:grpSpPr>
          <p:sp>
            <p:nvSpPr>
              <p:cNvPr id="1011" name="Google Shape;1011;p8"/>
              <p:cNvSpPr/>
              <p:nvPr/>
            </p:nvSpPr>
            <p:spPr>
              <a:xfrm>
                <a:off x="2937432" y="3912603"/>
                <a:ext cx="424682" cy="329314"/>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1012" name="Google Shape;1012;p8"/>
              <p:cNvCxnSpPr/>
              <p:nvPr/>
            </p:nvCxnSpPr>
            <p:spPr>
              <a:xfrm>
                <a:off x="2931587" y="4004811"/>
                <a:ext cx="424682" cy="0"/>
              </a:xfrm>
              <a:prstGeom prst="straightConnector1">
                <a:avLst/>
              </a:prstGeom>
              <a:noFill/>
              <a:ln cap="flat" cmpd="sng" w="9525">
                <a:solidFill>
                  <a:srgbClr val="CC0000"/>
                </a:solidFill>
                <a:prstDash val="solid"/>
                <a:round/>
                <a:headEnd len="sm" w="sm" type="none"/>
                <a:tailEnd len="sm" w="sm" type="none"/>
              </a:ln>
            </p:spPr>
          </p:cxnSp>
          <p:cxnSp>
            <p:nvCxnSpPr>
              <p:cNvPr id="1013" name="Google Shape;1013;p8"/>
              <p:cNvCxnSpPr/>
              <p:nvPr/>
            </p:nvCxnSpPr>
            <p:spPr>
              <a:xfrm>
                <a:off x="2931587" y="4067381"/>
                <a:ext cx="424682" cy="0"/>
              </a:xfrm>
              <a:prstGeom prst="straightConnector1">
                <a:avLst/>
              </a:prstGeom>
              <a:noFill/>
              <a:ln cap="flat" cmpd="sng" w="9525">
                <a:solidFill>
                  <a:srgbClr val="CC0000"/>
                </a:solidFill>
                <a:prstDash val="solid"/>
                <a:round/>
                <a:headEnd len="sm" w="sm" type="none"/>
                <a:tailEnd len="sm" w="sm" type="none"/>
              </a:ln>
            </p:spPr>
          </p:cxnSp>
          <p:cxnSp>
            <p:nvCxnSpPr>
              <p:cNvPr id="1014" name="Google Shape;1014;p8"/>
              <p:cNvCxnSpPr>
                <a:stCxn id="1011" idx="2"/>
              </p:cNvCxnSpPr>
              <p:nvPr/>
            </p:nvCxnSpPr>
            <p:spPr>
              <a:xfrm rot="10800000">
                <a:off x="3147973" y="4004917"/>
                <a:ext cx="1800" cy="237000"/>
              </a:xfrm>
              <a:prstGeom prst="straightConnector1">
                <a:avLst/>
              </a:prstGeom>
              <a:noFill/>
              <a:ln cap="flat" cmpd="sng" w="9525">
                <a:solidFill>
                  <a:srgbClr val="CC0000"/>
                </a:solidFill>
                <a:prstDash val="solid"/>
                <a:round/>
                <a:headEnd len="sm" w="sm" type="none"/>
                <a:tailEnd len="sm" w="sm" type="none"/>
              </a:ln>
            </p:spPr>
          </p:cxnSp>
        </p:grpSp>
      </p:grpSp>
      <p:grpSp>
        <p:nvGrpSpPr>
          <p:cNvPr id="1015" name="Google Shape;1015;p8"/>
          <p:cNvGrpSpPr/>
          <p:nvPr/>
        </p:nvGrpSpPr>
        <p:grpSpPr>
          <a:xfrm>
            <a:off x="3605068" y="3656980"/>
            <a:ext cx="5211762" cy="2740025"/>
            <a:chOff x="1856416" y="3709935"/>
            <a:chExt cx="5211763" cy="2739614"/>
          </a:xfrm>
        </p:grpSpPr>
        <p:sp>
          <p:nvSpPr>
            <p:cNvPr id="1016" name="Google Shape;1016;p8"/>
            <p:cNvSpPr/>
            <p:nvPr/>
          </p:nvSpPr>
          <p:spPr>
            <a:xfrm>
              <a:off x="1877053" y="5330529"/>
              <a:ext cx="1281113" cy="758711"/>
            </a:xfrm>
            <a:custGeom>
              <a:rect b="b" l="l" r="r" t="t"/>
              <a:pathLst>
                <a:path extrusionOk="0" h="759828" w="1280499">
                  <a:moveTo>
                    <a:pt x="965179" y="759828"/>
                  </a:moveTo>
                  <a:cubicBezTo>
                    <a:pt x="301565" y="231725"/>
                    <a:pt x="628999" y="498939"/>
                    <a:pt x="0" y="0"/>
                  </a:cubicBezTo>
                  <a:lnTo>
                    <a:pt x="999231" y="13701"/>
                  </a:lnTo>
                  <a:cubicBezTo>
                    <a:pt x="1112985" y="379881"/>
                    <a:pt x="1055867" y="236107"/>
                    <a:pt x="1280499" y="723135"/>
                  </a:cubicBezTo>
                  <a:cubicBezTo>
                    <a:pt x="1186079" y="728668"/>
                    <a:pt x="1127207" y="701414"/>
                    <a:pt x="965179" y="759828"/>
                  </a:cubicBezTo>
                  <a:close/>
                </a:path>
              </a:pathLst>
            </a:custGeom>
            <a:gradFill>
              <a:gsLst>
                <a:gs pos="0">
                  <a:srgbClr val="F2F2F2"/>
                </a:gs>
                <a:gs pos="100000">
                  <a:srgbClr val="BFBFBF"/>
                </a:gs>
              </a:gsLst>
              <a:lin ang="16200000" scaled="0"/>
            </a:gra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017" name="Google Shape;1017;p8"/>
            <p:cNvSpPr/>
            <p:nvPr/>
          </p:nvSpPr>
          <p:spPr>
            <a:xfrm>
              <a:off x="6202992" y="5428939"/>
              <a:ext cx="865187" cy="553955"/>
            </a:xfrm>
            <a:custGeom>
              <a:rect b="b" l="l" r="r" t="t"/>
              <a:pathLst>
                <a:path extrusionOk="0" h="553361" w="866251">
                  <a:moveTo>
                    <a:pt x="0" y="540783"/>
                  </a:moveTo>
                  <a:cubicBezTo>
                    <a:pt x="274887" y="134762"/>
                    <a:pt x="159176" y="337938"/>
                    <a:pt x="345787" y="13939"/>
                  </a:cubicBezTo>
                  <a:cubicBezTo>
                    <a:pt x="520528" y="18247"/>
                    <a:pt x="691510" y="-3745"/>
                    <a:pt x="866251" y="563"/>
                  </a:cubicBezTo>
                  <a:cubicBezTo>
                    <a:pt x="252709" y="502795"/>
                    <a:pt x="640047" y="209256"/>
                    <a:pt x="173695" y="553361"/>
                  </a:cubicBezTo>
                  <a:cubicBezTo>
                    <a:pt x="39410" y="524725"/>
                    <a:pt x="196198" y="539317"/>
                    <a:pt x="0" y="540783"/>
                  </a:cubicBezTo>
                  <a:close/>
                </a:path>
              </a:pathLst>
            </a:custGeom>
            <a:gradFill>
              <a:gsLst>
                <a:gs pos="0">
                  <a:srgbClr val="F2F2F2">
                    <a:alpha val="54901"/>
                  </a:srgbClr>
                </a:gs>
                <a:gs pos="100000">
                  <a:srgbClr val="BFBFBF"/>
                </a:gs>
              </a:gsLst>
              <a:lin ang="16200000" scaled="0"/>
            </a:gra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018" name="Google Shape;1018;p8"/>
            <p:cNvSpPr/>
            <p:nvPr/>
          </p:nvSpPr>
          <p:spPr>
            <a:xfrm>
              <a:off x="5377492" y="5449574"/>
              <a:ext cx="676275" cy="896802"/>
            </a:xfrm>
            <a:custGeom>
              <a:rect b="b" l="l" r="r" t="t"/>
              <a:pathLst>
                <a:path extrusionOk="0" h="896577" w="675040">
                  <a:moveTo>
                    <a:pt x="0" y="894029"/>
                  </a:moveTo>
                  <a:cubicBezTo>
                    <a:pt x="95638" y="409857"/>
                    <a:pt x="76811" y="618448"/>
                    <a:pt x="186623" y="1724"/>
                  </a:cubicBezTo>
                  <a:cubicBezTo>
                    <a:pt x="431451" y="14348"/>
                    <a:pt x="449377" y="35256"/>
                    <a:pt x="675040" y="0"/>
                  </a:cubicBezTo>
                  <a:cubicBezTo>
                    <a:pt x="276172" y="749497"/>
                    <a:pt x="462801" y="344746"/>
                    <a:pt x="179079" y="886531"/>
                  </a:cubicBezTo>
                  <a:cubicBezTo>
                    <a:pt x="44794" y="857895"/>
                    <a:pt x="92525" y="908114"/>
                    <a:pt x="0" y="894029"/>
                  </a:cubicBezTo>
                  <a:close/>
                </a:path>
              </a:pathLst>
            </a:custGeom>
            <a:gradFill>
              <a:gsLst>
                <a:gs pos="0">
                  <a:srgbClr val="F2F2F2">
                    <a:alpha val="54901"/>
                  </a:srgbClr>
                </a:gs>
                <a:gs pos="100000">
                  <a:srgbClr val="BFBFBF"/>
                </a:gs>
              </a:gsLst>
              <a:lin ang="16200000" scaled="0"/>
            </a:gra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019" name="Google Shape;1019;p8"/>
            <p:cNvSpPr/>
            <p:nvPr/>
          </p:nvSpPr>
          <p:spPr>
            <a:xfrm>
              <a:off x="4340853" y="5470208"/>
              <a:ext cx="514350" cy="401578"/>
            </a:xfrm>
            <a:custGeom>
              <a:rect b="b" l="l" r="r" t="t"/>
              <a:pathLst>
                <a:path extrusionOk="0" h="402193" w="514180">
                  <a:moveTo>
                    <a:pt x="100781" y="402193"/>
                  </a:moveTo>
                  <a:cubicBezTo>
                    <a:pt x="60584" y="194221"/>
                    <a:pt x="96631" y="442038"/>
                    <a:pt x="0" y="0"/>
                  </a:cubicBezTo>
                  <a:lnTo>
                    <a:pt x="514180" y="10891"/>
                  </a:lnTo>
                  <a:cubicBezTo>
                    <a:pt x="417353" y="348331"/>
                    <a:pt x="491637" y="89943"/>
                    <a:pt x="404259" y="386400"/>
                  </a:cubicBezTo>
                  <a:cubicBezTo>
                    <a:pt x="357814" y="390704"/>
                    <a:pt x="168880" y="400727"/>
                    <a:pt x="100781" y="402193"/>
                  </a:cubicBezTo>
                  <a:close/>
                </a:path>
              </a:pathLst>
            </a:custGeom>
            <a:gradFill>
              <a:gsLst>
                <a:gs pos="0">
                  <a:srgbClr val="F2F2F2">
                    <a:alpha val="54901"/>
                  </a:srgbClr>
                </a:gs>
                <a:gs pos="100000">
                  <a:srgbClr val="BFBFBF"/>
                </a:gs>
              </a:gsLst>
              <a:lin ang="16200000" scaled="0"/>
            </a:gra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020" name="Google Shape;1020;p8"/>
            <p:cNvSpPr/>
            <p:nvPr/>
          </p:nvSpPr>
          <p:spPr>
            <a:xfrm>
              <a:off x="3561391" y="5433701"/>
              <a:ext cx="573087" cy="1015848"/>
            </a:xfrm>
            <a:custGeom>
              <a:rect b="b" l="l" r="r" t="t"/>
              <a:pathLst>
                <a:path extrusionOk="0" h="1015244" w="574100">
                  <a:moveTo>
                    <a:pt x="333190" y="985695"/>
                  </a:moveTo>
                  <a:cubicBezTo>
                    <a:pt x="153901" y="433090"/>
                    <a:pt x="295574" y="908506"/>
                    <a:pt x="0" y="4757"/>
                  </a:cubicBezTo>
                  <a:cubicBezTo>
                    <a:pt x="166537" y="861"/>
                    <a:pt x="336246" y="3896"/>
                    <a:pt x="502783" y="0"/>
                  </a:cubicBezTo>
                  <a:cubicBezTo>
                    <a:pt x="555943" y="995541"/>
                    <a:pt x="537473" y="350120"/>
                    <a:pt x="574100" y="1014877"/>
                  </a:cubicBezTo>
                  <a:cubicBezTo>
                    <a:pt x="476415" y="1019182"/>
                    <a:pt x="529388" y="984229"/>
                    <a:pt x="333190" y="985695"/>
                  </a:cubicBezTo>
                  <a:close/>
                </a:path>
              </a:pathLst>
            </a:custGeom>
            <a:gradFill>
              <a:gsLst>
                <a:gs pos="0">
                  <a:srgbClr val="F2F2F2">
                    <a:alpha val="54901"/>
                  </a:srgbClr>
                </a:gs>
                <a:gs pos="100000">
                  <a:srgbClr val="BFBFBF"/>
                </a:gs>
              </a:gsLst>
              <a:lin ang="16200000" scaled="0"/>
            </a:gra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grpSp>
          <p:nvGrpSpPr>
            <p:cNvPr id="1021" name="Google Shape;1021;p8"/>
            <p:cNvGrpSpPr/>
            <p:nvPr/>
          </p:nvGrpSpPr>
          <p:grpSpPr>
            <a:xfrm>
              <a:off x="1856416" y="3709935"/>
              <a:ext cx="1049337" cy="1739639"/>
              <a:chOff x="1856416" y="3709935"/>
              <a:chExt cx="1049337" cy="1739639"/>
            </a:xfrm>
          </p:grpSpPr>
          <p:sp>
            <p:nvSpPr>
              <p:cNvPr id="1022" name="Google Shape;1022;p8"/>
              <p:cNvSpPr/>
              <p:nvPr/>
            </p:nvSpPr>
            <p:spPr>
              <a:xfrm rot="10800000">
                <a:off x="1867528" y="3957548"/>
                <a:ext cx="1027113" cy="611095"/>
              </a:xfrm>
              <a:prstGeom prst="rect">
                <a:avLst/>
              </a:prstGeom>
              <a:gradFill>
                <a:gsLst>
                  <a:gs pos="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grpSp>
            <p:nvGrpSpPr>
              <p:cNvPr id="1023" name="Google Shape;1023;p8"/>
              <p:cNvGrpSpPr/>
              <p:nvPr/>
            </p:nvGrpSpPr>
            <p:grpSpPr>
              <a:xfrm>
                <a:off x="1859591" y="5089265"/>
                <a:ext cx="1035050" cy="360309"/>
                <a:chOff x="4129067" y="3606966"/>
                <a:chExt cx="567968" cy="338045"/>
              </a:xfrm>
            </p:grpSpPr>
            <p:sp>
              <p:nvSpPr>
                <p:cNvPr id="1024" name="Google Shape;1024;p8"/>
                <p:cNvSpPr/>
                <p:nvPr/>
              </p:nvSpPr>
              <p:spPr>
                <a:xfrm>
                  <a:off x="4129067" y="3720144"/>
                  <a:ext cx="567968" cy="224867"/>
                </a:xfrm>
                <a:prstGeom prst="ellipse">
                  <a:avLst/>
                </a:prstGeom>
                <a:solidFill>
                  <a:srgbClr val="262699"/>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025" name="Google Shape;1025;p8"/>
                <p:cNvSpPr/>
                <p:nvPr/>
              </p:nvSpPr>
              <p:spPr>
                <a:xfrm>
                  <a:off x="4129067" y="3720144"/>
                  <a:ext cx="567968" cy="111689"/>
                </a:xfrm>
                <a:prstGeom prst="rect">
                  <a:avLst/>
                </a:prstGeom>
                <a:solidFill>
                  <a:srgbClr val="2626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026" name="Google Shape;1026;p8"/>
                <p:cNvSpPr/>
                <p:nvPr/>
              </p:nvSpPr>
              <p:spPr>
                <a:xfrm>
                  <a:off x="4129067" y="3606966"/>
                  <a:ext cx="567968" cy="224867"/>
                </a:xfrm>
                <a:prstGeom prst="ellipse">
                  <a:avLst/>
                </a:prstGeom>
                <a:solidFill>
                  <a:srgbClr val="8383E0">
                    <a:alpha val="6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1027" name="Google Shape;1027;p8"/>
                <p:cNvCxnSpPr/>
                <p:nvPr/>
              </p:nvCxnSpPr>
              <p:spPr>
                <a:xfrm>
                  <a:off x="4697035" y="3720144"/>
                  <a:ext cx="0" cy="111689"/>
                </a:xfrm>
                <a:prstGeom prst="straightConnector1">
                  <a:avLst/>
                </a:prstGeom>
                <a:noFill/>
                <a:ln cap="flat" cmpd="sng" w="9525">
                  <a:solidFill>
                    <a:srgbClr val="000000"/>
                  </a:solidFill>
                  <a:prstDash val="solid"/>
                  <a:round/>
                  <a:headEnd len="sm" w="sm" type="none"/>
                  <a:tailEnd len="sm" w="sm" type="none"/>
                </a:ln>
              </p:spPr>
            </p:cxnSp>
            <p:cxnSp>
              <p:nvCxnSpPr>
                <p:cNvPr id="1028" name="Google Shape;1028;p8"/>
                <p:cNvCxnSpPr/>
                <p:nvPr/>
              </p:nvCxnSpPr>
              <p:spPr>
                <a:xfrm>
                  <a:off x="4129067" y="3720144"/>
                  <a:ext cx="0" cy="111689"/>
                </a:xfrm>
                <a:prstGeom prst="straightConnector1">
                  <a:avLst/>
                </a:prstGeom>
                <a:noFill/>
                <a:ln cap="flat" cmpd="sng" w="9525">
                  <a:solidFill>
                    <a:srgbClr val="000000"/>
                  </a:solidFill>
                  <a:prstDash val="solid"/>
                  <a:round/>
                  <a:headEnd len="sm" w="sm" type="none"/>
                  <a:tailEnd len="sm" w="sm" type="none"/>
                </a:ln>
              </p:spPr>
            </p:cxnSp>
          </p:grpSp>
          <p:sp>
            <p:nvSpPr>
              <p:cNvPr id="1029" name="Google Shape;1029;p8"/>
              <p:cNvSpPr/>
              <p:nvPr/>
            </p:nvSpPr>
            <p:spPr>
              <a:xfrm>
                <a:off x="1877053" y="4705148"/>
                <a:ext cx="1028700" cy="522210"/>
              </a:xfrm>
              <a:prstGeom prst="rect">
                <a:avLst/>
              </a:prstGeom>
              <a:gradFill>
                <a:gsLst>
                  <a:gs pos="0">
                    <a:srgbClr val="ACACEA"/>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1030" name="Google Shape;1030;p8"/>
              <p:cNvCxnSpPr/>
              <p:nvPr/>
            </p:nvCxnSpPr>
            <p:spPr>
              <a:xfrm>
                <a:off x="1861178" y="3981356"/>
                <a:ext cx="17463" cy="1301555"/>
              </a:xfrm>
              <a:prstGeom prst="straightConnector1">
                <a:avLst/>
              </a:prstGeom>
              <a:noFill/>
              <a:ln cap="flat" cmpd="sng" w="9525">
                <a:solidFill>
                  <a:srgbClr val="000000"/>
                </a:solidFill>
                <a:prstDash val="dash"/>
                <a:round/>
                <a:headEnd len="sm" w="sm" type="none"/>
                <a:tailEnd len="sm" w="sm" type="none"/>
              </a:ln>
            </p:spPr>
          </p:cxnSp>
          <p:cxnSp>
            <p:nvCxnSpPr>
              <p:cNvPr id="1031" name="Google Shape;1031;p8"/>
              <p:cNvCxnSpPr/>
              <p:nvPr/>
            </p:nvCxnSpPr>
            <p:spPr>
              <a:xfrm flipH="1">
                <a:off x="2894641" y="3971833"/>
                <a:ext cx="6350" cy="1269810"/>
              </a:xfrm>
              <a:prstGeom prst="straightConnector1">
                <a:avLst/>
              </a:prstGeom>
              <a:noFill/>
              <a:ln cap="flat" cmpd="sng" w="9525">
                <a:solidFill>
                  <a:srgbClr val="000000"/>
                </a:solidFill>
                <a:prstDash val="dash"/>
                <a:round/>
                <a:headEnd len="sm" w="sm" type="none"/>
                <a:tailEnd len="sm" w="sm" type="none"/>
              </a:ln>
            </p:spPr>
          </p:cxnSp>
          <p:grpSp>
            <p:nvGrpSpPr>
              <p:cNvPr id="1032" name="Google Shape;1032;p8"/>
              <p:cNvGrpSpPr/>
              <p:nvPr/>
            </p:nvGrpSpPr>
            <p:grpSpPr>
              <a:xfrm>
                <a:off x="1856416" y="3709935"/>
                <a:ext cx="1044575" cy="398402"/>
                <a:chOff x="2183302" y="1574638"/>
                <a:chExt cx="1199996" cy="429505"/>
              </a:xfrm>
            </p:grpSpPr>
            <p:sp>
              <p:nvSpPr>
                <p:cNvPr id="1033" name="Google Shape;1033;p8"/>
                <p:cNvSpPr/>
                <p:nvPr/>
              </p:nvSpPr>
              <p:spPr>
                <a:xfrm flipH="1" rot="10800000">
                  <a:off x="2185125" y="1689286"/>
                  <a:ext cx="1196349" cy="314857"/>
                </a:xfrm>
                <a:prstGeom prst="ellipse">
                  <a:avLst/>
                </a:prstGeom>
                <a:gradFill>
                  <a:gsLst>
                    <a:gs pos="0">
                      <a:srgbClr val="262699"/>
                    </a:gs>
                    <a:gs pos="31000">
                      <a:srgbClr val="8383E0"/>
                    </a:gs>
                    <a:gs pos="100000">
                      <a:srgbClr val="D5D5F4"/>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034" name="Google Shape;1034;p8"/>
                <p:cNvSpPr/>
                <p:nvPr/>
              </p:nvSpPr>
              <p:spPr>
                <a:xfrm>
                  <a:off x="2183302" y="1735489"/>
                  <a:ext cx="1198172" cy="112938"/>
                </a:xfrm>
                <a:prstGeom prst="rect">
                  <a:avLst/>
                </a:prstGeom>
                <a:gradFill>
                  <a:gsLst>
                    <a:gs pos="0">
                      <a:srgbClr val="ACACEA"/>
                    </a:gs>
                    <a:gs pos="54000">
                      <a:srgbClr val="8383E0"/>
                    </a:gs>
                    <a:gs pos="100000">
                      <a:srgbClr val="262699"/>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035" name="Google Shape;1035;p8"/>
                <p:cNvSpPr/>
                <p:nvPr/>
              </p:nvSpPr>
              <p:spPr>
                <a:xfrm flipH="1" rot="10800000">
                  <a:off x="2183302" y="1574638"/>
                  <a:ext cx="1196349" cy="3148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036" name="Google Shape;1036;p8"/>
                <p:cNvSpPr/>
                <p:nvPr/>
              </p:nvSpPr>
              <p:spPr>
                <a:xfrm>
                  <a:off x="2489684" y="1670464"/>
                  <a:ext cx="581761" cy="157429"/>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037" name="Google Shape;1037;p8"/>
                <p:cNvSpPr/>
                <p:nvPr/>
              </p:nvSpPr>
              <p:spPr>
                <a:xfrm>
                  <a:off x="2429501" y="1629396"/>
                  <a:ext cx="703949" cy="11122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038" name="Google Shape;1038;p8"/>
                <p:cNvSpPr/>
                <p:nvPr/>
              </p:nvSpPr>
              <p:spPr>
                <a:xfrm>
                  <a:off x="2892722" y="1723510"/>
                  <a:ext cx="257143" cy="95826"/>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039" name="Google Shape;1039;p8"/>
                <p:cNvSpPr/>
                <p:nvPr/>
              </p:nvSpPr>
              <p:spPr>
                <a:xfrm>
                  <a:off x="2416736" y="1725222"/>
                  <a:ext cx="255318" cy="94114"/>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cxnSp>
              <p:nvCxnSpPr>
                <p:cNvPr id="1040" name="Google Shape;1040;p8"/>
                <p:cNvCxnSpPr>
                  <a:endCxn id="1035" idx="2"/>
                </p:cNvCxnSpPr>
                <p:nvPr/>
              </p:nvCxnSpPr>
              <p:spPr>
                <a:xfrm rot="10800000">
                  <a:off x="2183302" y="1732066"/>
                  <a:ext cx="1800" cy="1215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1041" name="Google Shape;1041;p8"/>
                <p:cNvCxnSpPr/>
                <p:nvPr/>
              </p:nvCxnSpPr>
              <p:spPr>
                <a:xfrm rot="10800000">
                  <a:off x="3381474" y="1728644"/>
                  <a:ext cx="1824" cy="121493"/>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grpSp>
          <p:nvGrpSpPr>
            <p:cNvPr id="1042" name="Google Shape;1042;p8"/>
            <p:cNvGrpSpPr/>
            <p:nvPr/>
          </p:nvGrpSpPr>
          <p:grpSpPr>
            <a:xfrm>
              <a:off x="3566153" y="3862312"/>
              <a:ext cx="514350" cy="1669799"/>
              <a:chOff x="3566153" y="3862312"/>
              <a:chExt cx="514350" cy="1669799"/>
            </a:xfrm>
          </p:grpSpPr>
          <p:sp>
            <p:nvSpPr>
              <p:cNvPr id="1043" name="Google Shape;1043;p8"/>
              <p:cNvSpPr/>
              <p:nvPr/>
            </p:nvSpPr>
            <p:spPr>
              <a:xfrm rot="10800000">
                <a:off x="3569201" y="3946092"/>
                <a:ext cx="498084" cy="628647"/>
              </a:xfrm>
              <a:prstGeom prst="rect">
                <a:avLst/>
              </a:prstGeom>
              <a:gradFill>
                <a:gsLst>
                  <a:gs pos="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1044" name="Google Shape;1044;p8"/>
              <p:cNvCxnSpPr/>
              <p:nvPr/>
            </p:nvCxnSpPr>
            <p:spPr>
              <a:xfrm flipH="1">
                <a:off x="4078916" y="4019450"/>
                <a:ext cx="1587" cy="1365045"/>
              </a:xfrm>
              <a:prstGeom prst="straightConnector1">
                <a:avLst/>
              </a:prstGeom>
              <a:noFill/>
              <a:ln cap="flat" cmpd="sng" w="9525">
                <a:solidFill>
                  <a:srgbClr val="000000"/>
                </a:solidFill>
                <a:prstDash val="dash"/>
                <a:round/>
                <a:headEnd len="sm" w="sm" type="none"/>
                <a:tailEnd len="sm" w="sm" type="none"/>
              </a:ln>
            </p:spPr>
          </p:cxnSp>
          <p:grpSp>
            <p:nvGrpSpPr>
              <p:cNvPr id="1045" name="Google Shape;1045;p8"/>
              <p:cNvGrpSpPr/>
              <p:nvPr/>
            </p:nvGrpSpPr>
            <p:grpSpPr>
              <a:xfrm>
                <a:off x="3570916" y="5306720"/>
                <a:ext cx="508000" cy="225391"/>
                <a:chOff x="4128204" y="3600527"/>
                <a:chExt cx="568606" cy="344310"/>
              </a:xfrm>
            </p:grpSpPr>
            <p:sp>
              <p:nvSpPr>
                <p:cNvPr id="1046" name="Google Shape;1046;p8"/>
                <p:cNvSpPr/>
                <p:nvPr/>
              </p:nvSpPr>
              <p:spPr>
                <a:xfrm>
                  <a:off x="4128204" y="3719337"/>
                  <a:ext cx="568606" cy="225500"/>
                </a:xfrm>
                <a:prstGeom prst="ellipse">
                  <a:avLst/>
                </a:prstGeom>
                <a:solidFill>
                  <a:srgbClr val="262699"/>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047" name="Google Shape;1047;p8"/>
                <p:cNvSpPr/>
                <p:nvPr/>
              </p:nvSpPr>
              <p:spPr>
                <a:xfrm>
                  <a:off x="4128204" y="3719337"/>
                  <a:ext cx="568606" cy="111537"/>
                </a:xfrm>
                <a:prstGeom prst="rect">
                  <a:avLst/>
                </a:prstGeom>
                <a:solidFill>
                  <a:srgbClr val="2626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048" name="Google Shape;1048;p8"/>
                <p:cNvSpPr/>
                <p:nvPr/>
              </p:nvSpPr>
              <p:spPr>
                <a:xfrm>
                  <a:off x="4128204" y="3600527"/>
                  <a:ext cx="568606" cy="230348"/>
                </a:xfrm>
                <a:prstGeom prst="ellipse">
                  <a:avLst/>
                </a:prstGeom>
                <a:solidFill>
                  <a:srgbClr val="ACACEA">
                    <a:alpha val="5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1049" name="Google Shape;1049;p8"/>
                <p:cNvCxnSpPr/>
                <p:nvPr/>
              </p:nvCxnSpPr>
              <p:spPr>
                <a:xfrm>
                  <a:off x="4696810" y="3719337"/>
                  <a:ext cx="0" cy="111537"/>
                </a:xfrm>
                <a:prstGeom prst="straightConnector1">
                  <a:avLst/>
                </a:prstGeom>
                <a:noFill/>
                <a:ln cap="flat" cmpd="sng" w="9525">
                  <a:solidFill>
                    <a:srgbClr val="000000"/>
                  </a:solidFill>
                  <a:prstDash val="solid"/>
                  <a:round/>
                  <a:headEnd len="sm" w="sm" type="none"/>
                  <a:tailEnd len="sm" w="sm" type="none"/>
                </a:ln>
              </p:spPr>
            </p:cxnSp>
            <p:cxnSp>
              <p:nvCxnSpPr>
                <p:cNvPr id="1050" name="Google Shape;1050;p8"/>
                <p:cNvCxnSpPr/>
                <p:nvPr/>
              </p:nvCxnSpPr>
              <p:spPr>
                <a:xfrm>
                  <a:off x="4128204" y="3719337"/>
                  <a:ext cx="0" cy="111537"/>
                </a:xfrm>
                <a:prstGeom prst="straightConnector1">
                  <a:avLst/>
                </a:prstGeom>
                <a:noFill/>
                <a:ln cap="flat" cmpd="sng" w="9525">
                  <a:solidFill>
                    <a:srgbClr val="000000"/>
                  </a:solidFill>
                  <a:prstDash val="solid"/>
                  <a:round/>
                  <a:headEnd len="sm" w="sm" type="none"/>
                  <a:tailEnd len="sm" w="sm" type="none"/>
                </a:ln>
              </p:spPr>
            </p:cxnSp>
          </p:grpSp>
          <p:sp>
            <p:nvSpPr>
              <p:cNvPr id="1051" name="Google Shape;1051;p8"/>
              <p:cNvSpPr/>
              <p:nvPr/>
            </p:nvSpPr>
            <p:spPr>
              <a:xfrm>
                <a:off x="3572503" y="4574992"/>
                <a:ext cx="496888" cy="812678"/>
              </a:xfrm>
              <a:prstGeom prst="rect">
                <a:avLst/>
              </a:prstGeom>
              <a:gradFill>
                <a:gsLst>
                  <a:gs pos="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1052" name="Google Shape;1052;p8"/>
              <p:cNvCxnSpPr/>
              <p:nvPr/>
            </p:nvCxnSpPr>
            <p:spPr>
              <a:xfrm flipH="1">
                <a:off x="3566153" y="4027387"/>
                <a:ext cx="3175" cy="1450757"/>
              </a:xfrm>
              <a:prstGeom prst="straightConnector1">
                <a:avLst/>
              </a:prstGeom>
              <a:noFill/>
              <a:ln cap="flat" cmpd="sng" w="9525">
                <a:solidFill>
                  <a:srgbClr val="000000"/>
                </a:solidFill>
                <a:prstDash val="dash"/>
                <a:round/>
                <a:headEnd len="sm" w="sm" type="none"/>
                <a:tailEnd len="sm" w="sm" type="none"/>
              </a:ln>
            </p:spPr>
          </p:cxnSp>
          <p:grpSp>
            <p:nvGrpSpPr>
              <p:cNvPr id="1053" name="Google Shape;1053;p8"/>
              <p:cNvGrpSpPr/>
              <p:nvPr/>
            </p:nvGrpSpPr>
            <p:grpSpPr>
              <a:xfrm>
                <a:off x="3569328" y="3862312"/>
                <a:ext cx="503238" cy="247614"/>
                <a:chOff x="2184877" y="1564501"/>
                <a:chExt cx="1198749" cy="439187"/>
              </a:xfrm>
            </p:grpSpPr>
            <p:sp>
              <p:nvSpPr>
                <p:cNvPr id="1054" name="Google Shape;1054;p8"/>
                <p:cNvSpPr/>
                <p:nvPr/>
              </p:nvSpPr>
              <p:spPr>
                <a:xfrm flipH="1" rot="10800000">
                  <a:off x="2188659" y="1691189"/>
                  <a:ext cx="1194966" cy="312499"/>
                </a:xfrm>
                <a:prstGeom prst="ellipse">
                  <a:avLst/>
                </a:prstGeom>
                <a:gradFill>
                  <a:gsLst>
                    <a:gs pos="0">
                      <a:srgbClr val="262699"/>
                    </a:gs>
                    <a:gs pos="3100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055" name="Google Shape;1055;p8"/>
                <p:cNvSpPr/>
                <p:nvPr/>
              </p:nvSpPr>
              <p:spPr>
                <a:xfrm>
                  <a:off x="2184877" y="1736233"/>
                  <a:ext cx="1198749" cy="112612"/>
                </a:xfrm>
                <a:prstGeom prst="rect">
                  <a:avLst/>
                </a:prstGeom>
                <a:gradFill>
                  <a:gsLst>
                    <a:gs pos="0">
                      <a:srgbClr val="ACACEA"/>
                    </a:gs>
                    <a:gs pos="54000">
                      <a:srgbClr val="8383E0"/>
                    </a:gs>
                    <a:gs pos="100000">
                      <a:srgbClr val="262699"/>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056" name="Google Shape;1056;p8"/>
                <p:cNvSpPr/>
                <p:nvPr/>
              </p:nvSpPr>
              <p:spPr>
                <a:xfrm flipH="1" rot="10800000">
                  <a:off x="2184877" y="1564501"/>
                  <a:ext cx="1194966" cy="31249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057" name="Google Shape;1057;p8"/>
                <p:cNvSpPr/>
                <p:nvPr/>
              </p:nvSpPr>
              <p:spPr>
                <a:xfrm>
                  <a:off x="2491182" y="1671482"/>
                  <a:ext cx="582357" cy="154840"/>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058" name="Google Shape;1058;p8"/>
                <p:cNvSpPr/>
                <p:nvPr/>
              </p:nvSpPr>
              <p:spPr>
                <a:xfrm>
                  <a:off x="2430678" y="1629252"/>
                  <a:ext cx="703366" cy="109797"/>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059" name="Google Shape;1059;p8"/>
                <p:cNvSpPr/>
                <p:nvPr/>
              </p:nvSpPr>
              <p:spPr>
                <a:xfrm>
                  <a:off x="2892025" y="1722158"/>
                  <a:ext cx="260925" cy="95720"/>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060" name="Google Shape;1060;p8"/>
                <p:cNvSpPr/>
                <p:nvPr/>
              </p:nvSpPr>
              <p:spPr>
                <a:xfrm>
                  <a:off x="2419332" y="1724972"/>
                  <a:ext cx="253364" cy="95720"/>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cxnSp>
              <p:nvCxnSpPr>
                <p:cNvPr id="1061" name="Google Shape;1061;p8"/>
                <p:cNvCxnSpPr>
                  <a:endCxn id="1056" idx="2"/>
                </p:cNvCxnSpPr>
                <p:nvPr/>
              </p:nvCxnSpPr>
              <p:spPr>
                <a:xfrm rot="10800000">
                  <a:off x="2184877" y="1720750"/>
                  <a:ext cx="3900" cy="1212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1062" name="Google Shape;1062;p8"/>
                <p:cNvCxnSpPr/>
                <p:nvPr/>
              </p:nvCxnSpPr>
              <p:spPr>
                <a:xfrm rot="10800000">
                  <a:off x="3379842" y="1727788"/>
                  <a:ext cx="3783" cy="121057"/>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grpSp>
          <p:nvGrpSpPr>
            <p:cNvPr id="1063" name="Google Shape;1063;p8"/>
            <p:cNvGrpSpPr/>
            <p:nvPr/>
          </p:nvGrpSpPr>
          <p:grpSpPr>
            <a:xfrm>
              <a:off x="4348791" y="3867073"/>
              <a:ext cx="514350" cy="1669798"/>
              <a:chOff x="4348791" y="3867073"/>
              <a:chExt cx="514350" cy="1669798"/>
            </a:xfrm>
          </p:grpSpPr>
          <p:sp>
            <p:nvSpPr>
              <p:cNvPr id="1064" name="Google Shape;1064;p8"/>
              <p:cNvSpPr/>
              <p:nvPr/>
            </p:nvSpPr>
            <p:spPr>
              <a:xfrm rot="10800000">
                <a:off x="4351838" y="3950855"/>
                <a:ext cx="498084" cy="628647"/>
              </a:xfrm>
              <a:prstGeom prst="rect">
                <a:avLst/>
              </a:prstGeom>
              <a:gradFill>
                <a:gsLst>
                  <a:gs pos="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1065" name="Google Shape;1065;p8"/>
              <p:cNvCxnSpPr/>
              <p:nvPr/>
            </p:nvCxnSpPr>
            <p:spPr>
              <a:xfrm flipH="1">
                <a:off x="4861553" y="4024212"/>
                <a:ext cx="1588" cy="1365045"/>
              </a:xfrm>
              <a:prstGeom prst="straightConnector1">
                <a:avLst/>
              </a:prstGeom>
              <a:noFill/>
              <a:ln cap="flat" cmpd="sng" w="9525">
                <a:solidFill>
                  <a:srgbClr val="000000"/>
                </a:solidFill>
                <a:prstDash val="dash"/>
                <a:round/>
                <a:headEnd len="sm" w="sm" type="none"/>
                <a:tailEnd len="sm" w="sm" type="none"/>
              </a:ln>
            </p:spPr>
          </p:cxnSp>
          <p:grpSp>
            <p:nvGrpSpPr>
              <p:cNvPr id="1066" name="Google Shape;1066;p8"/>
              <p:cNvGrpSpPr/>
              <p:nvPr/>
            </p:nvGrpSpPr>
            <p:grpSpPr>
              <a:xfrm>
                <a:off x="4353553" y="5311481"/>
                <a:ext cx="508000" cy="225391"/>
                <a:chOff x="4128204" y="3600524"/>
                <a:chExt cx="568606" cy="344310"/>
              </a:xfrm>
            </p:grpSpPr>
            <p:sp>
              <p:nvSpPr>
                <p:cNvPr id="1067" name="Google Shape;1067;p8"/>
                <p:cNvSpPr/>
                <p:nvPr/>
              </p:nvSpPr>
              <p:spPr>
                <a:xfrm>
                  <a:off x="4128204" y="3719336"/>
                  <a:ext cx="568606" cy="225498"/>
                </a:xfrm>
                <a:prstGeom prst="ellipse">
                  <a:avLst/>
                </a:prstGeom>
                <a:solidFill>
                  <a:srgbClr val="262699"/>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068" name="Google Shape;1068;p8"/>
                <p:cNvSpPr/>
                <p:nvPr/>
              </p:nvSpPr>
              <p:spPr>
                <a:xfrm>
                  <a:off x="4128204" y="3719336"/>
                  <a:ext cx="568606" cy="111537"/>
                </a:xfrm>
                <a:prstGeom prst="rect">
                  <a:avLst/>
                </a:prstGeom>
                <a:solidFill>
                  <a:srgbClr val="2626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069" name="Google Shape;1069;p8"/>
                <p:cNvSpPr/>
                <p:nvPr/>
              </p:nvSpPr>
              <p:spPr>
                <a:xfrm>
                  <a:off x="4128204" y="3600524"/>
                  <a:ext cx="568606" cy="230349"/>
                </a:xfrm>
                <a:prstGeom prst="ellipse">
                  <a:avLst/>
                </a:prstGeom>
                <a:solidFill>
                  <a:srgbClr val="ACACEA">
                    <a:alpha val="5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1070" name="Google Shape;1070;p8"/>
                <p:cNvCxnSpPr/>
                <p:nvPr/>
              </p:nvCxnSpPr>
              <p:spPr>
                <a:xfrm>
                  <a:off x="4696810" y="3719336"/>
                  <a:ext cx="0" cy="111537"/>
                </a:xfrm>
                <a:prstGeom prst="straightConnector1">
                  <a:avLst/>
                </a:prstGeom>
                <a:noFill/>
                <a:ln cap="flat" cmpd="sng" w="9525">
                  <a:solidFill>
                    <a:srgbClr val="000000"/>
                  </a:solidFill>
                  <a:prstDash val="solid"/>
                  <a:round/>
                  <a:headEnd len="sm" w="sm" type="none"/>
                  <a:tailEnd len="sm" w="sm" type="none"/>
                </a:ln>
              </p:spPr>
            </p:cxnSp>
            <p:cxnSp>
              <p:nvCxnSpPr>
                <p:cNvPr id="1071" name="Google Shape;1071;p8"/>
                <p:cNvCxnSpPr/>
                <p:nvPr/>
              </p:nvCxnSpPr>
              <p:spPr>
                <a:xfrm>
                  <a:off x="4128204" y="3719336"/>
                  <a:ext cx="0" cy="111537"/>
                </a:xfrm>
                <a:prstGeom prst="straightConnector1">
                  <a:avLst/>
                </a:prstGeom>
                <a:noFill/>
                <a:ln cap="flat" cmpd="sng" w="9525">
                  <a:solidFill>
                    <a:srgbClr val="000000"/>
                  </a:solidFill>
                  <a:prstDash val="solid"/>
                  <a:round/>
                  <a:headEnd len="sm" w="sm" type="none"/>
                  <a:tailEnd len="sm" w="sm" type="none"/>
                </a:ln>
              </p:spPr>
            </p:cxnSp>
          </p:grpSp>
          <p:sp>
            <p:nvSpPr>
              <p:cNvPr id="1072" name="Google Shape;1072;p8"/>
              <p:cNvSpPr/>
              <p:nvPr/>
            </p:nvSpPr>
            <p:spPr>
              <a:xfrm>
                <a:off x="4355141" y="4579754"/>
                <a:ext cx="496887" cy="812678"/>
              </a:xfrm>
              <a:prstGeom prst="rect">
                <a:avLst/>
              </a:prstGeom>
              <a:gradFill>
                <a:gsLst>
                  <a:gs pos="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1073" name="Google Shape;1073;p8"/>
              <p:cNvCxnSpPr/>
              <p:nvPr/>
            </p:nvCxnSpPr>
            <p:spPr>
              <a:xfrm flipH="1">
                <a:off x="4348791" y="4032148"/>
                <a:ext cx="3175" cy="1450757"/>
              </a:xfrm>
              <a:prstGeom prst="straightConnector1">
                <a:avLst/>
              </a:prstGeom>
              <a:noFill/>
              <a:ln cap="flat" cmpd="sng" w="9525">
                <a:solidFill>
                  <a:srgbClr val="000000"/>
                </a:solidFill>
                <a:prstDash val="dash"/>
                <a:round/>
                <a:headEnd len="sm" w="sm" type="none"/>
                <a:tailEnd len="sm" w="sm" type="none"/>
              </a:ln>
            </p:spPr>
          </p:cxnSp>
          <p:grpSp>
            <p:nvGrpSpPr>
              <p:cNvPr id="1074" name="Google Shape;1074;p8"/>
              <p:cNvGrpSpPr/>
              <p:nvPr/>
            </p:nvGrpSpPr>
            <p:grpSpPr>
              <a:xfrm>
                <a:off x="4351966" y="3867073"/>
                <a:ext cx="503237" cy="247613"/>
                <a:chOff x="2184879" y="1564498"/>
                <a:chExt cx="1198746" cy="439186"/>
              </a:xfrm>
            </p:grpSpPr>
            <p:sp>
              <p:nvSpPr>
                <p:cNvPr id="1075" name="Google Shape;1075;p8"/>
                <p:cNvSpPr/>
                <p:nvPr/>
              </p:nvSpPr>
              <p:spPr>
                <a:xfrm flipH="1" rot="10800000">
                  <a:off x="2188659" y="1691187"/>
                  <a:ext cx="1194966" cy="312497"/>
                </a:xfrm>
                <a:prstGeom prst="ellipse">
                  <a:avLst/>
                </a:prstGeom>
                <a:gradFill>
                  <a:gsLst>
                    <a:gs pos="0">
                      <a:srgbClr val="262699"/>
                    </a:gs>
                    <a:gs pos="3100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076" name="Google Shape;1076;p8"/>
                <p:cNvSpPr/>
                <p:nvPr/>
              </p:nvSpPr>
              <p:spPr>
                <a:xfrm>
                  <a:off x="2184879" y="1736232"/>
                  <a:ext cx="1198746" cy="112612"/>
                </a:xfrm>
                <a:prstGeom prst="rect">
                  <a:avLst/>
                </a:prstGeom>
                <a:gradFill>
                  <a:gsLst>
                    <a:gs pos="0">
                      <a:srgbClr val="ACACEA"/>
                    </a:gs>
                    <a:gs pos="54000">
                      <a:srgbClr val="8383E0"/>
                    </a:gs>
                    <a:gs pos="100000">
                      <a:srgbClr val="262699"/>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077" name="Google Shape;1077;p8"/>
                <p:cNvSpPr/>
                <p:nvPr/>
              </p:nvSpPr>
              <p:spPr>
                <a:xfrm flipH="1" rot="10800000">
                  <a:off x="2184879" y="1564498"/>
                  <a:ext cx="1194966" cy="312499"/>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078" name="Google Shape;1078;p8"/>
                <p:cNvSpPr/>
                <p:nvPr/>
              </p:nvSpPr>
              <p:spPr>
                <a:xfrm>
                  <a:off x="2491182" y="1671479"/>
                  <a:ext cx="582357" cy="154842"/>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079" name="Google Shape;1079;p8"/>
                <p:cNvSpPr/>
                <p:nvPr/>
              </p:nvSpPr>
              <p:spPr>
                <a:xfrm>
                  <a:off x="2430678" y="1629250"/>
                  <a:ext cx="703366" cy="10979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080" name="Google Shape;1080;p8"/>
                <p:cNvSpPr/>
                <p:nvPr/>
              </p:nvSpPr>
              <p:spPr>
                <a:xfrm>
                  <a:off x="2892025" y="1722154"/>
                  <a:ext cx="260927" cy="95720"/>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081" name="Google Shape;1081;p8"/>
                <p:cNvSpPr/>
                <p:nvPr/>
              </p:nvSpPr>
              <p:spPr>
                <a:xfrm>
                  <a:off x="2419334" y="1724970"/>
                  <a:ext cx="253362" cy="95720"/>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cxnSp>
              <p:nvCxnSpPr>
                <p:cNvPr id="1082" name="Google Shape;1082;p8"/>
                <p:cNvCxnSpPr>
                  <a:endCxn id="1077" idx="2"/>
                </p:cNvCxnSpPr>
                <p:nvPr/>
              </p:nvCxnSpPr>
              <p:spPr>
                <a:xfrm rot="10800000">
                  <a:off x="2184879" y="1720748"/>
                  <a:ext cx="3900" cy="1212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1083" name="Google Shape;1083;p8"/>
                <p:cNvCxnSpPr/>
                <p:nvPr/>
              </p:nvCxnSpPr>
              <p:spPr>
                <a:xfrm rot="10800000">
                  <a:off x="3379845" y="1727785"/>
                  <a:ext cx="3780" cy="121059"/>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grpSp>
          <p:nvGrpSpPr>
            <p:cNvPr id="1084" name="Google Shape;1084;p8"/>
            <p:cNvGrpSpPr/>
            <p:nvPr/>
          </p:nvGrpSpPr>
          <p:grpSpPr>
            <a:xfrm>
              <a:off x="5552117" y="3849614"/>
              <a:ext cx="514350" cy="1669799"/>
              <a:chOff x="5552117" y="3849614"/>
              <a:chExt cx="514350" cy="1669799"/>
            </a:xfrm>
          </p:grpSpPr>
          <p:sp>
            <p:nvSpPr>
              <p:cNvPr id="1085" name="Google Shape;1085;p8"/>
              <p:cNvSpPr/>
              <p:nvPr/>
            </p:nvSpPr>
            <p:spPr>
              <a:xfrm rot="10800000">
                <a:off x="5555163" y="3933392"/>
                <a:ext cx="498084" cy="628647"/>
              </a:xfrm>
              <a:prstGeom prst="rect">
                <a:avLst/>
              </a:prstGeom>
              <a:gradFill>
                <a:gsLst>
                  <a:gs pos="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1086" name="Google Shape;1086;p8"/>
              <p:cNvCxnSpPr/>
              <p:nvPr/>
            </p:nvCxnSpPr>
            <p:spPr>
              <a:xfrm flipH="1">
                <a:off x="6064879" y="4006752"/>
                <a:ext cx="1588" cy="1365045"/>
              </a:xfrm>
              <a:prstGeom prst="straightConnector1">
                <a:avLst/>
              </a:prstGeom>
              <a:noFill/>
              <a:ln cap="flat" cmpd="sng" w="9525">
                <a:solidFill>
                  <a:srgbClr val="000000"/>
                </a:solidFill>
                <a:prstDash val="dash"/>
                <a:round/>
                <a:headEnd len="sm" w="sm" type="none"/>
                <a:tailEnd len="sm" w="sm" type="none"/>
              </a:ln>
            </p:spPr>
          </p:cxnSp>
          <p:grpSp>
            <p:nvGrpSpPr>
              <p:cNvPr id="1087" name="Google Shape;1087;p8"/>
              <p:cNvGrpSpPr/>
              <p:nvPr/>
            </p:nvGrpSpPr>
            <p:grpSpPr>
              <a:xfrm>
                <a:off x="5556879" y="5294022"/>
                <a:ext cx="508000" cy="225392"/>
                <a:chOff x="4128205" y="3600530"/>
                <a:chExt cx="568606" cy="344311"/>
              </a:xfrm>
            </p:grpSpPr>
            <p:sp>
              <p:nvSpPr>
                <p:cNvPr id="1088" name="Google Shape;1088;p8"/>
                <p:cNvSpPr/>
                <p:nvPr/>
              </p:nvSpPr>
              <p:spPr>
                <a:xfrm>
                  <a:off x="4128205" y="3719341"/>
                  <a:ext cx="568606" cy="225500"/>
                </a:xfrm>
                <a:prstGeom prst="ellipse">
                  <a:avLst/>
                </a:prstGeom>
                <a:solidFill>
                  <a:srgbClr val="262699"/>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089" name="Google Shape;1089;p8"/>
                <p:cNvSpPr/>
                <p:nvPr/>
              </p:nvSpPr>
              <p:spPr>
                <a:xfrm>
                  <a:off x="4128205" y="3719341"/>
                  <a:ext cx="568606" cy="111537"/>
                </a:xfrm>
                <a:prstGeom prst="rect">
                  <a:avLst/>
                </a:prstGeom>
                <a:solidFill>
                  <a:srgbClr val="2626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090" name="Google Shape;1090;p8"/>
                <p:cNvSpPr/>
                <p:nvPr/>
              </p:nvSpPr>
              <p:spPr>
                <a:xfrm>
                  <a:off x="4128205" y="3600530"/>
                  <a:ext cx="568606" cy="230348"/>
                </a:xfrm>
                <a:prstGeom prst="ellipse">
                  <a:avLst/>
                </a:prstGeom>
                <a:solidFill>
                  <a:srgbClr val="ACACEA">
                    <a:alpha val="5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1091" name="Google Shape;1091;p8"/>
                <p:cNvCxnSpPr/>
                <p:nvPr/>
              </p:nvCxnSpPr>
              <p:spPr>
                <a:xfrm>
                  <a:off x="4696811" y="3719341"/>
                  <a:ext cx="0" cy="111537"/>
                </a:xfrm>
                <a:prstGeom prst="straightConnector1">
                  <a:avLst/>
                </a:prstGeom>
                <a:noFill/>
                <a:ln cap="flat" cmpd="sng" w="9525">
                  <a:solidFill>
                    <a:srgbClr val="000000"/>
                  </a:solidFill>
                  <a:prstDash val="solid"/>
                  <a:round/>
                  <a:headEnd len="sm" w="sm" type="none"/>
                  <a:tailEnd len="sm" w="sm" type="none"/>
                </a:ln>
              </p:spPr>
            </p:cxnSp>
            <p:cxnSp>
              <p:nvCxnSpPr>
                <p:cNvPr id="1092" name="Google Shape;1092;p8"/>
                <p:cNvCxnSpPr/>
                <p:nvPr/>
              </p:nvCxnSpPr>
              <p:spPr>
                <a:xfrm>
                  <a:off x="4128205" y="3719341"/>
                  <a:ext cx="0" cy="111537"/>
                </a:xfrm>
                <a:prstGeom prst="straightConnector1">
                  <a:avLst/>
                </a:prstGeom>
                <a:noFill/>
                <a:ln cap="flat" cmpd="sng" w="9525">
                  <a:solidFill>
                    <a:srgbClr val="000000"/>
                  </a:solidFill>
                  <a:prstDash val="solid"/>
                  <a:round/>
                  <a:headEnd len="sm" w="sm" type="none"/>
                  <a:tailEnd len="sm" w="sm" type="none"/>
                </a:ln>
              </p:spPr>
            </p:cxnSp>
          </p:grpSp>
          <p:sp>
            <p:nvSpPr>
              <p:cNvPr id="1093" name="Google Shape;1093;p8"/>
              <p:cNvSpPr/>
              <p:nvPr/>
            </p:nvSpPr>
            <p:spPr>
              <a:xfrm>
                <a:off x="5558467" y="4562294"/>
                <a:ext cx="496887" cy="812678"/>
              </a:xfrm>
              <a:prstGeom prst="rect">
                <a:avLst/>
              </a:prstGeom>
              <a:gradFill>
                <a:gsLst>
                  <a:gs pos="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1094" name="Google Shape;1094;p8"/>
              <p:cNvCxnSpPr/>
              <p:nvPr/>
            </p:nvCxnSpPr>
            <p:spPr>
              <a:xfrm flipH="1">
                <a:off x="5552117" y="4014689"/>
                <a:ext cx="3175" cy="1450757"/>
              </a:xfrm>
              <a:prstGeom prst="straightConnector1">
                <a:avLst/>
              </a:prstGeom>
              <a:noFill/>
              <a:ln cap="flat" cmpd="sng" w="9525">
                <a:solidFill>
                  <a:srgbClr val="000000"/>
                </a:solidFill>
                <a:prstDash val="dash"/>
                <a:round/>
                <a:headEnd len="sm" w="sm" type="none"/>
                <a:tailEnd len="sm" w="sm" type="none"/>
              </a:ln>
            </p:spPr>
          </p:cxnSp>
          <p:grpSp>
            <p:nvGrpSpPr>
              <p:cNvPr id="1095" name="Google Shape;1095;p8"/>
              <p:cNvGrpSpPr/>
              <p:nvPr/>
            </p:nvGrpSpPr>
            <p:grpSpPr>
              <a:xfrm>
                <a:off x="5555292" y="3849614"/>
                <a:ext cx="503237" cy="247613"/>
                <a:chOff x="2184881" y="1564505"/>
                <a:chExt cx="1198747" cy="439186"/>
              </a:xfrm>
            </p:grpSpPr>
            <p:sp>
              <p:nvSpPr>
                <p:cNvPr id="1096" name="Google Shape;1096;p8"/>
                <p:cNvSpPr/>
                <p:nvPr/>
              </p:nvSpPr>
              <p:spPr>
                <a:xfrm flipH="1" rot="10800000">
                  <a:off x="2188662" y="1691192"/>
                  <a:ext cx="1194966" cy="312499"/>
                </a:xfrm>
                <a:prstGeom prst="ellipse">
                  <a:avLst/>
                </a:prstGeom>
                <a:gradFill>
                  <a:gsLst>
                    <a:gs pos="0">
                      <a:srgbClr val="262699"/>
                    </a:gs>
                    <a:gs pos="3100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097" name="Google Shape;1097;p8"/>
                <p:cNvSpPr/>
                <p:nvPr/>
              </p:nvSpPr>
              <p:spPr>
                <a:xfrm>
                  <a:off x="2184881" y="1736237"/>
                  <a:ext cx="1198746" cy="112612"/>
                </a:xfrm>
                <a:prstGeom prst="rect">
                  <a:avLst/>
                </a:prstGeom>
                <a:gradFill>
                  <a:gsLst>
                    <a:gs pos="0">
                      <a:srgbClr val="ACACEA"/>
                    </a:gs>
                    <a:gs pos="54000">
                      <a:srgbClr val="8383E0"/>
                    </a:gs>
                    <a:gs pos="100000">
                      <a:srgbClr val="262699"/>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098" name="Google Shape;1098;p8"/>
                <p:cNvSpPr/>
                <p:nvPr/>
              </p:nvSpPr>
              <p:spPr>
                <a:xfrm flipH="1" rot="10800000">
                  <a:off x="2184881" y="1564505"/>
                  <a:ext cx="1194966" cy="31249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099" name="Google Shape;1099;p8"/>
                <p:cNvSpPr/>
                <p:nvPr/>
              </p:nvSpPr>
              <p:spPr>
                <a:xfrm>
                  <a:off x="2491185" y="1671486"/>
                  <a:ext cx="582357" cy="154840"/>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100" name="Google Shape;1100;p8"/>
                <p:cNvSpPr/>
                <p:nvPr/>
              </p:nvSpPr>
              <p:spPr>
                <a:xfrm>
                  <a:off x="2430680" y="1629256"/>
                  <a:ext cx="703366" cy="109797"/>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101" name="Google Shape;1101;p8"/>
                <p:cNvSpPr/>
                <p:nvPr/>
              </p:nvSpPr>
              <p:spPr>
                <a:xfrm>
                  <a:off x="2892028" y="1722161"/>
                  <a:ext cx="260927" cy="95720"/>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102" name="Google Shape;1102;p8"/>
                <p:cNvSpPr/>
                <p:nvPr/>
              </p:nvSpPr>
              <p:spPr>
                <a:xfrm>
                  <a:off x="2419337" y="1724976"/>
                  <a:ext cx="253362" cy="95720"/>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cxnSp>
              <p:nvCxnSpPr>
                <p:cNvPr id="1103" name="Google Shape;1103;p8"/>
                <p:cNvCxnSpPr>
                  <a:endCxn id="1098" idx="2"/>
                </p:cNvCxnSpPr>
                <p:nvPr/>
              </p:nvCxnSpPr>
              <p:spPr>
                <a:xfrm rot="10800000">
                  <a:off x="2184881" y="1720753"/>
                  <a:ext cx="3900" cy="1212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1104" name="Google Shape;1104;p8"/>
                <p:cNvCxnSpPr/>
                <p:nvPr/>
              </p:nvCxnSpPr>
              <p:spPr>
                <a:xfrm rot="10800000">
                  <a:off x="3379847" y="1727792"/>
                  <a:ext cx="3780" cy="121057"/>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grpSp>
          <p:nvGrpSpPr>
            <p:cNvPr id="1105" name="Google Shape;1105;p8"/>
            <p:cNvGrpSpPr/>
            <p:nvPr/>
          </p:nvGrpSpPr>
          <p:grpSpPr>
            <a:xfrm>
              <a:off x="6547479" y="3836916"/>
              <a:ext cx="514350" cy="1671386"/>
              <a:chOff x="6547479" y="3836916"/>
              <a:chExt cx="514350" cy="1671386"/>
            </a:xfrm>
          </p:grpSpPr>
          <p:sp>
            <p:nvSpPr>
              <p:cNvPr id="1106" name="Google Shape;1106;p8"/>
              <p:cNvSpPr/>
              <p:nvPr/>
            </p:nvSpPr>
            <p:spPr>
              <a:xfrm rot="10800000">
                <a:off x="6550526" y="3920772"/>
                <a:ext cx="498084" cy="629245"/>
              </a:xfrm>
              <a:prstGeom prst="rect">
                <a:avLst/>
              </a:prstGeom>
              <a:gradFill>
                <a:gsLst>
                  <a:gs pos="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1107" name="Google Shape;1107;p8"/>
              <p:cNvCxnSpPr/>
              <p:nvPr/>
            </p:nvCxnSpPr>
            <p:spPr>
              <a:xfrm flipH="1">
                <a:off x="7060242" y="3994054"/>
                <a:ext cx="1587" cy="1366633"/>
              </a:xfrm>
              <a:prstGeom prst="straightConnector1">
                <a:avLst/>
              </a:prstGeom>
              <a:noFill/>
              <a:ln cap="flat" cmpd="sng" w="9525">
                <a:solidFill>
                  <a:srgbClr val="000000"/>
                </a:solidFill>
                <a:prstDash val="dash"/>
                <a:round/>
                <a:headEnd len="sm" w="sm" type="none"/>
                <a:tailEnd len="sm" w="sm" type="none"/>
              </a:ln>
            </p:spPr>
          </p:cxnSp>
          <p:grpSp>
            <p:nvGrpSpPr>
              <p:cNvPr id="1108" name="Google Shape;1108;p8"/>
              <p:cNvGrpSpPr/>
              <p:nvPr/>
            </p:nvGrpSpPr>
            <p:grpSpPr>
              <a:xfrm>
                <a:off x="6552242" y="5286085"/>
                <a:ext cx="508000" cy="222217"/>
                <a:chOff x="4128205" y="3605704"/>
                <a:chExt cx="568606" cy="339138"/>
              </a:xfrm>
            </p:grpSpPr>
            <p:sp>
              <p:nvSpPr>
                <p:cNvPr id="1109" name="Google Shape;1109;p8"/>
                <p:cNvSpPr/>
                <p:nvPr/>
              </p:nvSpPr>
              <p:spPr>
                <a:xfrm>
                  <a:off x="4128205" y="3719558"/>
                  <a:ext cx="568606" cy="225284"/>
                </a:xfrm>
                <a:prstGeom prst="ellipse">
                  <a:avLst/>
                </a:prstGeom>
                <a:solidFill>
                  <a:srgbClr val="262699"/>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110" name="Google Shape;1110;p8"/>
                <p:cNvSpPr/>
                <p:nvPr/>
              </p:nvSpPr>
              <p:spPr>
                <a:xfrm>
                  <a:off x="4128205" y="3719558"/>
                  <a:ext cx="568606" cy="111431"/>
                </a:xfrm>
                <a:prstGeom prst="rect">
                  <a:avLst/>
                </a:prstGeom>
                <a:solidFill>
                  <a:srgbClr val="2626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111" name="Google Shape;1111;p8"/>
                <p:cNvSpPr/>
                <p:nvPr/>
              </p:nvSpPr>
              <p:spPr>
                <a:xfrm>
                  <a:off x="4128205" y="3605704"/>
                  <a:ext cx="568606" cy="225286"/>
                </a:xfrm>
                <a:prstGeom prst="ellipse">
                  <a:avLst/>
                </a:prstGeom>
                <a:solidFill>
                  <a:srgbClr val="ACACEA">
                    <a:alpha val="5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1112" name="Google Shape;1112;p8"/>
                <p:cNvCxnSpPr/>
                <p:nvPr/>
              </p:nvCxnSpPr>
              <p:spPr>
                <a:xfrm>
                  <a:off x="4696811" y="3719558"/>
                  <a:ext cx="0" cy="111431"/>
                </a:xfrm>
                <a:prstGeom prst="straightConnector1">
                  <a:avLst/>
                </a:prstGeom>
                <a:noFill/>
                <a:ln cap="flat" cmpd="sng" w="9525">
                  <a:solidFill>
                    <a:srgbClr val="000000"/>
                  </a:solidFill>
                  <a:prstDash val="solid"/>
                  <a:round/>
                  <a:headEnd len="sm" w="sm" type="none"/>
                  <a:tailEnd len="sm" w="sm" type="none"/>
                </a:ln>
              </p:spPr>
            </p:cxnSp>
            <p:cxnSp>
              <p:nvCxnSpPr>
                <p:cNvPr id="1113" name="Google Shape;1113;p8"/>
                <p:cNvCxnSpPr/>
                <p:nvPr/>
              </p:nvCxnSpPr>
              <p:spPr>
                <a:xfrm>
                  <a:off x="4128205" y="3719558"/>
                  <a:ext cx="0" cy="111431"/>
                </a:xfrm>
                <a:prstGeom prst="straightConnector1">
                  <a:avLst/>
                </a:prstGeom>
                <a:noFill/>
                <a:ln cap="flat" cmpd="sng" w="9525">
                  <a:solidFill>
                    <a:srgbClr val="000000"/>
                  </a:solidFill>
                  <a:prstDash val="solid"/>
                  <a:round/>
                  <a:headEnd len="sm" w="sm" type="none"/>
                  <a:tailEnd len="sm" w="sm" type="none"/>
                </a:ln>
              </p:spPr>
            </p:cxnSp>
          </p:grpSp>
          <p:sp>
            <p:nvSpPr>
              <p:cNvPr id="1114" name="Google Shape;1114;p8"/>
              <p:cNvSpPr/>
              <p:nvPr/>
            </p:nvSpPr>
            <p:spPr>
              <a:xfrm>
                <a:off x="6553829" y="4551184"/>
                <a:ext cx="496888" cy="812678"/>
              </a:xfrm>
              <a:prstGeom prst="rect">
                <a:avLst/>
              </a:prstGeom>
              <a:gradFill>
                <a:gsLst>
                  <a:gs pos="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1115" name="Google Shape;1115;p8"/>
              <p:cNvCxnSpPr/>
              <p:nvPr/>
            </p:nvCxnSpPr>
            <p:spPr>
              <a:xfrm flipH="1">
                <a:off x="6547479" y="4001991"/>
                <a:ext cx="3175" cy="1452344"/>
              </a:xfrm>
              <a:prstGeom prst="straightConnector1">
                <a:avLst/>
              </a:prstGeom>
              <a:noFill/>
              <a:ln cap="flat" cmpd="sng" w="9525">
                <a:solidFill>
                  <a:srgbClr val="000000"/>
                </a:solidFill>
                <a:prstDash val="dash"/>
                <a:round/>
                <a:headEnd len="sm" w="sm" type="none"/>
                <a:tailEnd len="sm" w="sm" type="none"/>
              </a:ln>
            </p:spPr>
          </p:cxnSp>
          <p:grpSp>
            <p:nvGrpSpPr>
              <p:cNvPr id="1116" name="Google Shape;1116;p8"/>
              <p:cNvGrpSpPr/>
              <p:nvPr/>
            </p:nvGrpSpPr>
            <p:grpSpPr>
              <a:xfrm>
                <a:off x="6550654" y="3836916"/>
                <a:ext cx="503238" cy="249200"/>
                <a:chOff x="2184879" y="1564508"/>
                <a:chExt cx="1198749" cy="441581"/>
              </a:xfrm>
            </p:grpSpPr>
            <p:sp>
              <p:nvSpPr>
                <p:cNvPr id="1117" name="Google Shape;1117;p8"/>
                <p:cNvSpPr/>
                <p:nvPr/>
              </p:nvSpPr>
              <p:spPr>
                <a:xfrm flipH="1" rot="10800000">
                  <a:off x="2188662" y="1691075"/>
                  <a:ext cx="1194966" cy="315014"/>
                </a:xfrm>
                <a:prstGeom prst="ellipse">
                  <a:avLst/>
                </a:prstGeom>
                <a:gradFill>
                  <a:gsLst>
                    <a:gs pos="0">
                      <a:srgbClr val="262699"/>
                    </a:gs>
                    <a:gs pos="3100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118" name="Google Shape;1118;p8"/>
                <p:cNvSpPr/>
                <p:nvPr/>
              </p:nvSpPr>
              <p:spPr>
                <a:xfrm>
                  <a:off x="2184879" y="1736077"/>
                  <a:ext cx="1198749" cy="112505"/>
                </a:xfrm>
                <a:prstGeom prst="rect">
                  <a:avLst/>
                </a:prstGeom>
                <a:gradFill>
                  <a:gsLst>
                    <a:gs pos="0">
                      <a:srgbClr val="ACACEA"/>
                    </a:gs>
                    <a:gs pos="54000">
                      <a:srgbClr val="8383E0"/>
                    </a:gs>
                    <a:gs pos="100000">
                      <a:srgbClr val="262699"/>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119" name="Google Shape;1119;p8"/>
                <p:cNvSpPr/>
                <p:nvPr/>
              </p:nvSpPr>
              <p:spPr>
                <a:xfrm flipH="1" rot="10800000">
                  <a:off x="2184879" y="1564508"/>
                  <a:ext cx="1194966" cy="315014"/>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120" name="Google Shape;1120;p8"/>
                <p:cNvSpPr/>
                <p:nvPr/>
              </p:nvSpPr>
              <p:spPr>
                <a:xfrm>
                  <a:off x="2491185" y="1671388"/>
                  <a:ext cx="582357" cy="157507"/>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121" name="Google Shape;1121;p8"/>
                <p:cNvSpPr/>
                <p:nvPr/>
              </p:nvSpPr>
              <p:spPr>
                <a:xfrm>
                  <a:off x="2430680" y="1629198"/>
                  <a:ext cx="703366" cy="112505"/>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122" name="Google Shape;1122;p8"/>
                <p:cNvSpPr/>
                <p:nvPr/>
              </p:nvSpPr>
              <p:spPr>
                <a:xfrm>
                  <a:off x="2892028" y="1724827"/>
                  <a:ext cx="260925" cy="95629"/>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123" name="Google Shape;1123;p8"/>
                <p:cNvSpPr/>
                <p:nvPr/>
              </p:nvSpPr>
              <p:spPr>
                <a:xfrm>
                  <a:off x="2419334" y="1727640"/>
                  <a:ext cx="253364" cy="92816"/>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cxnSp>
              <p:nvCxnSpPr>
                <p:cNvPr id="1124" name="Google Shape;1124;p8"/>
                <p:cNvCxnSpPr>
                  <a:endCxn id="1119" idx="2"/>
                </p:cNvCxnSpPr>
                <p:nvPr/>
              </p:nvCxnSpPr>
              <p:spPr>
                <a:xfrm rot="10800000">
                  <a:off x="2184879" y="1722015"/>
                  <a:ext cx="3900" cy="1209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1125" name="Google Shape;1125;p8"/>
                <p:cNvCxnSpPr/>
                <p:nvPr/>
              </p:nvCxnSpPr>
              <p:spPr>
                <a:xfrm rot="10800000">
                  <a:off x="3379845" y="1730452"/>
                  <a:ext cx="3783" cy="120944"/>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grpSp>
      <p:grpSp>
        <p:nvGrpSpPr>
          <p:cNvPr id="1126" name="Google Shape;1126;p8"/>
          <p:cNvGrpSpPr/>
          <p:nvPr/>
        </p:nvGrpSpPr>
        <p:grpSpPr>
          <a:xfrm>
            <a:off x="4130530" y="2423492"/>
            <a:ext cx="4416425" cy="2314575"/>
            <a:chOff x="2381956" y="2435173"/>
            <a:chExt cx="4415330" cy="2315048"/>
          </a:xfrm>
        </p:grpSpPr>
        <p:sp>
          <p:nvSpPr>
            <p:cNvPr id="1127" name="Google Shape;1127;p8"/>
            <p:cNvSpPr/>
            <p:nvPr/>
          </p:nvSpPr>
          <p:spPr>
            <a:xfrm>
              <a:off x="2381956" y="2439937"/>
              <a:ext cx="296789" cy="1743431"/>
            </a:xfrm>
            <a:custGeom>
              <a:rect b="b" l="l" r="r" t="t"/>
              <a:pathLst>
                <a:path extrusionOk="0" h="2022548" w="228538">
                  <a:moveTo>
                    <a:pt x="228538" y="0"/>
                  </a:moveTo>
                  <a:lnTo>
                    <a:pt x="0" y="6607"/>
                  </a:lnTo>
                  <a:lnTo>
                    <a:pt x="0" y="2022548"/>
                  </a:lnTo>
                </a:path>
              </a:pathLst>
            </a:custGeom>
            <a:noFill/>
            <a:ln cap="flat" cmpd="sng" w="31750">
              <a:solidFill>
                <a:srgbClr val="CC0000"/>
              </a:solidFill>
              <a:prstDash val="solid"/>
              <a:round/>
              <a:headEnd len="med" w="med" type="triangle"/>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CC0000"/>
                </a:solidFill>
                <a:latin typeface="Gill Sans"/>
                <a:ea typeface="Gill Sans"/>
                <a:cs typeface="Gill Sans"/>
                <a:sym typeface="Gill Sans"/>
              </a:endParaRPr>
            </a:p>
          </p:txBody>
        </p:sp>
        <p:sp>
          <p:nvSpPr>
            <p:cNvPr id="1128" name="Google Shape;1128;p8"/>
            <p:cNvSpPr/>
            <p:nvPr/>
          </p:nvSpPr>
          <p:spPr>
            <a:xfrm flipH="1">
              <a:off x="6411620" y="2435173"/>
              <a:ext cx="385666" cy="2300758"/>
            </a:xfrm>
            <a:custGeom>
              <a:rect b="b" l="l" r="r" t="t"/>
              <a:pathLst>
                <a:path extrusionOk="0" h="2117725" w="307275">
                  <a:moveTo>
                    <a:pt x="307275" y="0"/>
                  </a:moveTo>
                  <a:lnTo>
                    <a:pt x="0" y="0"/>
                  </a:lnTo>
                  <a:lnTo>
                    <a:pt x="0" y="2117725"/>
                  </a:lnTo>
                </a:path>
              </a:pathLst>
            </a:custGeom>
            <a:noFill/>
            <a:ln cap="flat" cmpd="sng" w="31750">
              <a:solidFill>
                <a:srgbClr val="CC0000"/>
              </a:solidFill>
              <a:prstDash val="solid"/>
              <a:round/>
              <a:headEnd len="med" w="med" type="triangle"/>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Gill Sans"/>
                <a:ea typeface="Gill Sans"/>
                <a:cs typeface="Gill Sans"/>
                <a:sym typeface="Gill Sans"/>
              </a:endParaRPr>
            </a:p>
          </p:txBody>
        </p:sp>
        <p:cxnSp>
          <p:nvCxnSpPr>
            <p:cNvPr id="1129" name="Google Shape;1129;p8"/>
            <p:cNvCxnSpPr/>
            <p:nvPr/>
          </p:nvCxnSpPr>
          <p:spPr>
            <a:xfrm flipH="1" rot="10800000">
              <a:off x="5791061" y="2687638"/>
              <a:ext cx="7936" cy="2062583"/>
            </a:xfrm>
            <a:prstGeom prst="straightConnector1">
              <a:avLst/>
            </a:prstGeom>
            <a:noFill/>
            <a:ln cap="flat" cmpd="sng" w="31750">
              <a:solidFill>
                <a:srgbClr val="CC0000"/>
              </a:solidFill>
              <a:prstDash val="solid"/>
              <a:round/>
              <a:headEnd len="med" w="med" type="triangle"/>
              <a:tailEnd len="med" w="med" type="triangle"/>
            </a:ln>
          </p:spPr>
        </p:cxnSp>
        <p:cxnSp>
          <p:nvCxnSpPr>
            <p:cNvPr id="1130" name="Google Shape;1130;p8"/>
            <p:cNvCxnSpPr/>
            <p:nvPr/>
          </p:nvCxnSpPr>
          <p:spPr>
            <a:xfrm flipH="1" rot="10800000">
              <a:off x="4599144" y="2708279"/>
              <a:ext cx="17458" cy="2037179"/>
            </a:xfrm>
            <a:prstGeom prst="straightConnector1">
              <a:avLst/>
            </a:prstGeom>
            <a:noFill/>
            <a:ln cap="flat" cmpd="sng" w="31750">
              <a:solidFill>
                <a:srgbClr val="CC0000"/>
              </a:solidFill>
              <a:prstDash val="solid"/>
              <a:round/>
              <a:headEnd len="med" w="med" type="triangle"/>
              <a:tailEnd len="med" w="med" type="triangle"/>
            </a:ln>
          </p:spPr>
        </p:cxnSp>
        <p:cxnSp>
          <p:nvCxnSpPr>
            <p:cNvPr id="1131" name="Google Shape;1131;p8"/>
            <p:cNvCxnSpPr/>
            <p:nvPr/>
          </p:nvCxnSpPr>
          <p:spPr>
            <a:xfrm rot="10800000">
              <a:off x="3807178" y="2762265"/>
              <a:ext cx="9523" cy="1983193"/>
            </a:xfrm>
            <a:prstGeom prst="straightConnector1">
              <a:avLst/>
            </a:prstGeom>
            <a:noFill/>
            <a:ln cap="flat" cmpd="sng" w="31750">
              <a:solidFill>
                <a:srgbClr val="CC0000"/>
              </a:solidFill>
              <a:prstDash val="solid"/>
              <a:round/>
              <a:headEnd len="med" w="med" type="triangle"/>
              <a:tailEnd len="med" w="med" type="triangle"/>
            </a:ln>
          </p:spPr>
        </p:cxnSp>
      </p:grpSp>
      <p:grpSp>
        <p:nvGrpSpPr>
          <p:cNvPr id="1132" name="Google Shape;1132;p8"/>
          <p:cNvGrpSpPr/>
          <p:nvPr/>
        </p:nvGrpSpPr>
        <p:grpSpPr>
          <a:xfrm>
            <a:off x="3806680" y="4636468"/>
            <a:ext cx="4956176" cy="692149"/>
            <a:chOff x="2056656" y="4691836"/>
            <a:chExt cx="4955291" cy="692750"/>
          </a:xfrm>
        </p:grpSpPr>
        <p:grpSp>
          <p:nvGrpSpPr>
            <p:cNvPr id="1133" name="Google Shape;1133;p8"/>
            <p:cNvGrpSpPr/>
            <p:nvPr/>
          </p:nvGrpSpPr>
          <p:grpSpPr>
            <a:xfrm>
              <a:off x="3605780" y="5055689"/>
              <a:ext cx="430136" cy="328897"/>
              <a:chOff x="2932124" y="3912858"/>
              <a:chExt cx="430455" cy="329059"/>
            </a:xfrm>
          </p:grpSpPr>
          <p:sp>
            <p:nvSpPr>
              <p:cNvPr id="1134" name="Google Shape;1134;p8"/>
              <p:cNvSpPr/>
              <p:nvPr/>
            </p:nvSpPr>
            <p:spPr>
              <a:xfrm>
                <a:off x="2936890" y="3912858"/>
                <a:ext cx="425689" cy="329059"/>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1135" name="Google Shape;1135;p8"/>
              <p:cNvCxnSpPr/>
              <p:nvPr/>
            </p:nvCxnSpPr>
            <p:spPr>
              <a:xfrm>
                <a:off x="2932124" y="4005058"/>
                <a:ext cx="425689" cy="0"/>
              </a:xfrm>
              <a:prstGeom prst="straightConnector1">
                <a:avLst/>
              </a:prstGeom>
              <a:noFill/>
              <a:ln cap="flat" cmpd="sng" w="9525">
                <a:solidFill>
                  <a:srgbClr val="CC0000"/>
                </a:solidFill>
                <a:prstDash val="solid"/>
                <a:round/>
                <a:headEnd len="sm" w="sm" type="none"/>
                <a:tailEnd len="sm" w="sm" type="none"/>
              </a:ln>
            </p:spPr>
          </p:cxnSp>
          <p:cxnSp>
            <p:nvCxnSpPr>
              <p:cNvPr id="1136" name="Google Shape;1136;p8"/>
              <p:cNvCxnSpPr/>
              <p:nvPr/>
            </p:nvCxnSpPr>
            <p:spPr>
              <a:xfrm>
                <a:off x="2932124" y="4068645"/>
                <a:ext cx="425689" cy="0"/>
              </a:xfrm>
              <a:prstGeom prst="straightConnector1">
                <a:avLst/>
              </a:prstGeom>
              <a:noFill/>
              <a:ln cap="flat" cmpd="sng" w="9525">
                <a:solidFill>
                  <a:srgbClr val="CC0000"/>
                </a:solidFill>
                <a:prstDash val="solid"/>
                <a:round/>
                <a:headEnd len="sm" w="sm" type="none"/>
                <a:tailEnd len="sm" w="sm" type="none"/>
              </a:ln>
            </p:spPr>
          </p:cxnSp>
          <p:cxnSp>
            <p:nvCxnSpPr>
              <p:cNvPr id="1137" name="Google Shape;1137;p8"/>
              <p:cNvCxnSpPr>
                <a:stCxn id="1134" idx="2"/>
              </p:cNvCxnSpPr>
              <p:nvPr/>
            </p:nvCxnSpPr>
            <p:spPr>
              <a:xfrm rot="10800000">
                <a:off x="3148235" y="4004917"/>
                <a:ext cx="1500" cy="237000"/>
              </a:xfrm>
              <a:prstGeom prst="straightConnector1">
                <a:avLst/>
              </a:prstGeom>
              <a:noFill/>
              <a:ln cap="flat" cmpd="sng" w="9525">
                <a:solidFill>
                  <a:srgbClr val="CC0000"/>
                </a:solidFill>
                <a:prstDash val="solid"/>
                <a:round/>
                <a:headEnd len="sm" w="sm" type="none"/>
                <a:tailEnd len="sm" w="sm" type="none"/>
              </a:ln>
            </p:spPr>
          </p:cxnSp>
        </p:grpSp>
        <p:grpSp>
          <p:nvGrpSpPr>
            <p:cNvPr id="1138" name="Google Shape;1138;p8"/>
            <p:cNvGrpSpPr/>
            <p:nvPr/>
          </p:nvGrpSpPr>
          <p:grpSpPr>
            <a:xfrm>
              <a:off x="4388278" y="5055689"/>
              <a:ext cx="430135" cy="328897"/>
              <a:chOff x="2931985" y="3912924"/>
              <a:chExt cx="430454" cy="329059"/>
            </a:xfrm>
          </p:grpSpPr>
          <p:sp>
            <p:nvSpPr>
              <p:cNvPr id="1139" name="Google Shape;1139;p8"/>
              <p:cNvSpPr/>
              <p:nvPr/>
            </p:nvSpPr>
            <p:spPr>
              <a:xfrm>
                <a:off x="2936750" y="3912924"/>
                <a:ext cx="425689" cy="329059"/>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1140" name="Google Shape;1140;p8"/>
              <p:cNvCxnSpPr/>
              <p:nvPr/>
            </p:nvCxnSpPr>
            <p:spPr>
              <a:xfrm>
                <a:off x="2931985" y="4005125"/>
                <a:ext cx="425689" cy="0"/>
              </a:xfrm>
              <a:prstGeom prst="straightConnector1">
                <a:avLst/>
              </a:prstGeom>
              <a:noFill/>
              <a:ln cap="flat" cmpd="sng" w="9525">
                <a:solidFill>
                  <a:srgbClr val="CC0000"/>
                </a:solidFill>
                <a:prstDash val="solid"/>
                <a:round/>
                <a:headEnd len="sm" w="sm" type="none"/>
                <a:tailEnd len="sm" w="sm" type="none"/>
              </a:ln>
            </p:spPr>
          </p:cxnSp>
          <p:cxnSp>
            <p:nvCxnSpPr>
              <p:cNvPr id="1141" name="Google Shape;1141;p8"/>
              <p:cNvCxnSpPr/>
              <p:nvPr/>
            </p:nvCxnSpPr>
            <p:spPr>
              <a:xfrm>
                <a:off x="2931985" y="4068711"/>
                <a:ext cx="425689" cy="0"/>
              </a:xfrm>
              <a:prstGeom prst="straightConnector1">
                <a:avLst/>
              </a:prstGeom>
              <a:noFill/>
              <a:ln cap="flat" cmpd="sng" w="9525">
                <a:solidFill>
                  <a:srgbClr val="CC0000"/>
                </a:solidFill>
                <a:prstDash val="solid"/>
                <a:round/>
                <a:headEnd len="sm" w="sm" type="none"/>
                <a:tailEnd len="sm" w="sm" type="none"/>
              </a:ln>
            </p:spPr>
          </p:cxnSp>
          <p:cxnSp>
            <p:nvCxnSpPr>
              <p:cNvPr id="1142" name="Google Shape;1142;p8"/>
              <p:cNvCxnSpPr>
                <a:stCxn id="1139" idx="2"/>
              </p:cNvCxnSpPr>
              <p:nvPr/>
            </p:nvCxnSpPr>
            <p:spPr>
              <a:xfrm rot="10800000">
                <a:off x="3148095" y="4004983"/>
                <a:ext cx="1500" cy="237000"/>
              </a:xfrm>
              <a:prstGeom prst="straightConnector1">
                <a:avLst/>
              </a:prstGeom>
              <a:noFill/>
              <a:ln cap="flat" cmpd="sng" w="9525">
                <a:solidFill>
                  <a:srgbClr val="CC0000"/>
                </a:solidFill>
                <a:prstDash val="solid"/>
                <a:round/>
                <a:headEnd len="sm" w="sm" type="none"/>
                <a:tailEnd len="sm" w="sm" type="none"/>
              </a:ln>
            </p:spPr>
          </p:cxnSp>
        </p:grpSp>
        <p:grpSp>
          <p:nvGrpSpPr>
            <p:cNvPr id="1143" name="Google Shape;1143;p8"/>
            <p:cNvGrpSpPr/>
            <p:nvPr/>
          </p:nvGrpSpPr>
          <p:grpSpPr>
            <a:xfrm>
              <a:off x="5591389" y="5052511"/>
              <a:ext cx="430134" cy="328897"/>
              <a:chOff x="2931771" y="3912722"/>
              <a:chExt cx="430453" cy="329058"/>
            </a:xfrm>
          </p:grpSpPr>
          <p:sp>
            <p:nvSpPr>
              <p:cNvPr id="1144" name="Google Shape;1144;p8"/>
              <p:cNvSpPr/>
              <p:nvPr/>
            </p:nvSpPr>
            <p:spPr>
              <a:xfrm>
                <a:off x="2936535" y="3912722"/>
                <a:ext cx="425689" cy="329058"/>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1145" name="Google Shape;1145;p8"/>
              <p:cNvCxnSpPr/>
              <p:nvPr/>
            </p:nvCxnSpPr>
            <p:spPr>
              <a:xfrm>
                <a:off x="2931771" y="4004922"/>
                <a:ext cx="425689" cy="0"/>
              </a:xfrm>
              <a:prstGeom prst="straightConnector1">
                <a:avLst/>
              </a:prstGeom>
              <a:noFill/>
              <a:ln cap="flat" cmpd="sng" w="9525">
                <a:solidFill>
                  <a:srgbClr val="CC0000"/>
                </a:solidFill>
                <a:prstDash val="solid"/>
                <a:round/>
                <a:headEnd len="sm" w="sm" type="none"/>
                <a:tailEnd len="sm" w="sm" type="none"/>
              </a:ln>
            </p:spPr>
          </p:cxnSp>
          <p:cxnSp>
            <p:nvCxnSpPr>
              <p:cNvPr id="1146" name="Google Shape;1146;p8"/>
              <p:cNvCxnSpPr/>
              <p:nvPr/>
            </p:nvCxnSpPr>
            <p:spPr>
              <a:xfrm>
                <a:off x="2931771" y="4068509"/>
                <a:ext cx="425689" cy="0"/>
              </a:xfrm>
              <a:prstGeom prst="straightConnector1">
                <a:avLst/>
              </a:prstGeom>
              <a:noFill/>
              <a:ln cap="flat" cmpd="sng" w="9525">
                <a:solidFill>
                  <a:srgbClr val="CC0000"/>
                </a:solidFill>
                <a:prstDash val="solid"/>
                <a:round/>
                <a:headEnd len="sm" w="sm" type="none"/>
                <a:tailEnd len="sm" w="sm" type="none"/>
              </a:ln>
            </p:spPr>
          </p:cxnSp>
          <p:cxnSp>
            <p:nvCxnSpPr>
              <p:cNvPr id="1147" name="Google Shape;1147;p8"/>
              <p:cNvCxnSpPr>
                <a:stCxn id="1144" idx="2"/>
              </p:cNvCxnSpPr>
              <p:nvPr/>
            </p:nvCxnSpPr>
            <p:spPr>
              <a:xfrm rot="10800000">
                <a:off x="3147879" y="4004780"/>
                <a:ext cx="1500" cy="237000"/>
              </a:xfrm>
              <a:prstGeom prst="straightConnector1">
                <a:avLst/>
              </a:prstGeom>
              <a:noFill/>
              <a:ln cap="flat" cmpd="sng" w="9525">
                <a:solidFill>
                  <a:srgbClr val="CC0000"/>
                </a:solidFill>
                <a:prstDash val="solid"/>
                <a:round/>
                <a:headEnd len="sm" w="sm" type="none"/>
                <a:tailEnd len="sm" w="sm" type="none"/>
              </a:ln>
            </p:spPr>
          </p:cxnSp>
        </p:grpSp>
        <p:grpSp>
          <p:nvGrpSpPr>
            <p:cNvPr id="1148" name="Google Shape;1148;p8"/>
            <p:cNvGrpSpPr/>
            <p:nvPr/>
          </p:nvGrpSpPr>
          <p:grpSpPr>
            <a:xfrm>
              <a:off x="6581812" y="5046155"/>
              <a:ext cx="430135" cy="328898"/>
              <a:chOff x="2931660" y="3913102"/>
              <a:chExt cx="430454" cy="328747"/>
            </a:xfrm>
          </p:grpSpPr>
          <p:sp>
            <p:nvSpPr>
              <p:cNvPr id="1149" name="Google Shape;1149;p8"/>
              <p:cNvSpPr/>
              <p:nvPr/>
            </p:nvSpPr>
            <p:spPr>
              <a:xfrm>
                <a:off x="2936425" y="3913102"/>
                <a:ext cx="425689" cy="328747"/>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1150" name="Google Shape;1150;p8"/>
              <p:cNvCxnSpPr/>
              <p:nvPr/>
            </p:nvCxnSpPr>
            <p:spPr>
              <a:xfrm>
                <a:off x="2931660" y="4005215"/>
                <a:ext cx="425689" cy="0"/>
              </a:xfrm>
              <a:prstGeom prst="straightConnector1">
                <a:avLst/>
              </a:prstGeom>
              <a:noFill/>
              <a:ln cap="flat" cmpd="sng" w="9525">
                <a:solidFill>
                  <a:srgbClr val="CC0000"/>
                </a:solidFill>
                <a:prstDash val="solid"/>
                <a:round/>
                <a:headEnd len="sm" w="sm" type="none"/>
                <a:tailEnd len="sm" w="sm" type="none"/>
              </a:ln>
            </p:spPr>
          </p:cxnSp>
          <p:cxnSp>
            <p:nvCxnSpPr>
              <p:cNvPr id="1151" name="Google Shape;1151;p8"/>
              <p:cNvCxnSpPr/>
              <p:nvPr/>
            </p:nvCxnSpPr>
            <p:spPr>
              <a:xfrm>
                <a:off x="2931660" y="4067152"/>
                <a:ext cx="425689" cy="0"/>
              </a:xfrm>
              <a:prstGeom prst="straightConnector1">
                <a:avLst/>
              </a:prstGeom>
              <a:noFill/>
              <a:ln cap="flat" cmpd="sng" w="9525">
                <a:solidFill>
                  <a:srgbClr val="CC0000"/>
                </a:solidFill>
                <a:prstDash val="solid"/>
                <a:round/>
                <a:headEnd len="sm" w="sm" type="none"/>
                <a:tailEnd len="sm" w="sm" type="none"/>
              </a:ln>
            </p:spPr>
          </p:cxnSp>
          <p:cxnSp>
            <p:nvCxnSpPr>
              <p:cNvPr id="1152" name="Google Shape;1152;p8"/>
              <p:cNvCxnSpPr>
                <a:stCxn id="1149" idx="2"/>
              </p:cNvCxnSpPr>
              <p:nvPr/>
            </p:nvCxnSpPr>
            <p:spPr>
              <a:xfrm rot="10800000">
                <a:off x="3147770" y="4005149"/>
                <a:ext cx="1500" cy="236700"/>
              </a:xfrm>
              <a:prstGeom prst="straightConnector1">
                <a:avLst/>
              </a:prstGeom>
              <a:noFill/>
              <a:ln cap="flat" cmpd="sng" w="9525">
                <a:solidFill>
                  <a:srgbClr val="CC0000"/>
                </a:solidFill>
                <a:prstDash val="solid"/>
                <a:round/>
                <a:headEnd len="sm" w="sm" type="none"/>
                <a:tailEnd len="sm" w="sm" type="none"/>
              </a:ln>
            </p:spPr>
          </p:cxnSp>
        </p:grpSp>
        <p:grpSp>
          <p:nvGrpSpPr>
            <p:cNvPr id="1153" name="Google Shape;1153;p8"/>
            <p:cNvGrpSpPr/>
            <p:nvPr/>
          </p:nvGrpSpPr>
          <p:grpSpPr>
            <a:xfrm>
              <a:off x="2056656" y="4691836"/>
              <a:ext cx="674567" cy="519563"/>
              <a:chOff x="2932675" y="3913607"/>
              <a:chExt cx="429970" cy="328266"/>
            </a:xfrm>
          </p:grpSpPr>
          <p:sp>
            <p:nvSpPr>
              <p:cNvPr id="1154" name="Google Shape;1154;p8"/>
              <p:cNvSpPr/>
              <p:nvPr/>
            </p:nvSpPr>
            <p:spPr>
              <a:xfrm>
                <a:off x="2936722" y="3913607"/>
                <a:ext cx="425923" cy="328266"/>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cxnSp>
            <p:nvCxnSpPr>
              <p:cNvPr id="1155" name="Google Shape;1155;p8"/>
              <p:cNvCxnSpPr/>
              <p:nvPr/>
            </p:nvCxnSpPr>
            <p:spPr>
              <a:xfrm>
                <a:off x="2932675" y="4004959"/>
                <a:ext cx="424911" cy="0"/>
              </a:xfrm>
              <a:prstGeom prst="straightConnector1">
                <a:avLst/>
              </a:prstGeom>
              <a:noFill/>
              <a:ln cap="flat" cmpd="sng" w="9525">
                <a:solidFill>
                  <a:srgbClr val="CC0000"/>
                </a:solidFill>
                <a:prstDash val="solid"/>
                <a:round/>
                <a:headEnd len="sm" w="sm" type="none"/>
                <a:tailEnd len="sm" w="sm" type="none"/>
              </a:ln>
            </p:spPr>
          </p:cxnSp>
          <p:cxnSp>
            <p:nvCxnSpPr>
              <p:cNvPr id="1156" name="Google Shape;1156;p8"/>
              <p:cNvCxnSpPr/>
              <p:nvPr/>
            </p:nvCxnSpPr>
            <p:spPr>
              <a:xfrm>
                <a:off x="2932675" y="4069207"/>
                <a:ext cx="424911" cy="0"/>
              </a:xfrm>
              <a:prstGeom prst="straightConnector1">
                <a:avLst/>
              </a:prstGeom>
              <a:noFill/>
              <a:ln cap="flat" cmpd="sng" w="9525">
                <a:solidFill>
                  <a:srgbClr val="CC0000"/>
                </a:solidFill>
                <a:prstDash val="solid"/>
                <a:round/>
                <a:headEnd len="sm" w="sm" type="none"/>
                <a:tailEnd len="sm" w="sm" type="none"/>
              </a:ln>
            </p:spPr>
          </p:cxnSp>
          <p:cxnSp>
            <p:nvCxnSpPr>
              <p:cNvPr id="1157" name="Google Shape;1157;p8"/>
              <p:cNvCxnSpPr>
                <a:stCxn id="1154" idx="2"/>
              </p:cNvCxnSpPr>
              <p:nvPr/>
            </p:nvCxnSpPr>
            <p:spPr>
              <a:xfrm rot="10800000">
                <a:off x="3148784" y="4004873"/>
                <a:ext cx="900" cy="237000"/>
              </a:xfrm>
              <a:prstGeom prst="straightConnector1">
                <a:avLst/>
              </a:prstGeom>
              <a:noFill/>
              <a:ln cap="flat" cmpd="sng" w="9525">
                <a:solidFill>
                  <a:srgbClr val="CC0000"/>
                </a:solidFill>
                <a:prstDash val="solid"/>
                <a:round/>
                <a:headEnd len="sm" w="sm" type="none"/>
                <a:tailEnd len="sm" w="sm" type="none"/>
              </a:ln>
            </p:spPr>
          </p:cxnSp>
        </p:grpSp>
      </p:grpSp>
      <p:grpSp>
        <p:nvGrpSpPr>
          <p:cNvPr id="1158" name="Google Shape;1158;p8"/>
          <p:cNvGrpSpPr/>
          <p:nvPr/>
        </p:nvGrpSpPr>
        <p:grpSpPr>
          <a:xfrm>
            <a:off x="7605568" y="5890592"/>
            <a:ext cx="588962" cy="242888"/>
            <a:chOff x="1871277" y="1576300"/>
            <a:chExt cx="1128371" cy="437861"/>
          </a:xfrm>
        </p:grpSpPr>
        <p:sp>
          <p:nvSpPr>
            <p:cNvPr id="1159" name="Google Shape;1159;p8"/>
            <p:cNvSpPr/>
            <p:nvPr/>
          </p:nvSpPr>
          <p:spPr>
            <a:xfrm flipH="1" rot="10800000">
              <a:off x="1874317" y="1693636"/>
              <a:ext cx="1125331" cy="320525"/>
            </a:xfrm>
            <a:prstGeom prst="ellipse">
              <a:avLst/>
            </a:prstGeom>
            <a:gradFill>
              <a:gsLst>
                <a:gs pos="0">
                  <a:srgbClr val="262699"/>
                </a:gs>
                <a:gs pos="52999">
                  <a:srgbClr val="8585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160" name="Google Shape;1160;p8"/>
            <p:cNvSpPr/>
            <p:nvPr/>
          </p:nvSpPr>
          <p:spPr>
            <a:xfrm>
              <a:off x="1871277" y="1739425"/>
              <a:ext cx="1128371" cy="117334"/>
            </a:xfrm>
            <a:prstGeom prst="rect">
              <a:avLst/>
            </a:prstGeom>
            <a:gradFill>
              <a:gsLst>
                <a:gs pos="0">
                  <a:srgbClr val="262699"/>
                </a:gs>
                <a:gs pos="52999">
                  <a:srgbClr val="8383E0"/>
                </a:gs>
                <a:gs pos="100000">
                  <a:srgbClr val="262699"/>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161" name="Google Shape;1161;p8"/>
            <p:cNvSpPr/>
            <p:nvPr/>
          </p:nvSpPr>
          <p:spPr>
            <a:xfrm flipH="1" rot="10800000">
              <a:off x="1871277" y="1576300"/>
              <a:ext cx="1125331" cy="320525"/>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162" name="Google Shape;1162;p8"/>
            <p:cNvSpPr/>
            <p:nvPr/>
          </p:nvSpPr>
          <p:spPr>
            <a:xfrm>
              <a:off x="2160212" y="1673602"/>
              <a:ext cx="547458" cy="16026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163" name="Google Shape;1163;p8"/>
            <p:cNvSpPr/>
            <p:nvPr/>
          </p:nvSpPr>
          <p:spPr>
            <a:xfrm>
              <a:off x="2102426" y="1633537"/>
              <a:ext cx="663033" cy="111612"/>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164" name="Google Shape;1164;p8"/>
            <p:cNvSpPr/>
            <p:nvPr/>
          </p:nvSpPr>
          <p:spPr>
            <a:xfrm>
              <a:off x="2537350" y="1727978"/>
              <a:ext cx="243315" cy="97302"/>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165" name="Google Shape;1165;p8"/>
            <p:cNvSpPr/>
            <p:nvPr/>
          </p:nvSpPr>
          <p:spPr>
            <a:xfrm>
              <a:off x="2090260" y="1730839"/>
              <a:ext cx="240272" cy="97302"/>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cxnSp>
          <p:nvCxnSpPr>
            <p:cNvPr id="1166" name="Google Shape;1166;p8"/>
            <p:cNvCxnSpPr>
              <a:endCxn id="1161" idx="2"/>
            </p:cNvCxnSpPr>
            <p:nvPr/>
          </p:nvCxnSpPr>
          <p:spPr>
            <a:xfrm rot="10800000">
              <a:off x="1871277" y="1736563"/>
              <a:ext cx="3000" cy="1230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1167" name="Google Shape;1167;p8"/>
            <p:cNvCxnSpPr/>
            <p:nvPr/>
          </p:nvCxnSpPr>
          <p:spPr>
            <a:xfrm rot="10800000">
              <a:off x="2996608" y="1733702"/>
              <a:ext cx="3040" cy="123058"/>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nvGrpSpPr>
          <p:cNvPr id="1168" name="Google Shape;1168;p8"/>
          <p:cNvGrpSpPr/>
          <p:nvPr/>
        </p:nvGrpSpPr>
        <p:grpSpPr>
          <a:xfrm>
            <a:off x="6124430" y="5749305"/>
            <a:ext cx="588963" cy="242887"/>
            <a:chOff x="1871277" y="1576300"/>
            <a:chExt cx="1128371" cy="437861"/>
          </a:xfrm>
        </p:grpSpPr>
        <p:sp>
          <p:nvSpPr>
            <p:cNvPr id="1169" name="Google Shape;1169;p8"/>
            <p:cNvSpPr/>
            <p:nvPr/>
          </p:nvSpPr>
          <p:spPr>
            <a:xfrm flipH="1" rot="10800000">
              <a:off x="1874319" y="1693635"/>
              <a:ext cx="1125329" cy="320526"/>
            </a:xfrm>
            <a:prstGeom prst="ellipse">
              <a:avLst/>
            </a:prstGeom>
            <a:gradFill>
              <a:gsLst>
                <a:gs pos="0">
                  <a:srgbClr val="262699"/>
                </a:gs>
                <a:gs pos="52999">
                  <a:srgbClr val="8585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170" name="Google Shape;1170;p8"/>
            <p:cNvSpPr/>
            <p:nvPr/>
          </p:nvSpPr>
          <p:spPr>
            <a:xfrm>
              <a:off x="1871277" y="1739424"/>
              <a:ext cx="1128371" cy="117336"/>
            </a:xfrm>
            <a:prstGeom prst="rect">
              <a:avLst/>
            </a:prstGeom>
            <a:gradFill>
              <a:gsLst>
                <a:gs pos="0">
                  <a:srgbClr val="262699"/>
                </a:gs>
                <a:gs pos="52999">
                  <a:srgbClr val="8383E0"/>
                </a:gs>
                <a:gs pos="100000">
                  <a:srgbClr val="262699"/>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171" name="Google Shape;1171;p8"/>
            <p:cNvSpPr/>
            <p:nvPr/>
          </p:nvSpPr>
          <p:spPr>
            <a:xfrm flipH="1" rot="10800000">
              <a:off x="1871277" y="1576300"/>
              <a:ext cx="1125329" cy="320526"/>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172" name="Google Shape;1172;p8"/>
            <p:cNvSpPr/>
            <p:nvPr/>
          </p:nvSpPr>
          <p:spPr>
            <a:xfrm>
              <a:off x="2160214" y="1673603"/>
              <a:ext cx="547457" cy="16026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173" name="Google Shape;1173;p8"/>
            <p:cNvSpPr/>
            <p:nvPr/>
          </p:nvSpPr>
          <p:spPr>
            <a:xfrm>
              <a:off x="2102426" y="1633537"/>
              <a:ext cx="663031" cy="111611"/>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174" name="Google Shape;1174;p8"/>
            <p:cNvSpPr/>
            <p:nvPr/>
          </p:nvSpPr>
          <p:spPr>
            <a:xfrm>
              <a:off x="2537351" y="1727977"/>
              <a:ext cx="243314" cy="97303"/>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175" name="Google Shape;1175;p8"/>
            <p:cNvSpPr/>
            <p:nvPr/>
          </p:nvSpPr>
          <p:spPr>
            <a:xfrm>
              <a:off x="2090260" y="1730839"/>
              <a:ext cx="240274" cy="97303"/>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cxnSp>
          <p:nvCxnSpPr>
            <p:cNvPr id="1176" name="Google Shape;1176;p8"/>
            <p:cNvCxnSpPr>
              <a:endCxn id="1171" idx="2"/>
            </p:cNvCxnSpPr>
            <p:nvPr/>
          </p:nvCxnSpPr>
          <p:spPr>
            <a:xfrm rot="10800000">
              <a:off x="1871277" y="1736563"/>
              <a:ext cx="3000" cy="1230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1177" name="Google Shape;1177;p8"/>
            <p:cNvCxnSpPr/>
            <p:nvPr/>
          </p:nvCxnSpPr>
          <p:spPr>
            <a:xfrm rot="10800000">
              <a:off x="2996606" y="1733700"/>
              <a:ext cx="3042" cy="12306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nvGrpSpPr>
          <p:cNvPr id="1178" name="Google Shape;1178;p8"/>
          <p:cNvGrpSpPr/>
          <p:nvPr/>
        </p:nvGrpSpPr>
        <p:grpSpPr>
          <a:xfrm>
            <a:off x="6916593" y="6209680"/>
            <a:ext cx="588962" cy="242887"/>
            <a:chOff x="1871277" y="1576300"/>
            <a:chExt cx="1128371" cy="437861"/>
          </a:xfrm>
        </p:grpSpPr>
        <p:sp>
          <p:nvSpPr>
            <p:cNvPr id="1179" name="Google Shape;1179;p8"/>
            <p:cNvSpPr/>
            <p:nvPr/>
          </p:nvSpPr>
          <p:spPr>
            <a:xfrm flipH="1" rot="10800000">
              <a:off x="1874317" y="1693635"/>
              <a:ext cx="1125331" cy="320526"/>
            </a:xfrm>
            <a:prstGeom prst="ellipse">
              <a:avLst/>
            </a:prstGeom>
            <a:gradFill>
              <a:gsLst>
                <a:gs pos="0">
                  <a:srgbClr val="262699"/>
                </a:gs>
                <a:gs pos="52999">
                  <a:srgbClr val="8585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180" name="Google Shape;1180;p8"/>
            <p:cNvSpPr/>
            <p:nvPr/>
          </p:nvSpPr>
          <p:spPr>
            <a:xfrm>
              <a:off x="1871277" y="1739424"/>
              <a:ext cx="1128371" cy="117336"/>
            </a:xfrm>
            <a:prstGeom prst="rect">
              <a:avLst/>
            </a:prstGeom>
            <a:gradFill>
              <a:gsLst>
                <a:gs pos="0">
                  <a:srgbClr val="262699"/>
                </a:gs>
                <a:gs pos="52999">
                  <a:srgbClr val="8383E0"/>
                </a:gs>
                <a:gs pos="100000">
                  <a:srgbClr val="262699"/>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181" name="Google Shape;1181;p8"/>
            <p:cNvSpPr/>
            <p:nvPr/>
          </p:nvSpPr>
          <p:spPr>
            <a:xfrm flipH="1" rot="10800000">
              <a:off x="1871277" y="1576300"/>
              <a:ext cx="1125331" cy="320526"/>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182" name="Google Shape;1182;p8"/>
            <p:cNvSpPr/>
            <p:nvPr/>
          </p:nvSpPr>
          <p:spPr>
            <a:xfrm>
              <a:off x="2160212" y="1673603"/>
              <a:ext cx="547458" cy="16026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183" name="Google Shape;1183;p8"/>
            <p:cNvSpPr/>
            <p:nvPr/>
          </p:nvSpPr>
          <p:spPr>
            <a:xfrm>
              <a:off x="2102426" y="1633537"/>
              <a:ext cx="663033" cy="111611"/>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184" name="Google Shape;1184;p8"/>
            <p:cNvSpPr/>
            <p:nvPr/>
          </p:nvSpPr>
          <p:spPr>
            <a:xfrm>
              <a:off x="2537350" y="1727977"/>
              <a:ext cx="243315" cy="97303"/>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185" name="Google Shape;1185;p8"/>
            <p:cNvSpPr/>
            <p:nvPr/>
          </p:nvSpPr>
          <p:spPr>
            <a:xfrm>
              <a:off x="2090260" y="1730839"/>
              <a:ext cx="240272" cy="97303"/>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cxnSp>
          <p:nvCxnSpPr>
            <p:cNvPr id="1186" name="Google Shape;1186;p8"/>
            <p:cNvCxnSpPr>
              <a:endCxn id="1181" idx="2"/>
            </p:cNvCxnSpPr>
            <p:nvPr/>
          </p:nvCxnSpPr>
          <p:spPr>
            <a:xfrm rot="10800000">
              <a:off x="1871277" y="1736563"/>
              <a:ext cx="3000" cy="1230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1187" name="Google Shape;1187;p8"/>
            <p:cNvCxnSpPr/>
            <p:nvPr/>
          </p:nvCxnSpPr>
          <p:spPr>
            <a:xfrm rot="10800000">
              <a:off x="2996608" y="1733700"/>
              <a:ext cx="3040" cy="12306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nvGrpSpPr>
          <p:cNvPr id="1188" name="Google Shape;1188;p8"/>
          <p:cNvGrpSpPr/>
          <p:nvPr/>
        </p:nvGrpSpPr>
        <p:grpSpPr>
          <a:xfrm>
            <a:off x="5452918" y="6301755"/>
            <a:ext cx="588962" cy="242887"/>
            <a:chOff x="1871277" y="1576300"/>
            <a:chExt cx="1128371" cy="437861"/>
          </a:xfrm>
        </p:grpSpPr>
        <p:sp>
          <p:nvSpPr>
            <p:cNvPr id="1189" name="Google Shape;1189;p8"/>
            <p:cNvSpPr/>
            <p:nvPr/>
          </p:nvSpPr>
          <p:spPr>
            <a:xfrm flipH="1" rot="10800000">
              <a:off x="1874317" y="1693635"/>
              <a:ext cx="1125331" cy="320526"/>
            </a:xfrm>
            <a:prstGeom prst="ellipse">
              <a:avLst/>
            </a:prstGeom>
            <a:gradFill>
              <a:gsLst>
                <a:gs pos="0">
                  <a:srgbClr val="262699"/>
                </a:gs>
                <a:gs pos="52999">
                  <a:srgbClr val="8585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190" name="Google Shape;1190;p8"/>
            <p:cNvSpPr/>
            <p:nvPr/>
          </p:nvSpPr>
          <p:spPr>
            <a:xfrm>
              <a:off x="1871277" y="1739424"/>
              <a:ext cx="1128371" cy="117336"/>
            </a:xfrm>
            <a:prstGeom prst="rect">
              <a:avLst/>
            </a:prstGeom>
            <a:gradFill>
              <a:gsLst>
                <a:gs pos="0">
                  <a:srgbClr val="262699"/>
                </a:gs>
                <a:gs pos="52999">
                  <a:srgbClr val="8383E0"/>
                </a:gs>
                <a:gs pos="100000">
                  <a:srgbClr val="262699"/>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191" name="Google Shape;1191;p8"/>
            <p:cNvSpPr/>
            <p:nvPr/>
          </p:nvSpPr>
          <p:spPr>
            <a:xfrm flipH="1" rot="10800000">
              <a:off x="1871277" y="1576300"/>
              <a:ext cx="1125331" cy="320526"/>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192" name="Google Shape;1192;p8"/>
            <p:cNvSpPr/>
            <p:nvPr/>
          </p:nvSpPr>
          <p:spPr>
            <a:xfrm>
              <a:off x="2160212" y="1673603"/>
              <a:ext cx="547458" cy="16026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193" name="Google Shape;1193;p8"/>
            <p:cNvSpPr/>
            <p:nvPr/>
          </p:nvSpPr>
          <p:spPr>
            <a:xfrm>
              <a:off x="2102426" y="1633537"/>
              <a:ext cx="663033" cy="111611"/>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194" name="Google Shape;1194;p8"/>
            <p:cNvSpPr/>
            <p:nvPr/>
          </p:nvSpPr>
          <p:spPr>
            <a:xfrm>
              <a:off x="2537350" y="1727977"/>
              <a:ext cx="243315" cy="97303"/>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195" name="Google Shape;1195;p8"/>
            <p:cNvSpPr/>
            <p:nvPr/>
          </p:nvSpPr>
          <p:spPr>
            <a:xfrm>
              <a:off x="2090260" y="1730839"/>
              <a:ext cx="240272" cy="97303"/>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cxnSp>
          <p:nvCxnSpPr>
            <p:cNvPr id="1196" name="Google Shape;1196;p8"/>
            <p:cNvCxnSpPr>
              <a:endCxn id="1191" idx="2"/>
            </p:cNvCxnSpPr>
            <p:nvPr/>
          </p:nvCxnSpPr>
          <p:spPr>
            <a:xfrm rot="10800000">
              <a:off x="1871277" y="1736563"/>
              <a:ext cx="3000" cy="1230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1197" name="Google Shape;1197;p8"/>
            <p:cNvCxnSpPr/>
            <p:nvPr/>
          </p:nvCxnSpPr>
          <p:spPr>
            <a:xfrm rot="10800000">
              <a:off x="2996608" y="1733700"/>
              <a:ext cx="3040" cy="12306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nvGrpSpPr>
          <p:cNvPr id="1198" name="Google Shape;1198;p8"/>
          <p:cNvGrpSpPr/>
          <p:nvPr/>
        </p:nvGrpSpPr>
        <p:grpSpPr>
          <a:xfrm>
            <a:off x="4494068" y="2167905"/>
            <a:ext cx="3598862" cy="493712"/>
            <a:chOff x="2704632" y="2011398"/>
            <a:chExt cx="3598520" cy="493919"/>
          </a:xfrm>
        </p:grpSpPr>
        <p:sp>
          <p:nvSpPr>
            <p:cNvPr id="1199" name="Google Shape;1199;p8"/>
            <p:cNvSpPr/>
            <p:nvPr/>
          </p:nvSpPr>
          <p:spPr>
            <a:xfrm>
              <a:off x="2722092" y="2011398"/>
              <a:ext cx="3581060" cy="492331"/>
            </a:xfrm>
            <a:prstGeom prst="ellipse">
              <a:avLst/>
            </a:prstGeom>
            <a:solidFill>
              <a:srgbClr val="FFFFFF">
                <a:alpha val="4196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200" name="Google Shape;1200;p8"/>
            <p:cNvSpPr/>
            <p:nvPr/>
          </p:nvSpPr>
          <p:spPr>
            <a:xfrm>
              <a:off x="2704632" y="2012986"/>
              <a:ext cx="3581060" cy="492331"/>
            </a:xfrm>
            <a:prstGeom prst="ellipse">
              <a:avLst/>
            </a:prstGeom>
            <a:solidFill>
              <a:srgbClr val="CC0000">
                <a:alpha val="41960"/>
              </a:srgbClr>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201" name="Google Shape;1201;p8"/>
            <p:cNvSpPr txBox="1"/>
            <p:nvPr/>
          </p:nvSpPr>
          <p:spPr>
            <a:xfrm>
              <a:off x="3452664" y="2127167"/>
              <a:ext cx="2057700" cy="296128"/>
            </a:xfrm>
            <a:prstGeom prst="rect">
              <a:avLst/>
            </a:prstGeom>
            <a:noFill/>
            <a:ln>
              <a:noFill/>
            </a:ln>
          </p:spPr>
          <p:txBody>
            <a:bodyPr anchorCtr="0" anchor="t" bIns="45700" lIns="91425" spcFirstLastPara="1" rIns="91425" wrap="square" tIns="45700">
              <a:spAutoFit/>
            </a:bodyPr>
            <a:lstStyle/>
            <a:p>
              <a:pPr indent="0" lvl="0" marL="0" marR="0" rtl="0" algn="ctr">
                <a:lnSpc>
                  <a:spcPct val="81944"/>
                </a:lnSpc>
                <a:spcBef>
                  <a:spcPts val="0"/>
                </a:spcBef>
                <a:spcAft>
                  <a:spcPts val="0"/>
                </a:spcAft>
                <a:buClr>
                  <a:srgbClr val="FFFFFF"/>
                </a:buClr>
                <a:buSzPts val="1800"/>
                <a:buFont typeface="Arial"/>
                <a:buNone/>
              </a:pPr>
              <a:r>
                <a:rPr b="0" i="0" lang="en-US" sz="1800" u="none" cap="none" strike="noStrike">
                  <a:solidFill>
                    <a:srgbClr val="FFFFFF"/>
                  </a:solidFill>
                  <a:latin typeface="Arial"/>
                  <a:ea typeface="Arial"/>
                  <a:cs typeface="Arial"/>
                  <a:sym typeface="Arial"/>
                </a:rPr>
                <a:t>Remote Controller</a:t>
              </a:r>
              <a:endParaRPr/>
            </a:p>
          </p:txBody>
        </p:sp>
      </p:grpSp>
      <p:grpSp>
        <p:nvGrpSpPr>
          <p:cNvPr id="1202" name="Google Shape;1202;p8"/>
          <p:cNvGrpSpPr/>
          <p:nvPr/>
        </p:nvGrpSpPr>
        <p:grpSpPr>
          <a:xfrm>
            <a:off x="3674918" y="4177680"/>
            <a:ext cx="5095875" cy="822324"/>
            <a:chOff x="3674918" y="4177680"/>
            <a:chExt cx="5095875" cy="822324"/>
          </a:xfrm>
        </p:grpSpPr>
        <p:grpSp>
          <p:nvGrpSpPr>
            <p:cNvPr id="1203" name="Google Shape;1203;p8"/>
            <p:cNvGrpSpPr/>
            <p:nvPr/>
          </p:nvGrpSpPr>
          <p:grpSpPr>
            <a:xfrm>
              <a:off x="3674918" y="4177680"/>
              <a:ext cx="923925" cy="406399"/>
              <a:chOff x="2705100" y="2011480"/>
              <a:chExt cx="3598690" cy="494427"/>
            </a:xfrm>
          </p:grpSpPr>
          <p:sp>
            <p:nvSpPr>
              <p:cNvPr id="1204" name="Google Shape;1204;p8"/>
              <p:cNvSpPr/>
              <p:nvPr/>
            </p:nvSpPr>
            <p:spPr>
              <a:xfrm>
                <a:off x="2723648" y="2011480"/>
                <a:ext cx="3580142" cy="492496"/>
              </a:xfrm>
              <a:prstGeom prst="ellipse">
                <a:avLst/>
              </a:prstGeom>
              <a:solidFill>
                <a:srgbClr val="FFFFFF">
                  <a:alpha val="4196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205" name="Google Shape;1205;p8"/>
              <p:cNvSpPr/>
              <p:nvPr/>
            </p:nvSpPr>
            <p:spPr>
              <a:xfrm>
                <a:off x="2705100" y="2013410"/>
                <a:ext cx="3580138" cy="492497"/>
              </a:xfrm>
              <a:prstGeom prst="ellipse">
                <a:avLst/>
              </a:prstGeom>
              <a:solidFill>
                <a:srgbClr val="CC0000">
                  <a:alpha val="41960"/>
                </a:srgbClr>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206" name="Google Shape;1206;p8"/>
              <p:cNvSpPr txBox="1"/>
              <p:nvPr/>
            </p:nvSpPr>
            <p:spPr>
              <a:xfrm>
                <a:off x="3901810" y="2127167"/>
                <a:ext cx="1159411" cy="296128"/>
              </a:xfrm>
              <a:prstGeom prst="rect">
                <a:avLst/>
              </a:prstGeom>
              <a:noFill/>
              <a:ln>
                <a:noFill/>
              </a:ln>
            </p:spPr>
            <p:txBody>
              <a:bodyPr anchorCtr="0" anchor="t" bIns="45700" lIns="91425" spcFirstLastPara="1" rIns="91425" wrap="square" tIns="45700">
                <a:spAutoFit/>
              </a:bodyPr>
              <a:lstStyle/>
              <a:p>
                <a:pPr indent="0" lvl="0" marL="0" marR="0" rtl="0" algn="ctr">
                  <a:lnSpc>
                    <a:spcPct val="81944"/>
                  </a:lnSpc>
                  <a:spcBef>
                    <a:spcPts val="0"/>
                  </a:spcBef>
                  <a:spcAft>
                    <a:spcPts val="0"/>
                  </a:spcAft>
                  <a:buClr>
                    <a:srgbClr val="FFFFFF"/>
                  </a:buClr>
                  <a:buSzPts val="1800"/>
                  <a:buFont typeface="Arial"/>
                  <a:buNone/>
                </a:pPr>
                <a:r>
                  <a:rPr b="0" i="0" lang="en-US" sz="1800" u="none" cap="none" strike="noStrike">
                    <a:solidFill>
                      <a:srgbClr val="FFFFFF"/>
                    </a:solidFill>
                    <a:latin typeface="Arial"/>
                    <a:ea typeface="Arial"/>
                    <a:cs typeface="Arial"/>
                    <a:sym typeface="Arial"/>
                  </a:rPr>
                  <a:t>CA</a:t>
                </a:r>
                <a:endParaRPr/>
              </a:p>
            </p:txBody>
          </p:sp>
        </p:grpSp>
        <p:grpSp>
          <p:nvGrpSpPr>
            <p:cNvPr id="1207" name="Google Shape;1207;p8"/>
            <p:cNvGrpSpPr/>
            <p:nvPr/>
          </p:nvGrpSpPr>
          <p:grpSpPr>
            <a:xfrm>
              <a:off x="5338618" y="4714256"/>
              <a:ext cx="463550" cy="285749"/>
              <a:chOff x="3558760" y="4573304"/>
              <a:chExt cx="463506" cy="285869"/>
            </a:xfrm>
          </p:grpSpPr>
          <p:grpSp>
            <p:nvGrpSpPr>
              <p:cNvPr id="1208" name="Google Shape;1208;p8"/>
              <p:cNvGrpSpPr/>
              <p:nvPr/>
            </p:nvGrpSpPr>
            <p:grpSpPr>
              <a:xfrm>
                <a:off x="3558760" y="4578067"/>
                <a:ext cx="463506" cy="262048"/>
                <a:chOff x="3558760" y="4578067"/>
                <a:chExt cx="463506" cy="262048"/>
              </a:xfrm>
            </p:grpSpPr>
            <p:sp>
              <p:nvSpPr>
                <p:cNvPr id="1209" name="Google Shape;1209;p8"/>
                <p:cNvSpPr/>
                <p:nvPr/>
              </p:nvSpPr>
              <p:spPr>
                <a:xfrm>
                  <a:off x="3573046" y="4578067"/>
                  <a:ext cx="439696" cy="260459"/>
                </a:xfrm>
                <a:prstGeom prst="ellipse">
                  <a:avLst/>
                </a:prstGeom>
                <a:solidFill>
                  <a:srgbClr val="FFFFFF">
                    <a:alpha val="4196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210" name="Google Shape;1210;p8"/>
                <p:cNvSpPr/>
                <p:nvPr/>
              </p:nvSpPr>
              <p:spPr>
                <a:xfrm>
                  <a:off x="3558760" y="4587596"/>
                  <a:ext cx="463506" cy="252519"/>
                </a:xfrm>
                <a:prstGeom prst="ellipse">
                  <a:avLst/>
                </a:prstGeom>
                <a:solidFill>
                  <a:srgbClr val="CC0000">
                    <a:alpha val="41960"/>
                  </a:srgbClr>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grpSp>
          <p:sp>
            <p:nvSpPr>
              <p:cNvPr id="1211" name="Google Shape;1211;p8"/>
              <p:cNvSpPr txBox="1"/>
              <p:nvPr/>
            </p:nvSpPr>
            <p:spPr>
              <a:xfrm>
                <a:off x="3565935" y="4573304"/>
                <a:ext cx="434071" cy="285869"/>
              </a:xfrm>
              <a:prstGeom prst="rect">
                <a:avLst/>
              </a:prstGeom>
              <a:noFill/>
              <a:ln>
                <a:noFill/>
              </a:ln>
            </p:spPr>
            <p:txBody>
              <a:bodyPr anchorCtr="0" anchor="t" bIns="45700" lIns="91425" spcFirstLastPara="1" rIns="91425" wrap="square" tIns="45700">
                <a:spAutoFit/>
              </a:bodyPr>
              <a:lstStyle/>
              <a:p>
                <a:pPr indent="0" lvl="0" marL="0" marR="0" rtl="0" algn="ctr">
                  <a:lnSpc>
                    <a:spcPct val="105357"/>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CA</a:t>
                </a:r>
                <a:endParaRPr b="0" i="0" sz="1800" u="none" cap="none" strike="noStrike">
                  <a:solidFill>
                    <a:srgbClr val="FFFFFF"/>
                  </a:solidFill>
                  <a:latin typeface="Arial"/>
                  <a:ea typeface="Arial"/>
                  <a:cs typeface="Arial"/>
                  <a:sym typeface="Arial"/>
                </a:endParaRPr>
              </a:p>
            </p:txBody>
          </p:sp>
        </p:grpSp>
        <p:grpSp>
          <p:nvGrpSpPr>
            <p:cNvPr id="1212" name="Google Shape;1212;p8"/>
            <p:cNvGrpSpPr/>
            <p:nvPr/>
          </p:nvGrpSpPr>
          <p:grpSpPr>
            <a:xfrm>
              <a:off x="6119668" y="4712138"/>
              <a:ext cx="463550" cy="285749"/>
              <a:chOff x="3559588" y="4573304"/>
              <a:chExt cx="463506" cy="285869"/>
            </a:xfrm>
          </p:grpSpPr>
          <p:grpSp>
            <p:nvGrpSpPr>
              <p:cNvPr id="1213" name="Google Shape;1213;p8"/>
              <p:cNvGrpSpPr/>
              <p:nvPr/>
            </p:nvGrpSpPr>
            <p:grpSpPr>
              <a:xfrm>
                <a:off x="3559588" y="4581775"/>
                <a:ext cx="463506" cy="258870"/>
                <a:chOff x="3559588" y="4581775"/>
                <a:chExt cx="463506" cy="258870"/>
              </a:xfrm>
            </p:grpSpPr>
            <p:sp>
              <p:nvSpPr>
                <p:cNvPr id="1214" name="Google Shape;1214;p8"/>
                <p:cNvSpPr/>
                <p:nvPr/>
              </p:nvSpPr>
              <p:spPr>
                <a:xfrm>
                  <a:off x="3573874" y="4581775"/>
                  <a:ext cx="439696" cy="257283"/>
                </a:xfrm>
                <a:prstGeom prst="ellipse">
                  <a:avLst/>
                </a:prstGeom>
                <a:solidFill>
                  <a:srgbClr val="FFFFFF">
                    <a:alpha val="4196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215" name="Google Shape;1215;p8"/>
                <p:cNvSpPr/>
                <p:nvPr/>
              </p:nvSpPr>
              <p:spPr>
                <a:xfrm>
                  <a:off x="3559588" y="4591304"/>
                  <a:ext cx="463506" cy="249341"/>
                </a:xfrm>
                <a:prstGeom prst="ellipse">
                  <a:avLst/>
                </a:prstGeom>
                <a:solidFill>
                  <a:srgbClr val="CC0000">
                    <a:alpha val="41960"/>
                  </a:srgbClr>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grpSp>
          <p:sp>
            <p:nvSpPr>
              <p:cNvPr id="1216" name="Google Shape;1216;p8"/>
              <p:cNvSpPr txBox="1"/>
              <p:nvPr/>
            </p:nvSpPr>
            <p:spPr>
              <a:xfrm>
                <a:off x="3565935" y="4573304"/>
                <a:ext cx="434071" cy="285869"/>
              </a:xfrm>
              <a:prstGeom prst="rect">
                <a:avLst/>
              </a:prstGeom>
              <a:noFill/>
              <a:ln>
                <a:noFill/>
              </a:ln>
            </p:spPr>
            <p:txBody>
              <a:bodyPr anchorCtr="0" anchor="t" bIns="45700" lIns="91425" spcFirstLastPara="1" rIns="91425" wrap="square" tIns="45700">
                <a:spAutoFit/>
              </a:bodyPr>
              <a:lstStyle/>
              <a:p>
                <a:pPr indent="0" lvl="0" marL="0" marR="0" rtl="0" algn="ctr">
                  <a:lnSpc>
                    <a:spcPct val="105357"/>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CA</a:t>
                </a:r>
                <a:endParaRPr b="0" i="0" sz="1800" u="none" cap="none" strike="noStrike">
                  <a:solidFill>
                    <a:srgbClr val="FFFFFF"/>
                  </a:solidFill>
                  <a:latin typeface="Arial"/>
                  <a:ea typeface="Arial"/>
                  <a:cs typeface="Arial"/>
                  <a:sym typeface="Arial"/>
                </a:endParaRPr>
              </a:p>
            </p:txBody>
          </p:sp>
        </p:grpSp>
        <p:grpSp>
          <p:nvGrpSpPr>
            <p:cNvPr id="1217" name="Google Shape;1217;p8"/>
            <p:cNvGrpSpPr/>
            <p:nvPr/>
          </p:nvGrpSpPr>
          <p:grpSpPr>
            <a:xfrm>
              <a:off x="7319818" y="4710021"/>
              <a:ext cx="463550" cy="285749"/>
              <a:chOff x="3559368" y="4573304"/>
              <a:chExt cx="463506" cy="285869"/>
            </a:xfrm>
          </p:grpSpPr>
          <p:grpSp>
            <p:nvGrpSpPr>
              <p:cNvPr id="1218" name="Google Shape;1218;p8"/>
              <p:cNvGrpSpPr/>
              <p:nvPr/>
            </p:nvGrpSpPr>
            <p:grpSpPr>
              <a:xfrm>
                <a:off x="3559368" y="4577540"/>
                <a:ext cx="463506" cy="262047"/>
                <a:chOff x="3559368" y="4577540"/>
                <a:chExt cx="463506" cy="262047"/>
              </a:xfrm>
            </p:grpSpPr>
            <p:sp>
              <p:nvSpPr>
                <p:cNvPr id="1219" name="Google Shape;1219;p8"/>
                <p:cNvSpPr/>
                <p:nvPr/>
              </p:nvSpPr>
              <p:spPr>
                <a:xfrm>
                  <a:off x="3573654" y="4577540"/>
                  <a:ext cx="439696" cy="260459"/>
                </a:xfrm>
                <a:prstGeom prst="ellipse">
                  <a:avLst/>
                </a:prstGeom>
                <a:solidFill>
                  <a:srgbClr val="FFFFFF">
                    <a:alpha val="4196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220" name="Google Shape;1220;p8"/>
                <p:cNvSpPr/>
                <p:nvPr/>
              </p:nvSpPr>
              <p:spPr>
                <a:xfrm>
                  <a:off x="3559368" y="4587069"/>
                  <a:ext cx="463506" cy="252518"/>
                </a:xfrm>
                <a:prstGeom prst="ellipse">
                  <a:avLst/>
                </a:prstGeom>
                <a:solidFill>
                  <a:srgbClr val="CC0000">
                    <a:alpha val="41960"/>
                  </a:srgbClr>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grpSp>
          <p:sp>
            <p:nvSpPr>
              <p:cNvPr id="1221" name="Google Shape;1221;p8"/>
              <p:cNvSpPr txBox="1"/>
              <p:nvPr/>
            </p:nvSpPr>
            <p:spPr>
              <a:xfrm>
                <a:off x="3565935" y="4573304"/>
                <a:ext cx="434071" cy="285869"/>
              </a:xfrm>
              <a:prstGeom prst="rect">
                <a:avLst/>
              </a:prstGeom>
              <a:noFill/>
              <a:ln>
                <a:noFill/>
              </a:ln>
            </p:spPr>
            <p:txBody>
              <a:bodyPr anchorCtr="0" anchor="t" bIns="45700" lIns="91425" spcFirstLastPara="1" rIns="91425" wrap="square" tIns="45700">
                <a:spAutoFit/>
              </a:bodyPr>
              <a:lstStyle/>
              <a:p>
                <a:pPr indent="0" lvl="0" marL="0" marR="0" rtl="0" algn="ctr">
                  <a:lnSpc>
                    <a:spcPct val="105357"/>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CA</a:t>
                </a:r>
                <a:endParaRPr b="0" i="0" sz="1800" u="none" cap="none" strike="noStrike">
                  <a:solidFill>
                    <a:srgbClr val="FFFFFF"/>
                  </a:solidFill>
                  <a:latin typeface="Arial"/>
                  <a:ea typeface="Arial"/>
                  <a:cs typeface="Arial"/>
                  <a:sym typeface="Arial"/>
                </a:endParaRPr>
              </a:p>
            </p:txBody>
          </p:sp>
        </p:grpSp>
        <p:grpSp>
          <p:nvGrpSpPr>
            <p:cNvPr id="1222" name="Google Shape;1222;p8"/>
            <p:cNvGrpSpPr/>
            <p:nvPr/>
          </p:nvGrpSpPr>
          <p:grpSpPr>
            <a:xfrm>
              <a:off x="8307243" y="4707904"/>
              <a:ext cx="463550" cy="285749"/>
              <a:chOff x="3558912" y="4573304"/>
              <a:chExt cx="463506" cy="285869"/>
            </a:xfrm>
          </p:grpSpPr>
          <p:grpSp>
            <p:nvGrpSpPr>
              <p:cNvPr id="1223" name="Google Shape;1223;p8"/>
              <p:cNvGrpSpPr/>
              <p:nvPr/>
            </p:nvGrpSpPr>
            <p:grpSpPr>
              <a:xfrm>
                <a:off x="3558912" y="4578069"/>
                <a:ext cx="463506" cy="262048"/>
                <a:chOff x="3558912" y="4578069"/>
                <a:chExt cx="463506" cy="262048"/>
              </a:xfrm>
            </p:grpSpPr>
            <p:sp>
              <p:nvSpPr>
                <p:cNvPr id="1224" name="Google Shape;1224;p8"/>
                <p:cNvSpPr/>
                <p:nvPr/>
              </p:nvSpPr>
              <p:spPr>
                <a:xfrm>
                  <a:off x="3573198" y="4578069"/>
                  <a:ext cx="439696" cy="260459"/>
                </a:xfrm>
                <a:prstGeom prst="ellipse">
                  <a:avLst/>
                </a:prstGeom>
                <a:solidFill>
                  <a:srgbClr val="FFFFFF">
                    <a:alpha val="4196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225" name="Google Shape;1225;p8"/>
                <p:cNvSpPr/>
                <p:nvPr/>
              </p:nvSpPr>
              <p:spPr>
                <a:xfrm>
                  <a:off x="3558912" y="4587598"/>
                  <a:ext cx="463506" cy="252519"/>
                </a:xfrm>
                <a:prstGeom prst="ellipse">
                  <a:avLst/>
                </a:prstGeom>
                <a:solidFill>
                  <a:srgbClr val="CC0000">
                    <a:alpha val="41960"/>
                  </a:srgbClr>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grpSp>
          <p:sp>
            <p:nvSpPr>
              <p:cNvPr id="1226" name="Google Shape;1226;p8"/>
              <p:cNvSpPr txBox="1"/>
              <p:nvPr/>
            </p:nvSpPr>
            <p:spPr>
              <a:xfrm>
                <a:off x="3565935" y="4573304"/>
                <a:ext cx="434071" cy="285869"/>
              </a:xfrm>
              <a:prstGeom prst="rect">
                <a:avLst/>
              </a:prstGeom>
              <a:noFill/>
              <a:ln>
                <a:noFill/>
              </a:ln>
            </p:spPr>
            <p:txBody>
              <a:bodyPr anchorCtr="0" anchor="t" bIns="45700" lIns="91425" spcFirstLastPara="1" rIns="91425" wrap="square" tIns="45700">
                <a:spAutoFit/>
              </a:bodyPr>
              <a:lstStyle/>
              <a:p>
                <a:pPr indent="0" lvl="0" marL="0" marR="0" rtl="0" algn="ctr">
                  <a:lnSpc>
                    <a:spcPct val="105357"/>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CA</a:t>
                </a:r>
                <a:endParaRPr b="0" i="0" sz="1800" u="none" cap="none" strike="noStrike">
                  <a:solidFill>
                    <a:srgbClr val="FFFFFF"/>
                  </a:solidFill>
                  <a:latin typeface="Arial"/>
                  <a:ea typeface="Arial"/>
                  <a:cs typeface="Arial"/>
                  <a:sym typeface="Arial"/>
                </a:endParaRPr>
              </a:p>
            </p:txBody>
          </p:sp>
        </p:grpSp>
      </p:grpSp>
      <p:grpSp>
        <p:nvGrpSpPr>
          <p:cNvPr id="1227" name="Google Shape;1227;p8"/>
          <p:cNvGrpSpPr/>
          <p:nvPr/>
        </p:nvGrpSpPr>
        <p:grpSpPr>
          <a:xfrm>
            <a:off x="2687493" y="5474667"/>
            <a:ext cx="2698750" cy="903288"/>
            <a:chOff x="938213" y="5237163"/>
            <a:chExt cx="2698750" cy="903287"/>
          </a:xfrm>
        </p:grpSpPr>
        <p:cxnSp>
          <p:nvCxnSpPr>
            <p:cNvPr id="1228" name="Google Shape;1228;p8"/>
            <p:cNvCxnSpPr/>
            <p:nvPr/>
          </p:nvCxnSpPr>
          <p:spPr>
            <a:xfrm flipH="1">
              <a:off x="1282700" y="5802312"/>
              <a:ext cx="1508125" cy="1588"/>
            </a:xfrm>
            <a:prstGeom prst="straightConnector1">
              <a:avLst/>
            </a:prstGeom>
            <a:noFill/>
            <a:ln cap="flat" cmpd="sng" w="9525">
              <a:solidFill>
                <a:srgbClr val="000000"/>
              </a:solidFill>
              <a:prstDash val="solid"/>
              <a:round/>
              <a:headEnd len="sm" w="sm" type="none"/>
              <a:tailEnd len="sm" w="sm" type="none"/>
            </a:ln>
          </p:spPr>
        </p:cxnSp>
        <p:sp>
          <p:nvSpPr>
            <p:cNvPr id="1229" name="Google Shape;1229;p8"/>
            <p:cNvSpPr txBox="1"/>
            <p:nvPr/>
          </p:nvSpPr>
          <p:spPr>
            <a:xfrm>
              <a:off x="3198813" y="5473700"/>
              <a:ext cx="263525" cy="276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1</a:t>
              </a:r>
              <a:endParaRPr/>
            </a:p>
          </p:txBody>
        </p:sp>
        <p:sp>
          <p:nvSpPr>
            <p:cNvPr id="1230" name="Google Shape;1230;p8"/>
            <p:cNvSpPr txBox="1"/>
            <p:nvPr/>
          </p:nvSpPr>
          <p:spPr>
            <a:xfrm>
              <a:off x="3373438" y="5761038"/>
              <a:ext cx="263525" cy="276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a:t>
              </a:r>
              <a:endParaRPr/>
            </a:p>
          </p:txBody>
        </p:sp>
        <p:grpSp>
          <p:nvGrpSpPr>
            <p:cNvPr id="1231" name="Google Shape;1231;p8"/>
            <p:cNvGrpSpPr/>
            <p:nvPr/>
          </p:nvGrpSpPr>
          <p:grpSpPr>
            <a:xfrm>
              <a:off x="938213" y="5237163"/>
              <a:ext cx="1616075" cy="487362"/>
              <a:chOff x="-4079003" y="2717403"/>
              <a:chExt cx="1616718" cy="488475"/>
            </a:xfrm>
          </p:grpSpPr>
          <p:sp>
            <p:nvSpPr>
              <p:cNvPr id="1232" name="Google Shape;1232;p8"/>
              <p:cNvSpPr/>
              <p:nvPr/>
            </p:nvSpPr>
            <p:spPr>
              <a:xfrm>
                <a:off x="-4079003" y="2985994"/>
                <a:ext cx="1281675" cy="208750"/>
              </a:xfrm>
              <a:prstGeom prst="rect">
                <a:avLst/>
              </a:prstGeom>
              <a:solidFill>
                <a:srgbClr val="3333CC"/>
              </a:solidFill>
              <a:ln cap="flat" cmpd="sng" w="9525">
                <a:solidFill>
                  <a:srgbClr val="000000"/>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233" name="Google Shape;1233;p8"/>
              <p:cNvCxnSpPr/>
              <p:nvPr/>
            </p:nvCxnSpPr>
            <p:spPr>
              <a:xfrm>
                <a:off x="-2933828" y="3101502"/>
                <a:ext cx="471543" cy="0"/>
              </a:xfrm>
              <a:prstGeom prst="straightConnector1">
                <a:avLst/>
              </a:prstGeom>
              <a:noFill/>
              <a:ln cap="flat" cmpd="sng" w="9525">
                <a:solidFill>
                  <a:srgbClr val="3333CC"/>
                </a:solidFill>
                <a:prstDash val="solid"/>
                <a:round/>
                <a:headEnd len="med" w="med" type="none"/>
                <a:tailEnd len="med" w="med" type="triangle"/>
              </a:ln>
            </p:spPr>
          </p:cxnSp>
          <p:sp>
            <p:nvSpPr>
              <p:cNvPr id="1234" name="Google Shape;1234;p8"/>
              <p:cNvSpPr/>
              <p:nvPr/>
            </p:nvSpPr>
            <p:spPr>
              <a:xfrm>
                <a:off x="-3377007" y="2988777"/>
                <a:ext cx="476861" cy="210142"/>
              </a:xfrm>
              <a:prstGeom prst="rect">
                <a:avLst/>
              </a:prstGeom>
              <a:solidFill>
                <a:srgbClr val="00CC99"/>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5" name="Google Shape;1235;p8"/>
              <p:cNvSpPr txBox="1"/>
              <p:nvPr/>
            </p:nvSpPr>
            <p:spPr>
              <a:xfrm>
                <a:off x="-3430189" y="2965119"/>
                <a:ext cx="581451" cy="24075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0111</a:t>
                </a:r>
                <a:endParaRPr/>
              </a:p>
            </p:txBody>
          </p:sp>
          <p:cxnSp>
            <p:nvCxnSpPr>
              <p:cNvPr id="1236" name="Google Shape;1236;p8"/>
              <p:cNvCxnSpPr/>
              <p:nvPr/>
            </p:nvCxnSpPr>
            <p:spPr>
              <a:xfrm>
                <a:off x="-3621642" y="2717403"/>
                <a:ext cx="405953" cy="300600"/>
              </a:xfrm>
              <a:prstGeom prst="straightConnector1">
                <a:avLst/>
              </a:prstGeom>
              <a:noFill/>
              <a:ln cap="flat" cmpd="sng" w="9525">
                <a:solidFill>
                  <a:srgbClr val="000000"/>
                </a:solidFill>
                <a:prstDash val="solid"/>
                <a:round/>
                <a:headEnd len="med" w="med" type="none"/>
                <a:tailEnd len="med" w="med" type="triangle"/>
              </a:ln>
            </p:spPr>
          </p:cxnSp>
        </p:grpSp>
        <p:sp>
          <p:nvSpPr>
            <p:cNvPr id="1237" name="Google Shape;1237;p8"/>
            <p:cNvSpPr/>
            <p:nvPr/>
          </p:nvSpPr>
          <p:spPr>
            <a:xfrm>
              <a:off x="2493963" y="5668963"/>
              <a:ext cx="982662" cy="233362"/>
            </a:xfrm>
            <a:custGeom>
              <a:rect b="b" l="l" r="r" t="t"/>
              <a:pathLst>
                <a:path extrusionOk="0" h="167" w="554">
                  <a:moveTo>
                    <a:pt x="0" y="10"/>
                  </a:moveTo>
                  <a:cubicBezTo>
                    <a:pt x="102" y="0"/>
                    <a:pt x="240" y="5"/>
                    <a:pt x="324" y="26"/>
                  </a:cubicBezTo>
                  <a:cubicBezTo>
                    <a:pt x="416" y="52"/>
                    <a:pt x="502" y="120"/>
                    <a:pt x="554" y="167"/>
                  </a:cubicBezTo>
                </a:path>
              </a:pathLst>
            </a:custGeom>
            <a:noFill/>
            <a:ln cap="flat" cmpd="sng" w="571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nvGrpSpPr>
            <p:cNvPr id="1238" name="Google Shape;1238;p8"/>
            <p:cNvGrpSpPr/>
            <p:nvPr/>
          </p:nvGrpSpPr>
          <p:grpSpPr>
            <a:xfrm>
              <a:off x="2714625" y="5659438"/>
              <a:ext cx="565150" cy="293688"/>
              <a:chOff x="1871277" y="1576300"/>
              <a:chExt cx="1128371" cy="437862"/>
            </a:xfrm>
          </p:grpSpPr>
          <p:sp>
            <p:nvSpPr>
              <p:cNvPr id="1239" name="Google Shape;1239;p8"/>
              <p:cNvSpPr/>
              <p:nvPr/>
            </p:nvSpPr>
            <p:spPr>
              <a:xfrm flipH="1" rot="10800000">
                <a:off x="1874448" y="1694641"/>
                <a:ext cx="1125200" cy="319521"/>
              </a:xfrm>
              <a:prstGeom prst="ellipse">
                <a:avLst/>
              </a:prstGeom>
              <a:gradFill>
                <a:gsLst>
                  <a:gs pos="0">
                    <a:srgbClr val="262699"/>
                  </a:gs>
                  <a:gs pos="52999">
                    <a:srgbClr val="8585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240" name="Google Shape;1240;p8"/>
              <p:cNvSpPr/>
              <p:nvPr/>
            </p:nvSpPr>
            <p:spPr>
              <a:xfrm>
                <a:off x="1871277" y="1739611"/>
                <a:ext cx="1128371" cy="115973"/>
              </a:xfrm>
              <a:prstGeom prst="rect">
                <a:avLst/>
              </a:prstGeom>
              <a:gradFill>
                <a:gsLst>
                  <a:gs pos="0">
                    <a:srgbClr val="262699"/>
                  </a:gs>
                  <a:gs pos="52999">
                    <a:srgbClr val="8383E0"/>
                  </a:gs>
                  <a:gs pos="100000">
                    <a:srgbClr val="262699"/>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241" name="Google Shape;1241;p8"/>
              <p:cNvSpPr/>
              <p:nvPr/>
            </p:nvSpPr>
            <p:spPr>
              <a:xfrm flipH="1" rot="10800000">
                <a:off x="1871277" y="1576300"/>
                <a:ext cx="1125202" cy="319521"/>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242" name="Google Shape;1242;p8"/>
              <p:cNvSpPr/>
              <p:nvPr/>
            </p:nvSpPr>
            <p:spPr>
              <a:xfrm>
                <a:off x="2159710" y="1673340"/>
                <a:ext cx="548337" cy="160944"/>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Gill Sans"/>
                  <a:ea typeface="Gill Sans"/>
                  <a:cs typeface="Gill Sans"/>
                  <a:sym typeface="Gill Sans"/>
                </a:endParaRPr>
              </a:p>
            </p:txBody>
          </p:sp>
          <p:sp>
            <p:nvSpPr>
              <p:cNvPr id="1243" name="Google Shape;1243;p8"/>
              <p:cNvSpPr/>
              <p:nvPr/>
            </p:nvSpPr>
            <p:spPr>
              <a:xfrm>
                <a:off x="2102657" y="1633104"/>
                <a:ext cx="662442" cy="111241"/>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244" name="Google Shape;1244;p8"/>
              <p:cNvSpPr/>
              <p:nvPr/>
            </p:nvSpPr>
            <p:spPr>
              <a:xfrm>
                <a:off x="2536889" y="1727776"/>
                <a:ext cx="244059" cy="97040"/>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245" name="Google Shape;1245;p8"/>
              <p:cNvSpPr/>
              <p:nvPr/>
            </p:nvSpPr>
            <p:spPr>
              <a:xfrm>
                <a:off x="2089979" y="1730144"/>
                <a:ext cx="240888" cy="97039"/>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cxnSp>
            <p:nvCxnSpPr>
              <p:cNvPr id="1246" name="Google Shape;1246;p8"/>
              <p:cNvCxnSpPr>
                <a:endCxn id="1241" idx="2"/>
              </p:cNvCxnSpPr>
              <p:nvPr/>
            </p:nvCxnSpPr>
            <p:spPr>
              <a:xfrm rot="10800000">
                <a:off x="1871277" y="1736061"/>
                <a:ext cx="3300" cy="1230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1247" name="Google Shape;1247;p8"/>
              <p:cNvCxnSpPr/>
              <p:nvPr/>
            </p:nvCxnSpPr>
            <p:spPr>
              <a:xfrm rot="10800000">
                <a:off x="2996479" y="1734878"/>
                <a:ext cx="3169" cy="123075"/>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sp>
          <p:nvSpPr>
            <p:cNvPr id="1248" name="Google Shape;1248;p8"/>
            <p:cNvSpPr txBox="1"/>
            <p:nvPr/>
          </p:nvSpPr>
          <p:spPr>
            <a:xfrm>
              <a:off x="3068638" y="5862638"/>
              <a:ext cx="261937" cy="2778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3</a:t>
              </a:r>
              <a:endParaRPr/>
            </a:p>
          </p:txBody>
        </p:sp>
      </p:grpSp>
      <p:sp>
        <p:nvSpPr>
          <p:cNvPr id="1249" name="Google Shape;1249;p8"/>
          <p:cNvSpPr txBox="1"/>
          <p:nvPr/>
        </p:nvSpPr>
        <p:spPr>
          <a:xfrm>
            <a:off x="1946130" y="4850780"/>
            <a:ext cx="1992313"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values in arriving </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packet header</a:t>
            </a:r>
            <a:endParaRPr b="0" i="0" sz="1800" u="none" cap="none" strike="noStrike">
              <a:solidFill>
                <a:srgbClr val="000000"/>
              </a:solidFill>
              <a:latin typeface="Arial"/>
              <a:ea typeface="Arial"/>
              <a:cs typeface="Arial"/>
              <a:sym typeface="Arial"/>
            </a:endParaRPr>
          </a:p>
        </p:txBody>
      </p:sp>
      <p:grpSp>
        <p:nvGrpSpPr>
          <p:cNvPr id="1250" name="Google Shape;1250;p8"/>
          <p:cNvGrpSpPr/>
          <p:nvPr/>
        </p:nvGrpSpPr>
        <p:grpSpPr>
          <a:xfrm>
            <a:off x="4390906" y="2898842"/>
            <a:ext cx="4051268" cy="2367063"/>
            <a:chOff x="-3855475" y="3644638"/>
            <a:chExt cx="4051268" cy="2367866"/>
          </a:xfrm>
        </p:grpSpPr>
        <p:cxnSp>
          <p:nvCxnSpPr>
            <p:cNvPr id="1251" name="Google Shape;1251;p8"/>
            <p:cNvCxnSpPr/>
            <p:nvPr/>
          </p:nvCxnSpPr>
          <p:spPr>
            <a:xfrm>
              <a:off x="-3855475" y="3664699"/>
              <a:ext cx="0" cy="2094800"/>
            </a:xfrm>
            <a:prstGeom prst="straightConnector1">
              <a:avLst/>
            </a:prstGeom>
            <a:noFill/>
            <a:ln cap="flat" cmpd="sng" w="12700">
              <a:solidFill>
                <a:srgbClr val="CC0000"/>
              </a:solidFill>
              <a:prstDash val="solid"/>
              <a:round/>
              <a:headEnd len="sm" w="sm" type="none"/>
              <a:tailEnd len="med" w="med" type="triangle"/>
            </a:ln>
          </p:spPr>
        </p:cxnSp>
        <p:cxnSp>
          <p:nvCxnSpPr>
            <p:cNvPr id="1252" name="Google Shape;1252;p8"/>
            <p:cNvCxnSpPr/>
            <p:nvPr/>
          </p:nvCxnSpPr>
          <p:spPr>
            <a:xfrm>
              <a:off x="-2818087" y="3658010"/>
              <a:ext cx="0" cy="2354494"/>
            </a:xfrm>
            <a:prstGeom prst="straightConnector1">
              <a:avLst/>
            </a:prstGeom>
            <a:noFill/>
            <a:ln cap="flat" cmpd="sng" w="9525">
              <a:solidFill>
                <a:srgbClr val="CC0000"/>
              </a:solidFill>
              <a:prstDash val="solid"/>
              <a:round/>
              <a:headEnd len="med" w="med" type="none"/>
              <a:tailEnd len="med" w="med" type="triangle"/>
            </a:ln>
            <a:effectLst>
              <a:outerShdw blurRad="40000" rotWithShape="0" dir="5400000" dist="20000">
                <a:srgbClr val="808080">
                  <a:alpha val="37647"/>
                </a:srgbClr>
              </a:outerShdw>
            </a:effectLst>
          </p:spPr>
        </p:cxnSp>
        <p:cxnSp>
          <p:nvCxnSpPr>
            <p:cNvPr id="1253" name="Google Shape;1253;p8"/>
            <p:cNvCxnSpPr/>
            <p:nvPr/>
          </p:nvCxnSpPr>
          <p:spPr>
            <a:xfrm>
              <a:off x="-2006679" y="3655204"/>
              <a:ext cx="31396" cy="2331351"/>
            </a:xfrm>
            <a:prstGeom prst="straightConnector1">
              <a:avLst/>
            </a:prstGeom>
            <a:noFill/>
            <a:ln cap="flat" cmpd="sng" w="9525">
              <a:solidFill>
                <a:srgbClr val="CC0000"/>
              </a:solidFill>
              <a:prstDash val="solid"/>
              <a:round/>
              <a:headEnd len="med" w="med" type="none"/>
              <a:tailEnd len="med" w="med" type="triangle"/>
            </a:ln>
            <a:effectLst>
              <a:outerShdw blurRad="40000" rotWithShape="0" dir="5400000" dist="20000">
                <a:srgbClr val="808080">
                  <a:alpha val="37647"/>
                </a:srgbClr>
              </a:outerShdw>
            </a:effectLst>
          </p:spPr>
        </p:cxnSp>
        <p:cxnSp>
          <p:nvCxnSpPr>
            <p:cNvPr id="1254" name="Google Shape;1254;p8"/>
            <p:cNvCxnSpPr/>
            <p:nvPr/>
          </p:nvCxnSpPr>
          <p:spPr>
            <a:xfrm>
              <a:off x="-817641" y="3644638"/>
              <a:ext cx="0" cy="2364624"/>
            </a:xfrm>
            <a:prstGeom prst="straightConnector1">
              <a:avLst/>
            </a:prstGeom>
            <a:noFill/>
            <a:ln cap="flat" cmpd="sng" w="9525">
              <a:solidFill>
                <a:srgbClr val="CC0000"/>
              </a:solidFill>
              <a:prstDash val="solid"/>
              <a:round/>
              <a:headEnd len="med" w="med" type="none"/>
              <a:tailEnd len="med" w="med" type="triangle"/>
            </a:ln>
            <a:effectLst>
              <a:outerShdw blurRad="40000" rotWithShape="0" dir="5400000" dist="20000">
                <a:srgbClr val="808080">
                  <a:alpha val="37647"/>
                </a:srgbClr>
              </a:outerShdw>
            </a:effectLst>
          </p:spPr>
        </p:cxnSp>
        <p:cxnSp>
          <p:nvCxnSpPr>
            <p:cNvPr id="1255" name="Google Shape;1255;p8"/>
            <p:cNvCxnSpPr/>
            <p:nvPr/>
          </p:nvCxnSpPr>
          <p:spPr>
            <a:xfrm>
              <a:off x="195792" y="3690049"/>
              <a:ext cx="1" cy="2311566"/>
            </a:xfrm>
            <a:prstGeom prst="straightConnector1">
              <a:avLst/>
            </a:prstGeom>
            <a:noFill/>
            <a:ln cap="flat" cmpd="sng" w="9525">
              <a:solidFill>
                <a:srgbClr val="CC0000"/>
              </a:solidFill>
              <a:prstDash val="solid"/>
              <a:round/>
              <a:headEnd len="med" w="med" type="none"/>
              <a:tailEnd len="med" w="med" type="triangle"/>
            </a:ln>
            <a:effectLst>
              <a:outerShdw blurRad="40000" rotWithShape="0" dir="5400000" dist="20000">
                <a:srgbClr val="808080">
                  <a:alpha val="37647"/>
                </a:srgbClr>
              </a:outerShdw>
            </a:effectLst>
          </p:spPr>
        </p:cxnSp>
      </p:grpSp>
      <p:sp>
        <p:nvSpPr>
          <p:cNvPr id="1256" name="Google Shape;1256;p8"/>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5"/>
                                        </p:tgtEl>
                                        <p:attrNameLst>
                                          <p:attrName>style.visibility</p:attrName>
                                        </p:attrNameLst>
                                      </p:cBhvr>
                                      <p:to>
                                        <p:strVal val="visible"/>
                                      </p:to>
                                    </p:set>
                                    <p:animEffect filter="fade" transition="in">
                                      <p:cBhvr>
                                        <p:cTn dur="500"/>
                                        <p:tgtEl>
                                          <p:spTgt spid="10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6"/>
                                        </p:tgtEl>
                                        <p:attrNameLst>
                                          <p:attrName>style.visibility</p:attrName>
                                        </p:attrNameLst>
                                      </p:cBhvr>
                                      <p:to>
                                        <p:strVal val="visible"/>
                                      </p:to>
                                    </p:set>
                                    <p:animEffect filter="fade" transition="in">
                                      <p:cBhvr>
                                        <p:cTn dur="500"/>
                                        <p:tgtEl>
                                          <p:spTgt spid="906"/>
                                        </p:tgtEl>
                                      </p:cBhvr>
                                    </p:animEffect>
                                  </p:childTnLst>
                                </p:cTn>
                              </p:par>
                              <p:par>
                                <p:cTn fill="hold" nodeType="withEffect" presetClass="entr" presetID="10" presetSubtype="0">
                                  <p:stCondLst>
                                    <p:cond delay="0"/>
                                  </p:stCondLst>
                                  <p:childTnLst>
                                    <p:set>
                                      <p:cBhvr>
                                        <p:cTn dur="1" fill="hold">
                                          <p:stCondLst>
                                            <p:cond delay="0"/>
                                          </p:stCondLst>
                                        </p:cTn>
                                        <p:tgtEl>
                                          <p:spTgt spid="1198"/>
                                        </p:tgtEl>
                                        <p:attrNameLst>
                                          <p:attrName>style.visibility</p:attrName>
                                        </p:attrNameLst>
                                      </p:cBhvr>
                                      <p:to>
                                        <p:strVal val="visible"/>
                                      </p:to>
                                    </p:set>
                                    <p:animEffect filter="fade" transition="in">
                                      <p:cBhvr>
                                        <p:cTn dur="500"/>
                                        <p:tgtEl>
                                          <p:spTgt spid="11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9"/>
                                        </p:tgtEl>
                                        <p:attrNameLst>
                                          <p:attrName>style.visibility</p:attrName>
                                        </p:attrNameLst>
                                      </p:cBhvr>
                                      <p:to>
                                        <p:strVal val="visible"/>
                                      </p:to>
                                    </p:set>
                                    <p:animEffect filter="fade" transition="in">
                                      <p:cBhvr>
                                        <p:cTn dur="500"/>
                                        <p:tgtEl>
                                          <p:spTgt spid="9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0"/>
                                        </p:tgtEl>
                                        <p:attrNameLst>
                                          <p:attrName>style.visibility</p:attrName>
                                        </p:attrNameLst>
                                      </p:cBhvr>
                                      <p:to>
                                        <p:strVal val="visible"/>
                                      </p:to>
                                    </p:set>
                                    <p:animEffect filter="fade" transition="in">
                                      <p:cBhvr>
                                        <p:cTn dur="500"/>
                                        <p:tgtEl>
                                          <p:spTgt spid="1250"/>
                                        </p:tgtEl>
                                      </p:cBhvr>
                                    </p:animEffect>
                                  </p:childTnLst>
                                </p:cTn>
                              </p:par>
                              <p:par>
                                <p:cTn fill="hold" nodeType="withEffect" presetClass="entr" presetID="10" presetSubtype="0">
                                  <p:stCondLst>
                                    <p:cond delay="0"/>
                                  </p:stCondLst>
                                  <p:childTnLst>
                                    <p:set>
                                      <p:cBhvr>
                                        <p:cTn dur="1" fill="hold">
                                          <p:stCondLst>
                                            <p:cond delay="0"/>
                                          </p:stCondLst>
                                        </p:cTn>
                                        <p:tgtEl>
                                          <p:spTgt spid="1126"/>
                                        </p:tgtEl>
                                        <p:attrNameLst>
                                          <p:attrName>style.visibility</p:attrName>
                                        </p:attrNameLst>
                                      </p:cBhvr>
                                      <p:to>
                                        <p:strVal val="visible"/>
                                      </p:to>
                                    </p:set>
                                    <p:animEffect filter="fade" transition="in">
                                      <p:cBhvr>
                                        <p:cTn dur="500"/>
                                        <p:tgtEl>
                                          <p:spTgt spid="1126"/>
                                        </p:tgtEl>
                                      </p:cBhvr>
                                    </p:animEffect>
                                  </p:childTnLst>
                                </p:cTn>
                              </p:par>
                              <p:par>
                                <p:cTn fill="hold" nodeType="withEffect" presetClass="entr" presetID="10" presetSubtype="0">
                                  <p:stCondLst>
                                    <p:cond delay="0"/>
                                  </p:stCondLst>
                                  <p:childTnLst>
                                    <p:set>
                                      <p:cBhvr>
                                        <p:cTn dur="1" fill="hold">
                                          <p:stCondLst>
                                            <p:cond delay="0"/>
                                          </p:stCondLst>
                                        </p:cTn>
                                        <p:tgtEl>
                                          <p:spTgt spid="1202"/>
                                        </p:tgtEl>
                                        <p:attrNameLst>
                                          <p:attrName>style.visibility</p:attrName>
                                        </p:attrNameLst>
                                      </p:cBhvr>
                                      <p:to>
                                        <p:strVal val="visible"/>
                                      </p:to>
                                    </p:set>
                                    <p:animEffect filter="fade" transition="in">
                                      <p:cBhvr>
                                        <p:cTn dur="500"/>
                                        <p:tgtEl>
                                          <p:spTgt spid="1202"/>
                                        </p:tgtEl>
                                      </p:cBhvr>
                                    </p:animEffect>
                                  </p:childTnLst>
                                </p:cTn>
                              </p:par>
                            </p:childTnLst>
                          </p:cTn>
                        </p:par>
                        <p:par>
                          <p:cTn fill="hold">
                            <p:stCondLst>
                              <p:cond delay="500"/>
                            </p:stCondLst>
                            <p:childTnLst>
                              <p:par>
                                <p:cTn fill="hold" nodeType="afterEffect" presetClass="entr" presetID="10" presetSubtype="0">
                                  <p:stCondLst>
                                    <p:cond delay="500"/>
                                  </p:stCondLst>
                                  <p:childTnLst>
                                    <p:set>
                                      <p:cBhvr>
                                        <p:cTn dur="1" fill="hold">
                                          <p:stCondLst>
                                            <p:cond delay="0"/>
                                          </p:stCondLst>
                                        </p:cTn>
                                        <p:tgtEl>
                                          <p:spTgt spid="1132"/>
                                        </p:tgtEl>
                                        <p:attrNameLst>
                                          <p:attrName>style.visibility</p:attrName>
                                        </p:attrNameLst>
                                      </p:cBhvr>
                                      <p:to>
                                        <p:strVal val="visible"/>
                                      </p:to>
                                    </p:set>
                                    <p:animEffect filter="fade" transition="in">
                                      <p:cBhvr>
                                        <p:cTn dur="2000"/>
                                        <p:tgtEl>
                                          <p:spTgt spid="1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5"/>
                                        </p:tgtEl>
                                        <p:attrNameLst>
                                          <p:attrName>style.visibility</p:attrName>
                                        </p:attrNameLst>
                                      </p:cBhvr>
                                      <p:to>
                                        <p:strVal val="visible"/>
                                      </p:to>
                                    </p:set>
                                    <p:animEffect filter="fade" transition="in">
                                      <p:cBhvr>
                                        <p:cTn dur="500"/>
                                        <p:tgtEl>
                                          <p:spTgt spid="9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7" name="Shape 5307"/>
        <p:cNvGrpSpPr/>
        <p:nvPr/>
      </p:nvGrpSpPr>
      <p:grpSpPr>
        <a:xfrm>
          <a:off x="0" y="0"/>
          <a:ext cx="0" cy="0"/>
          <a:chOff x="0" y="0"/>
          <a:chExt cx="0" cy="0"/>
        </a:xfrm>
      </p:grpSpPr>
      <p:sp>
        <p:nvSpPr>
          <p:cNvPr id="5308" name="Google Shape;5308;p81"/>
          <p:cNvSpPr txBox="1"/>
          <p:nvPr>
            <p:ph type="title"/>
          </p:nvPr>
        </p:nvSpPr>
        <p:spPr>
          <a:xfrm>
            <a:off x="0" y="269605"/>
            <a:ext cx="105156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800"/>
              <a:buFont typeface="Calibri"/>
              <a:buNone/>
            </a:pPr>
            <a:r>
              <a:rPr lang="en-US" sz="5000"/>
              <a:t>OpenFlow: flow table entries</a:t>
            </a:r>
            <a:endParaRPr sz="5000"/>
          </a:p>
        </p:txBody>
      </p:sp>
      <p:sp>
        <p:nvSpPr>
          <p:cNvPr id="5309" name="Google Shape;5309;p81"/>
          <p:cNvSpPr/>
          <p:nvPr/>
        </p:nvSpPr>
        <p:spPr>
          <a:xfrm>
            <a:off x="2071274" y="1501983"/>
            <a:ext cx="1446212" cy="687387"/>
          </a:xfrm>
          <a:prstGeom prst="rect">
            <a:avLst/>
          </a:prstGeom>
          <a:solidFill>
            <a:srgbClr val="BBE0E3"/>
          </a:solidFill>
          <a:ln cap="flat" cmpd="sng" w="12700">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10" name="Google Shape;5310;p81"/>
          <p:cNvSpPr/>
          <p:nvPr/>
        </p:nvSpPr>
        <p:spPr>
          <a:xfrm>
            <a:off x="2412586" y="1705589"/>
            <a:ext cx="599395" cy="276999"/>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Match</a:t>
            </a:r>
            <a:endParaRPr/>
          </a:p>
        </p:txBody>
      </p:sp>
      <p:sp>
        <p:nvSpPr>
          <p:cNvPr id="5311" name="Google Shape;5311;p81"/>
          <p:cNvSpPr/>
          <p:nvPr/>
        </p:nvSpPr>
        <p:spPr>
          <a:xfrm>
            <a:off x="3517486" y="1501983"/>
            <a:ext cx="1446213" cy="687387"/>
          </a:xfrm>
          <a:prstGeom prst="rect">
            <a:avLst/>
          </a:prstGeom>
          <a:solidFill>
            <a:srgbClr val="E1EFD8"/>
          </a:solidFill>
          <a:ln cap="flat" cmpd="sng" w="12700">
            <a:solidFill>
              <a:srgbClr val="697D3A"/>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12" name="Google Shape;5312;p81"/>
          <p:cNvSpPr/>
          <p:nvPr/>
        </p:nvSpPr>
        <p:spPr>
          <a:xfrm>
            <a:off x="3690524" y="1705183"/>
            <a:ext cx="603250" cy="277812"/>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Action</a:t>
            </a:r>
            <a:endParaRPr/>
          </a:p>
        </p:txBody>
      </p:sp>
      <p:sp>
        <p:nvSpPr>
          <p:cNvPr id="5313" name="Google Shape;5313;p81"/>
          <p:cNvSpPr/>
          <p:nvPr/>
        </p:nvSpPr>
        <p:spPr>
          <a:xfrm>
            <a:off x="4963699" y="1501983"/>
            <a:ext cx="1447800" cy="687387"/>
          </a:xfrm>
          <a:prstGeom prst="rect">
            <a:avLst/>
          </a:prstGeom>
          <a:solidFill>
            <a:srgbClr val="F2F2F2"/>
          </a:solidFill>
          <a:ln cap="flat" cmpd="sng" w="12700">
            <a:solidFill>
              <a:srgbClr val="800000"/>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14" name="Google Shape;5314;p81"/>
          <p:cNvSpPr/>
          <p:nvPr/>
        </p:nvSpPr>
        <p:spPr>
          <a:xfrm>
            <a:off x="5403642" y="1705183"/>
            <a:ext cx="460375" cy="277812"/>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Stats</a:t>
            </a:r>
            <a:endParaRPr/>
          </a:p>
        </p:txBody>
      </p:sp>
      <p:grpSp>
        <p:nvGrpSpPr>
          <p:cNvPr id="5315" name="Google Shape;5315;p81"/>
          <p:cNvGrpSpPr/>
          <p:nvPr/>
        </p:nvGrpSpPr>
        <p:grpSpPr>
          <a:xfrm>
            <a:off x="3169824" y="2200944"/>
            <a:ext cx="5634037" cy="2162712"/>
            <a:chOff x="3169824" y="2200944"/>
            <a:chExt cx="5634037" cy="2162712"/>
          </a:xfrm>
        </p:grpSpPr>
        <p:sp>
          <p:nvSpPr>
            <p:cNvPr id="5316" name="Google Shape;5316;p81"/>
            <p:cNvSpPr/>
            <p:nvPr/>
          </p:nvSpPr>
          <p:spPr>
            <a:xfrm>
              <a:off x="3169824" y="2967245"/>
              <a:ext cx="5634037" cy="1396411"/>
            </a:xfrm>
            <a:prstGeom prst="rect">
              <a:avLst/>
            </a:prstGeom>
            <a:solidFill>
              <a:srgbClr val="E1EFD8"/>
            </a:solidFill>
            <a:ln cap="flat" cmpd="sng" w="12700">
              <a:solidFill>
                <a:srgbClr val="697D3A"/>
              </a:solidFill>
              <a:prstDash val="solid"/>
              <a:miter lim="800000"/>
              <a:headEnd len="sm" w="sm" type="none"/>
              <a:tailEnd len="sm" w="sm" type="none"/>
            </a:ln>
          </p:spPr>
          <p:txBody>
            <a:bodyPr anchorCtr="0" anchor="ctr" bIns="0" lIns="0" spcFirstLastPara="1" rIns="0" wrap="square" tIns="0">
              <a:noAutofit/>
            </a:bodyPr>
            <a:lstStyle/>
            <a:p>
              <a:pPr indent="-330200" lvl="0" marL="357188" marR="0" rtl="0" algn="l">
                <a:lnSpc>
                  <a:spcPct val="100000"/>
                </a:lnSpc>
                <a:spcBef>
                  <a:spcPts val="0"/>
                </a:spcBef>
                <a:spcAft>
                  <a:spcPts val="0"/>
                </a:spcAft>
                <a:buClr>
                  <a:srgbClr val="000000"/>
                </a:buClr>
                <a:buSzPts val="2200"/>
                <a:buFont typeface="Calibri"/>
                <a:buAutoNum type="arabicPeriod"/>
              </a:pPr>
              <a:r>
                <a:rPr b="0" i="0" lang="en-US" sz="2200" u="none" cap="none" strike="noStrike">
                  <a:solidFill>
                    <a:srgbClr val="000000"/>
                  </a:solidFill>
                  <a:latin typeface="Calibri"/>
                  <a:ea typeface="Calibri"/>
                  <a:cs typeface="Calibri"/>
                  <a:sym typeface="Calibri"/>
                </a:rPr>
                <a:t>Forward packet to port(s)</a:t>
              </a:r>
              <a:endParaRPr/>
            </a:p>
            <a:p>
              <a:pPr indent="-330200" lvl="0" marL="357188" marR="0" rtl="0" algn="l">
                <a:lnSpc>
                  <a:spcPct val="100000"/>
                </a:lnSpc>
                <a:spcBef>
                  <a:spcPts val="0"/>
                </a:spcBef>
                <a:spcAft>
                  <a:spcPts val="0"/>
                </a:spcAft>
                <a:buClr>
                  <a:srgbClr val="000000"/>
                </a:buClr>
                <a:buSzPts val="2200"/>
                <a:buFont typeface="Calibri"/>
                <a:buAutoNum type="arabicPeriod"/>
              </a:pPr>
              <a:r>
                <a:rPr b="0" i="0" lang="en-US" sz="2200" u="none" cap="none" strike="noStrike">
                  <a:solidFill>
                    <a:srgbClr val="000000"/>
                  </a:solidFill>
                  <a:latin typeface="Calibri"/>
                  <a:ea typeface="Calibri"/>
                  <a:cs typeface="Calibri"/>
                  <a:sym typeface="Calibri"/>
                </a:rPr>
                <a:t>Drop packet</a:t>
              </a:r>
              <a:endParaRPr/>
            </a:p>
            <a:p>
              <a:pPr indent="-330200" lvl="0" marL="357188" marR="0" rtl="0" algn="l">
                <a:lnSpc>
                  <a:spcPct val="100000"/>
                </a:lnSpc>
                <a:spcBef>
                  <a:spcPts val="0"/>
                </a:spcBef>
                <a:spcAft>
                  <a:spcPts val="0"/>
                </a:spcAft>
                <a:buClr>
                  <a:srgbClr val="000000"/>
                </a:buClr>
                <a:buSzPts val="2200"/>
                <a:buFont typeface="Calibri"/>
                <a:buAutoNum type="arabicPeriod"/>
              </a:pPr>
              <a:r>
                <a:rPr b="0" i="0" lang="en-US" sz="2200" u="none" cap="none" strike="noStrike">
                  <a:solidFill>
                    <a:srgbClr val="000000"/>
                  </a:solidFill>
                  <a:latin typeface="Calibri"/>
                  <a:ea typeface="Calibri"/>
                  <a:cs typeface="Calibri"/>
                  <a:sym typeface="Calibri"/>
                </a:rPr>
                <a:t>Modify fields in header(s)</a:t>
              </a:r>
              <a:endParaRPr/>
            </a:p>
            <a:p>
              <a:pPr indent="-330200" lvl="0" marL="357188" marR="0" rtl="0" algn="l">
                <a:lnSpc>
                  <a:spcPct val="100000"/>
                </a:lnSpc>
                <a:spcBef>
                  <a:spcPts val="0"/>
                </a:spcBef>
                <a:spcAft>
                  <a:spcPts val="0"/>
                </a:spcAft>
                <a:buClr>
                  <a:srgbClr val="000000"/>
                </a:buClr>
                <a:buSzPts val="2200"/>
                <a:buFont typeface="Calibri"/>
                <a:buAutoNum type="arabicPeriod"/>
              </a:pPr>
              <a:r>
                <a:rPr b="0" i="0" lang="en-US" sz="2200" u="none" cap="none" strike="noStrike">
                  <a:solidFill>
                    <a:srgbClr val="000000"/>
                  </a:solidFill>
                  <a:latin typeface="Calibri"/>
                  <a:ea typeface="Calibri"/>
                  <a:cs typeface="Calibri"/>
                  <a:sym typeface="Calibri"/>
                </a:rPr>
                <a:t>Encapsulate and forward to controller</a:t>
              </a:r>
              <a:endParaRPr/>
            </a:p>
          </p:txBody>
        </p:sp>
        <p:cxnSp>
          <p:nvCxnSpPr>
            <p:cNvPr id="5317" name="Google Shape;5317;p81"/>
            <p:cNvCxnSpPr/>
            <p:nvPr/>
          </p:nvCxnSpPr>
          <p:spPr>
            <a:xfrm>
              <a:off x="3616272" y="2200944"/>
              <a:ext cx="1588" cy="758825"/>
            </a:xfrm>
            <a:prstGeom prst="straightConnector1">
              <a:avLst/>
            </a:prstGeom>
            <a:noFill/>
            <a:ln cap="flat" cmpd="sng" w="38100">
              <a:solidFill>
                <a:srgbClr val="000000"/>
              </a:solidFill>
              <a:prstDash val="dot"/>
              <a:round/>
              <a:headEnd len="med" w="med" type="none"/>
              <a:tailEnd len="med" w="med" type="none"/>
            </a:ln>
          </p:spPr>
        </p:cxnSp>
      </p:grpSp>
      <p:grpSp>
        <p:nvGrpSpPr>
          <p:cNvPr id="5318" name="Google Shape;5318;p81"/>
          <p:cNvGrpSpPr/>
          <p:nvPr/>
        </p:nvGrpSpPr>
        <p:grpSpPr>
          <a:xfrm>
            <a:off x="5035074" y="2200945"/>
            <a:ext cx="3044825" cy="623425"/>
            <a:chOff x="5116099" y="2200945"/>
            <a:chExt cx="3044825" cy="623425"/>
          </a:xfrm>
        </p:grpSpPr>
        <p:sp>
          <p:nvSpPr>
            <p:cNvPr id="5319" name="Google Shape;5319;p81"/>
            <p:cNvSpPr/>
            <p:nvPr/>
          </p:nvSpPr>
          <p:spPr>
            <a:xfrm>
              <a:off x="5116099" y="2440195"/>
              <a:ext cx="3044825" cy="384175"/>
            </a:xfrm>
            <a:prstGeom prst="rect">
              <a:avLst/>
            </a:prstGeom>
            <a:solidFill>
              <a:srgbClr val="F2F2F2"/>
            </a:solidFill>
            <a:ln cap="flat" cmpd="sng" w="12700">
              <a:solidFill>
                <a:srgbClr val="800000"/>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5320" name="Google Shape;5320;p81"/>
            <p:cNvGrpSpPr/>
            <p:nvPr/>
          </p:nvGrpSpPr>
          <p:grpSpPr>
            <a:xfrm>
              <a:off x="5187757" y="2200945"/>
              <a:ext cx="2652492" cy="599613"/>
              <a:chOff x="5187757" y="2200945"/>
              <a:chExt cx="2652492" cy="599613"/>
            </a:xfrm>
          </p:grpSpPr>
          <p:sp>
            <p:nvSpPr>
              <p:cNvPr id="5321" name="Google Shape;5321;p81"/>
              <p:cNvSpPr/>
              <p:nvPr/>
            </p:nvSpPr>
            <p:spPr>
              <a:xfrm>
                <a:off x="5258974" y="2462420"/>
                <a:ext cx="2581275" cy="338138"/>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2200"/>
                  <a:buFont typeface="Calibri"/>
                  <a:buNone/>
                </a:pPr>
                <a:r>
                  <a:rPr b="0" i="0" lang="en-US" sz="2200" u="none" cap="none" strike="noStrike">
                    <a:solidFill>
                      <a:srgbClr val="000000"/>
                    </a:solidFill>
                    <a:latin typeface="Calibri"/>
                    <a:ea typeface="Calibri"/>
                    <a:cs typeface="Calibri"/>
                    <a:sym typeface="Calibri"/>
                  </a:rPr>
                  <a:t>Packet + byte counters</a:t>
                </a:r>
                <a:endParaRPr/>
              </a:p>
            </p:txBody>
          </p:sp>
          <p:cxnSp>
            <p:nvCxnSpPr>
              <p:cNvPr id="5322" name="Google Shape;5322;p81"/>
              <p:cNvCxnSpPr/>
              <p:nvPr/>
            </p:nvCxnSpPr>
            <p:spPr>
              <a:xfrm flipH="1" rot="10800000">
                <a:off x="5187757" y="2200945"/>
                <a:ext cx="1587" cy="231775"/>
              </a:xfrm>
              <a:prstGeom prst="straightConnector1">
                <a:avLst/>
              </a:prstGeom>
              <a:noFill/>
              <a:ln cap="flat" cmpd="sng" w="38100">
                <a:solidFill>
                  <a:srgbClr val="000000"/>
                </a:solidFill>
                <a:prstDash val="dot"/>
                <a:round/>
                <a:headEnd len="med" w="med" type="none"/>
                <a:tailEnd len="med" w="med" type="none"/>
              </a:ln>
            </p:spPr>
          </p:cxnSp>
        </p:grpSp>
      </p:grpSp>
      <p:grpSp>
        <p:nvGrpSpPr>
          <p:cNvPr id="5323" name="Google Shape;5323;p81"/>
          <p:cNvGrpSpPr/>
          <p:nvPr/>
        </p:nvGrpSpPr>
        <p:grpSpPr>
          <a:xfrm>
            <a:off x="2117511" y="2200761"/>
            <a:ext cx="8446528" cy="3709144"/>
            <a:chOff x="2117511" y="2200761"/>
            <a:chExt cx="8446528" cy="3709144"/>
          </a:xfrm>
        </p:grpSpPr>
        <p:sp>
          <p:nvSpPr>
            <p:cNvPr id="5324" name="Google Shape;5324;p81"/>
            <p:cNvSpPr txBox="1"/>
            <p:nvPr/>
          </p:nvSpPr>
          <p:spPr>
            <a:xfrm>
              <a:off x="2154100" y="4847642"/>
              <a:ext cx="2429474"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Header fields to match:</a:t>
              </a:r>
              <a:endParaRPr b="0" i="0" sz="1800" u="none" cap="none" strike="noStrike">
                <a:solidFill>
                  <a:srgbClr val="000000"/>
                </a:solidFill>
                <a:latin typeface="Calibri"/>
                <a:ea typeface="Calibri"/>
                <a:cs typeface="Calibri"/>
                <a:sym typeface="Calibri"/>
              </a:endParaRPr>
            </a:p>
          </p:txBody>
        </p:sp>
        <p:cxnSp>
          <p:nvCxnSpPr>
            <p:cNvPr id="5325" name="Google Shape;5325;p81"/>
            <p:cNvCxnSpPr/>
            <p:nvPr/>
          </p:nvCxnSpPr>
          <p:spPr>
            <a:xfrm>
              <a:off x="2127885" y="2200761"/>
              <a:ext cx="1858" cy="3054145"/>
            </a:xfrm>
            <a:prstGeom prst="straightConnector1">
              <a:avLst/>
            </a:prstGeom>
            <a:noFill/>
            <a:ln cap="flat" cmpd="sng" w="38100">
              <a:solidFill>
                <a:srgbClr val="000000"/>
              </a:solidFill>
              <a:prstDash val="dot"/>
              <a:round/>
              <a:headEnd len="med" w="med" type="none"/>
              <a:tailEnd len="med" w="med" type="none"/>
            </a:ln>
          </p:spPr>
        </p:cxnSp>
        <p:sp>
          <p:nvSpPr>
            <p:cNvPr id="5326" name="Google Shape;5326;p81"/>
            <p:cNvSpPr/>
            <p:nvPr/>
          </p:nvSpPr>
          <p:spPr>
            <a:xfrm>
              <a:off x="2117511" y="5262205"/>
              <a:ext cx="771961" cy="647700"/>
            </a:xfrm>
            <a:prstGeom prst="rect">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Ingress Port</a:t>
              </a:r>
              <a:endParaRPr b="0" i="0" sz="1400" u="none" cap="none" strike="noStrike">
                <a:solidFill>
                  <a:srgbClr val="FFFFFF"/>
                </a:solidFill>
                <a:latin typeface="Calibri"/>
                <a:ea typeface="Calibri"/>
                <a:cs typeface="Calibri"/>
                <a:sym typeface="Calibri"/>
              </a:endParaRPr>
            </a:p>
          </p:txBody>
        </p:sp>
        <p:sp>
          <p:nvSpPr>
            <p:cNvPr id="5327" name="Google Shape;5327;p81"/>
            <p:cNvSpPr/>
            <p:nvPr/>
          </p:nvSpPr>
          <p:spPr>
            <a:xfrm>
              <a:off x="2889472" y="5262205"/>
              <a:ext cx="655459" cy="647700"/>
            </a:xfrm>
            <a:prstGeom prst="rect">
              <a:avLst/>
            </a:prstGeom>
            <a:gradFill>
              <a:gsLst>
                <a:gs pos="0">
                  <a:srgbClr val="759336"/>
                </a:gs>
                <a:gs pos="80000">
                  <a:srgbClr val="99C247"/>
                </a:gs>
                <a:gs pos="100000">
                  <a:srgbClr val="9BC545"/>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Src MAC</a:t>
              </a:r>
              <a:endParaRPr b="0" i="0" sz="1400" u="none" cap="none" strike="noStrike">
                <a:solidFill>
                  <a:srgbClr val="FFFFFF"/>
                </a:solidFill>
                <a:latin typeface="Calibri"/>
                <a:ea typeface="Calibri"/>
                <a:cs typeface="Calibri"/>
                <a:sym typeface="Calibri"/>
              </a:endParaRPr>
            </a:p>
          </p:txBody>
        </p:sp>
        <p:sp>
          <p:nvSpPr>
            <p:cNvPr id="5328" name="Google Shape;5328;p81"/>
            <p:cNvSpPr/>
            <p:nvPr/>
          </p:nvSpPr>
          <p:spPr>
            <a:xfrm>
              <a:off x="3544933" y="5262205"/>
              <a:ext cx="655459" cy="647700"/>
            </a:xfrm>
            <a:prstGeom prst="rect">
              <a:avLst/>
            </a:prstGeom>
            <a:gradFill>
              <a:gsLst>
                <a:gs pos="0">
                  <a:srgbClr val="759336"/>
                </a:gs>
                <a:gs pos="80000">
                  <a:srgbClr val="99C247"/>
                </a:gs>
                <a:gs pos="100000">
                  <a:srgbClr val="9BC545"/>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Dst MAC</a:t>
              </a:r>
              <a:endParaRPr b="0" i="0" sz="1400" u="none" cap="none" strike="noStrike">
                <a:solidFill>
                  <a:srgbClr val="FFFFFF"/>
                </a:solidFill>
                <a:latin typeface="Calibri"/>
                <a:ea typeface="Calibri"/>
                <a:cs typeface="Calibri"/>
                <a:sym typeface="Calibri"/>
              </a:endParaRPr>
            </a:p>
          </p:txBody>
        </p:sp>
        <p:sp>
          <p:nvSpPr>
            <p:cNvPr id="5329" name="Google Shape;5329;p81"/>
            <p:cNvSpPr/>
            <p:nvPr/>
          </p:nvSpPr>
          <p:spPr>
            <a:xfrm>
              <a:off x="4200392" y="5262205"/>
              <a:ext cx="655459" cy="647700"/>
            </a:xfrm>
            <a:prstGeom prst="rect">
              <a:avLst/>
            </a:prstGeom>
            <a:gradFill>
              <a:gsLst>
                <a:gs pos="0">
                  <a:srgbClr val="759336"/>
                </a:gs>
                <a:gs pos="80000">
                  <a:srgbClr val="99C247"/>
                </a:gs>
                <a:gs pos="100000">
                  <a:srgbClr val="9BC545"/>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Eth Type</a:t>
              </a:r>
              <a:endParaRPr b="0" i="0" sz="1400" u="none" cap="none" strike="noStrike">
                <a:solidFill>
                  <a:srgbClr val="FFFFFF"/>
                </a:solidFill>
                <a:latin typeface="Calibri"/>
                <a:ea typeface="Calibri"/>
                <a:cs typeface="Calibri"/>
                <a:sym typeface="Calibri"/>
              </a:endParaRPr>
            </a:p>
          </p:txBody>
        </p:sp>
        <p:sp>
          <p:nvSpPr>
            <p:cNvPr id="5330" name="Google Shape;5330;p81"/>
            <p:cNvSpPr/>
            <p:nvPr/>
          </p:nvSpPr>
          <p:spPr>
            <a:xfrm>
              <a:off x="4855852" y="5262205"/>
              <a:ext cx="655459" cy="647700"/>
            </a:xfrm>
            <a:prstGeom prst="rect">
              <a:avLst/>
            </a:prstGeom>
            <a:gradFill>
              <a:gsLst>
                <a:gs pos="0">
                  <a:srgbClr val="759336"/>
                </a:gs>
                <a:gs pos="80000">
                  <a:srgbClr val="99C247"/>
                </a:gs>
                <a:gs pos="100000">
                  <a:srgbClr val="9BC545"/>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VLAN</a:t>
              </a:r>
              <a:endParaRPr/>
            </a:p>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ID</a:t>
              </a:r>
              <a:endParaRPr b="0" i="0" sz="1400" u="none" cap="none" strike="noStrike">
                <a:solidFill>
                  <a:srgbClr val="FFFFFF"/>
                </a:solidFill>
                <a:latin typeface="Calibri"/>
                <a:ea typeface="Calibri"/>
                <a:cs typeface="Calibri"/>
                <a:sym typeface="Calibri"/>
              </a:endParaRPr>
            </a:p>
          </p:txBody>
        </p:sp>
        <p:sp>
          <p:nvSpPr>
            <p:cNvPr id="5331" name="Google Shape;5331;p81"/>
            <p:cNvSpPr/>
            <p:nvPr/>
          </p:nvSpPr>
          <p:spPr>
            <a:xfrm>
              <a:off x="8068323" y="5262205"/>
              <a:ext cx="631307" cy="647700"/>
            </a:xfrm>
            <a:prstGeom prst="rect">
              <a:avLst/>
            </a:prstGeom>
            <a:gradFill>
              <a:gsLst>
                <a:gs pos="0">
                  <a:srgbClr val="C86C1F"/>
                </a:gs>
                <a:gs pos="80000">
                  <a:srgbClr val="FF8E29"/>
                </a:gs>
                <a:gs pos="100000">
                  <a:srgbClr val="FF8D25"/>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IP</a:t>
              </a:r>
              <a:endParaRPr/>
            </a:p>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ToS</a:t>
              </a:r>
              <a:endParaRPr b="0" i="0" sz="1400" u="none" cap="none" strike="noStrike">
                <a:solidFill>
                  <a:srgbClr val="FFFFFF"/>
                </a:solidFill>
                <a:latin typeface="Calibri"/>
                <a:ea typeface="Calibri"/>
                <a:cs typeface="Calibri"/>
                <a:sym typeface="Calibri"/>
              </a:endParaRPr>
            </a:p>
          </p:txBody>
        </p:sp>
        <p:sp>
          <p:nvSpPr>
            <p:cNvPr id="5332" name="Google Shape;5332;p81"/>
            <p:cNvSpPr/>
            <p:nvPr/>
          </p:nvSpPr>
          <p:spPr>
            <a:xfrm>
              <a:off x="7437016" y="5262205"/>
              <a:ext cx="631307" cy="647700"/>
            </a:xfrm>
            <a:prstGeom prst="rect">
              <a:avLst/>
            </a:prstGeom>
            <a:gradFill>
              <a:gsLst>
                <a:gs pos="0">
                  <a:srgbClr val="C86C1F"/>
                </a:gs>
                <a:gs pos="80000">
                  <a:srgbClr val="FF8E29"/>
                </a:gs>
                <a:gs pos="100000">
                  <a:srgbClr val="FF8D25"/>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IP Proto</a:t>
              </a:r>
              <a:endParaRPr b="0" i="0" sz="1400" u="none" cap="none" strike="noStrike">
                <a:solidFill>
                  <a:srgbClr val="FFFFFF"/>
                </a:solidFill>
                <a:latin typeface="Calibri"/>
                <a:ea typeface="Calibri"/>
                <a:cs typeface="Calibri"/>
                <a:sym typeface="Calibri"/>
              </a:endParaRPr>
            </a:p>
          </p:txBody>
        </p:sp>
        <p:sp>
          <p:nvSpPr>
            <p:cNvPr id="5333" name="Google Shape;5333;p81"/>
            <p:cNvSpPr/>
            <p:nvPr/>
          </p:nvSpPr>
          <p:spPr>
            <a:xfrm>
              <a:off x="6174401" y="5262205"/>
              <a:ext cx="631307" cy="647700"/>
            </a:xfrm>
            <a:prstGeom prst="rect">
              <a:avLst/>
            </a:prstGeom>
            <a:gradFill>
              <a:gsLst>
                <a:gs pos="0">
                  <a:srgbClr val="C86C1F"/>
                </a:gs>
                <a:gs pos="80000">
                  <a:srgbClr val="FF8E29"/>
                </a:gs>
                <a:gs pos="100000">
                  <a:srgbClr val="FF8D25"/>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IP Src</a:t>
              </a:r>
              <a:endParaRPr b="0" i="0" sz="1400" u="none" cap="none" strike="noStrike">
                <a:solidFill>
                  <a:srgbClr val="FFFFFF"/>
                </a:solidFill>
                <a:latin typeface="Calibri"/>
                <a:ea typeface="Calibri"/>
                <a:cs typeface="Calibri"/>
                <a:sym typeface="Calibri"/>
              </a:endParaRPr>
            </a:p>
          </p:txBody>
        </p:sp>
        <p:sp>
          <p:nvSpPr>
            <p:cNvPr id="5334" name="Google Shape;5334;p81"/>
            <p:cNvSpPr/>
            <p:nvPr/>
          </p:nvSpPr>
          <p:spPr>
            <a:xfrm>
              <a:off x="6805709" y="5262205"/>
              <a:ext cx="631307" cy="647700"/>
            </a:xfrm>
            <a:prstGeom prst="rect">
              <a:avLst/>
            </a:prstGeom>
            <a:gradFill>
              <a:gsLst>
                <a:gs pos="0">
                  <a:srgbClr val="C86C1F"/>
                </a:gs>
                <a:gs pos="80000">
                  <a:srgbClr val="FF8E29"/>
                </a:gs>
                <a:gs pos="100000">
                  <a:srgbClr val="FF8D25"/>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IP Dst</a:t>
              </a:r>
              <a:endParaRPr b="0" i="0" sz="1400" u="none" cap="none" strike="noStrike">
                <a:solidFill>
                  <a:srgbClr val="FFFFFF"/>
                </a:solidFill>
                <a:latin typeface="Calibri"/>
                <a:ea typeface="Calibri"/>
                <a:cs typeface="Calibri"/>
                <a:sym typeface="Calibri"/>
              </a:endParaRPr>
            </a:p>
          </p:txBody>
        </p:sp>
        <p:sp>
          <p:nvSpPr>
            <p:cNvPr id="5335" name="Google Shape;5335;p81"/>
            <p:cNvSpPr/>
            <p:nvPr/>
          </p:nvSpPr>
          <p:spPr>
            <a:xfrm>
              <a:off x="8706447" y="5262205"/>
              <a:ext cx="928796" cy="647700"/>
            </a:xfrm>
            <a:prstGeom prst="rect">
              <a:avLst/>
            </a:prstGeom>
            <a:gradFill>
              <a:gsLst>
                <a:gs pos="0">
                  <a:srgbClr val="992D2B"/>
                </a:gs>
                <a:gs pos="80000">
                  <a:srgbClr val="C93D39"/>
                </a:gs>
                <a:gs pos="100000">
                  <a:srgbClr val="CD3A36"/>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5714"/>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TCP/UDP Src Port</a:t>
              </a:r>
              <a:endParaRPr b="0" i="0" sz="1400" u="none" cap="none" strike="noStrike">
                <a:solidFill>
                  <a:srgbClr val="FFFFFF"/>
                </a:solidFill>
                <a:latin typeface="Calibri"/>
                <a:ea typeface="Calibri"/>
                <a:cs typeface="Calibri"/>
                <a:sym typeface="Calibri"/>
              </a:endParaRPr>
            </a:p>
          </p:txBody>
        </p:sp>
        <p:sp>
          <p:nvSpPr>
            <p:cNvPr id="5336" name="Google Shape;5336;p81"/>
            <p:cNvSpPr/>
            <p:nvPr/>
          </p:nvSpPr>
          <p:spPr>
            <a:xfrm>
              <a:off x="5511311" y="5262205"/>
              <a:ext cx="655459" cy="647700"/>
            </a:xfrm>
            <a:prstGeom prst="rect">
              <a:avLst/>
            </a:prstGeom>
            <a:gradFill>
              <a:gsLst>
                <a:gs pos="0">
                  <a:srgbClr val="759336"/>
                </a:gs>
                <a:gs pos="80000">
                  <a:srgbClr val="99C247"/>
                </a:gs>
                <a:gs pos="100000">
                  <a:srgbClr val="9BC545"/>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VLAN</a:t>
              </a:r>
              <a:endParaRPr/>
            </a:p>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Pri</a:t>
              </a:r>
              <a:endParaRPr b="0" i="0" sz="1400" u="none" cap="none" strike="noStrike">
                <a:solidFill>
                  <a:srgbClr val="FFFFFF"/>
                </a:solidFill>
                <a:latin typeface="Calibri"/>
                <a:ea typeface="Calibri"/>
                <a:cs typeface="Calibri"/>
                <a:sym typeface="Calibri"/>
              </a:endParaRPr>
            </a:p>
          </p:txBody>
        </p:sp>
        <p:sp>
          <p:nvSpPr>
            <p:cNvPr id="5337" name="Google Shape;5337;p81"/>
            <p:cNvSpPr/>
            <p:nvPr/>
          </p:nvSpPr>
          <p:spPr>
            <a:xfrm>
              <a:off x="9635243" y="5262205"/>
              <a:ext cx="928796" cy="647700"/>
            </a:xfrm>
            <a:prstGeom prst="rect">
              <a:avLst/>
            </a:prstGeom>
            <a:gradFill>
              <a:gsLst>
                <a:gs pos="0">
                  <a:srgbClr val="992D2B"/>
                </a:gs>
                <a:gs pos="80000">
                  <a:srgbClr val="C93D39"/>
                </a:gs>
                <a:gs pos="100000">
                  <a:srgbClr val="CD3A36"/>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5714"/>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TCP/UDP Dst Port</a:t>
              </a:r>
              <a:endParaRPr b="0" i="0" sz="1400" u="none" cap="none" strike="noStrike">
                <a:solidFill>
                  <a:srgbClr val="FFFFFF"/>
                </a:solidFill>
                <a:latin typeface="Calibri"/>
                <a:ea typeface="Calibri"/>
                <a:cs typeface="Calibri"/>
                <a:sym typeface="Calibri"/>
              </a:endParaRPr>
            </a:p>
          </p:txBody>
        </p:sp>
      </p:grpSp>
      <p:grpSp>
        <p:nvGrpSpPr>
          <p:cNvPr id="5338" name="Google Shape;5338;p81"/>
          <p:cNvGrpSpPr/>
          <p:nvPr/>
        </p:nvGrpSpPr>
        <p:grpSpPr>
          <a:xfrm>
            <a:off x="2930744" y="6077944"/>
            <a:ext cx="3235564" cy="549153"/>
            <a:chOff x="2826569" y="5888454"/>
            <a:chExt cx="3235564" cy="549153"/>
          </a:xfrm>
        </p:grpSpPr>
        <p:sp>
          <p:nvSpPr>
            <p:cNvPr id="5339" name="Google Shape;5339;p81"/>
            <p:cNvSpPr txBox="1"/>
            <p:nvPr/>
          </p:nvSpPr>
          <p:spPr>
            <a:xfrm>
              <a:off x="3946642" y="6069307"/>
              <a:ext cx="960438" cy="36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Link layer</a:t>
              </a:r>
              <a:endParaRPr b="0" i="0" sz="1800" u="none" cap="none" strike="noStrike">
                <a:solidFill>
                  <a:srgbClr val="000000"/>
                </a:solidFill>
                <a:latin typeface="Calibri"/>
                <a:ea typeface="Calibri"/>
                <a:cs typeface="Calibri"/>
                <a:sym typeface="Calibri"/>
              </a:endParaRPr>
            </a:p>
          </p:txBody>
        </p:sp>
        <p:sp>
          <p:nvSpPr>
            <p:cNvPr id="5340" name="Google Shape;5340;p81"/>
            <p:cNvSpPr/>
            <p:nvPr/>
          </p:nvSpPr>
          <p:spPr>
            <a:xfrm rot="-5400000">
              <a:off x="4340578" y="4374445"/>
              <a:ext cx="207546" cy="3235564"/>
            </a:xfrm>
            <a:prstGeom prst="leftBrace">
              <a:avLst>
                <a:gd fmla="val 8333" name="adj1"/>
                <a:gd fmla="val 50000" name="adj2"/>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5341" name="Google Shape;5341;p81"/>
          <p:cNvGrpSpPr/>
          <p:nvPr/>
        </p:nvGrpSpPr>
        <p:grpSpPr>
          <a:xfrm>
            <a:off x="6210166" y="6082289"/>
            <a:ext cx="2473565" cy="543987"/>
            <a:chOff x="6105991" y="5892799"/>
            <a:chExt cx="2473565" cy="543987"/>
          </a:xfrm>
        </p:grpSpPr>
        <p:sp>
          <p:nvSpPr>
            <p:cNvPr id="5342" name="Google Shape;5342;p81"/>
            <p:cNvSpPr txBox="1"/>
            <p:nvPr/>
          </p:nvSpPr>
          <p:spPr>
            <a:xfrm>
              <a:off x="6643718" y="6066899"/>
              <a:ext cx="1350963" cy="3698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Network layer</a:t>
              </a:r>
              <a:endParaRPr b="0" i="0" sz="1800" u="none" cap="none" strike="noStrike">
                <a:solidFill>
                  <a:srgbClr val="000000"/>
                </a:solidFill>
                <a:latin typeface="Calibri"/>
                <a:ea typeface="Calibri"/>
                <a:cs typeface="Calibri"/>
                <a:sym typeface="Calibri"/>
              </a:endParaRPr>
            </a:p>
          </p:txBody>
        </p:sp>
        <p:sp>
          <p:nvSpPr>
            <p:cNvPr id="5343" name="Google Shape;5343;p81"/>
            <p:cNvSpPr/>
            <p:nvPr/>
          </p:nvSpPr>
          <p:spPr>
            <a:xfrm rot="-5400000">
              <a:off x="7238352" y="4760439"/>
              <a:ext cx="208844" cy="2473565"/>
            </a:xfrm>
            <a:prstGeom prst="leftBrace">
              <a:avLst>
                <a:gd fmla="val 8333" name="adj1"/>
                <a:gd fmla="val 50000" name="adj2"/>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5344" name="Google Shape;5344;p81"/>
          <p:cNvGrpSpPr/>
          <p:nvPr/>
        </p:nvGrpSpPr>
        <p:grpSpPr>
          <a:xfrm>
            <a:off x="8436668" y="6082290"/>
            <a:ext cx="2349500" cy="547816"/>
            <a:chOff x="8332493" y="5892800"/>
            <a:chExt cx="2349500" cy="547816"/>
          </a:xfrm>
        </p:grpSpPr>
        <p:sp>
          <p:nvSpPr>
            <p:cNvPr id="5345" name="Google Shape;5345;p81"/>
            <p:cNvSpPr txBox="1"/>
            <p:nvPr/>
          </p:nvSpPr>
          <p:spPr>
            <a:xfrm>
              <a:off x="8332493" y="6070729"/>
              <a:ext cx="2349500" cy="36988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Transport layer</a:t>
              </a:r>
              <a:endParaRPr b="0" i="0" sz="1800" u="none" cap="none" strike="noStrike">
                <a:solidFill>
                  <a:srgbClr val="000000"/>
                </a:solidFill>
                <a:latin typeface="Calibri"/>
                <a:ea typeface="Calibri"/>
                <a:cs typeface="Calibri"/>
                <a:sym typeface="Calibri"/>
              </a:endParaRPr>
            </a:p>
          </p:txBody>
        </p:sp>
        <p:sp>
          <p:nvSpPr>
            <p:cNvPr id="5346" name="Google Shape;5346;p81"/>
            <p:cNvSpPr/>
            <p:nvPr/>
          </p:nvSpPr>
          <p:spPr>
            <a:xfrm rot="-5400000">
              <a:off x="9405820" y="5104751"/>
              <a:ext cx="214489" cy="1790588"/>
            </a:xfrm>
            <a:prstGeom prst="leftBrace">
              <a:avLst>
                <a:gd fmla="val 8333" name="adj1"/>
                <a:gd fmla="val 50000" name="adj2"/>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5347" name="Google Shape;5347;p81"/>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23"/>
                                        </p:tgtEl>
                                        <p:attrNameLst>
                                          <p:attrName>style.visibility</p:attrName>
                                        </p:attrNameLst>
                                      </p:cBhvr>
                                      <p:to>
                                        <p:strVal val="visible"/>
                                      </p:to>
                                    </p:set>
                                    <p:animEffect filter="fade" transition="in">
                                      <p:cBhvr>
                                        <p:cTn dur="500"/>
                                        <p:tgtEl>
                                          <p:spTgt spid="53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41"/>
                                        </p:tgtEl>
                                        <p:attrNameLst>
                                          <p:attrName>style.visibility</p:attrName>
                                        </p:attrNameLst>
                                      </p:cBhvr>
                                      <p:to>
                                        <p:strVal val="visible"/>
                                      </p:to>
                                    </p:set>
                                    <p:animEffect filter="fade" transition="in">
                                      <p:cBhvr>
                                        <p:cTn dur="500"/>
                                        <p:tgtEl>
                                          <p:spTgt spid="53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44"/>
                                        </p:tgtEl>
                                        <p:attrNameLst>
                                          <p:attrName>style.visibility</p:attrName>
                                        </p:attrNameLst>
                                      </p:cBhvr>
                                      <p:to>
                                        <p:strVal val="visible"/>
                                      </p:to>
                                    </p:set>
                                    <p:animEffect filter="fade" transition="in">
                                      <p:cBhvr>
                                        <p:cTn dur="500"/>
                                        <p:tgtEl>
                                          <p:spTgt spid="53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38"/>
                                        </p:tgtEl>
                                        <p:attrNameLst>
                                          <p:attrName>style.visibility</p:attrName>
                                        </p:attrNameLst>
                                      </p:cBhvr>
                                      <p:to>
                                        <p:strVal val="visible"/>
                                      </p:to>
                                    </p:set>
                                    <p:animEffect filter="fade" transition="in">
                                      <p:cBhvr>
                                        <p:cTn dur="500"/>
                                        <p:tgtEl>
                                          <p:spTgt spid="53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15"/>
                                        </p:tgtEl>
                                        <p:attrNameLst>
                                          <p:attrName>style.visibility</p:attrName>
                                        </p:attrNameLst>
                                      </p:cBhvr>
                                      <p:to>
                                        <p:strVal val="visible"/>
                                      </p:to>
                                    </p:set>
                                    <p:animEffect filter="fade" transition="in">
                                      <p:cBhvr>
                                        <p:cTn dur="500"/>
                                        <p:tgtEl>
                                          <p:spTgt spid="53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18"/>
                                        </p:tgtEl>
                                        <p:attrNameLst>
                                          <p:attrName>style.visibility</p:attrName>
                                        </p:attrNameLst>
                                      </p:cBhvr>
                                      <p:to>
                                        <p:strVal val="visible"/>
                                      </p:to>
                                    </p:set>
                                    <p:animEffect filter="fade" transition="in">
                                      <p:cBhvr>
                                        <p:cTn dur="500"/>
                                        <p:tgtEl>
                                          <p:spTgt spid="53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2" name="Shape 5352"/>
        <p:cNvGrpSpPr/>
        <p:nvPr/>
      </p:nvGrpSpPr>
      <p:grpSpPr>
        <a:xfrm>
          <a:off x="0" y="0"/>
          <a:ext cx="0" cy="0"/>
          <a:chOff x="0" y="0"/>
          <a:chExt cx="0" cy="0"/>
        </a:xfrm>
      </p:grpSpPr>
      <p:sp>
        <p:nvSpPr>
          <p:cNvPr id="5353" name="Google Shape;5353;p82"/>
          <p:cNvSpPr txBox="1"/>
          <p:nvPr>
            <p:ph type="title"/>
          </p:nvPr>
        </p:nvSpPr>
        <p:spPr>
          <a:xfrm>
            <a:off x="0" y="248375"/>
            <a:ext cx="114300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800"/>
              <a:buFont typeface="Calibri"/>
              <a:buNone/>
            </a:pPr>
            <a:r>
              <a:rPr lang="en-US" sz="5000"/>
              <a:t>OpenFlow: </a:t>
            </a:r>
            <a:r>
              <a:rPr lang="en-US" sz="5000"/>
              <a:t>παραδείγματα</a:t>
            </a:r>
            <a:endParaRPr sz="5000"/>
          </a:p>
        </p:txBody>
      </p:sp>
      <p:sp>
        <p:nvSpPr>
          <p:cNvPr id="5354" name="Google Shape;5354;p82"/>
          <p:cNvSpPr/>
          <p:nvPr/>
        </p:nvSpPr>
        <p:spPr>
          <a:xfrm>
            <a:off x="798075" y="2691389"/>
            <a:ext cx="9342900" cy="759000"/>
          </a:xfrm>
          <a:prstGeom prst="rect">
            <a:avLst/>
          </a:prstGeom>
          <a:no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rgbClr val="000000"/>
              </a:buClr>
              <a:buSzPts val="2000"/>
              <a:buFont typeface="Calibri"/>
              <a:buNone/>
            </a:pPr>
            <a:r>
              <a:rPr lang="en-US" sz="2000">
                <a:latin typeface="Calibri"/>
                <a:ea typeface="Calibri"/>
                <a:cs typeface="Calibri"/>
                <a:sym typeface="Calibri"/>
              </a:rPr>
              <a:t>Τα δεδομενογράμματα </a:t>
            </a:r>
            <a:r>
              <a:rPr b="0" i="0" lang="en-US" sz="2000" u="none" cap="none" strike="noStrike">
                <a:solidFill>
                  <a:srgbClr val="000000"/>
                </a:solidFill>
                <a:latin typeface="Calibri"/>
                <a:ea typeface="Calibri"/>
                <a:cs typeface="Calibri"/>
                <a:sym typeface="Calibri"/>
              </a:rPr>
              <a:t>IP </a:t>
            </a:r>
            <a:r>
              <a:rPr lang="en-US" sz="2000">
                <a:latin typeface="Calibri"/>
                <a:ea typeface="Calibri"/>
                <a:cs typeface="Calibri"/>
                <a:sym typeface="Calibri"/>
              </a:rPr>
              <a:t>που προορίζονται για την διεύθυνση </a:t>
            </a:r>
            <a:r>
              <a:rPr b="0" i="0" lang="en-US" sz="2000" u="none" cap="none" strike="noStrike">
                <a:solidFill>
                  <a:srgbClr val="000000"/>
                </a:solidFill>
                <a:latin typeface="Calibri"/>
                <a:ea typeface="Calibri"/>
                <a:cs typeface="Calibri"/>
                <a:sym typeface="Calibri"/>
              </a:rPr>
              <a:t>IP 51.6.0.8 </a:t>
            </a:r>
            <a:r>
              <a:rPr lang="en-US" sz="2000">
                <a:latin typeface="Calibri"/>
                <a:ea typeface="Calibri"/>
                <a:cs typeface="Calibri"/>
                <a:sym typeface="Calibri"/>
              </a:rPr>
              <a:t>πρέπει να προωθηθούν στην θύρα εξόδου 6 του δρομολογητή</a:t>
            </a:r>
            <a:r>
              <a:rPr b="0" i="0" lang="en-US" sz="2000" u="none" cap="none" strike="noStrike">
                <a:solidFill>
                  <a:srgbClr val="000000"/>
                </a:solidFill>
                <a:latin typeface="Calibri"/>
                <a:ea typeface="Calibri"/>
                <a:cs typeface="Calibri"/>
                <a:sym typeface="Calibri"/>
              </a:rPr>
              <a:t> </a:t>
            </a:r>
            <a:endParaRPr/>
          </a:p>
        </p:txBody>
      </p:sp>
      <p:sp>
        <p:nvSpPr>
          <p:cNvPr id="5355" name="Google Shape;5355;p82"/>
          <p:cNvSpPr/>
          <p:nvPr/>
        </p:nvSpPr>
        <p:spPr>
          <a:xfrm>
            <a:off x="887525" y="4590927"/>
            <a:ext cx="7782000" cy="5538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2000"/>
              <a:buFont typeface="Calibri"/>
              <a:buNone/>
            </a:pPr>
            <a:r>
              <a:rPr lang="en-US" sz="2000">
                <a:latin typeface="Calibri"/>
                <a:ea typeface="Calibri"/>
                <a:cs typeface="Calibri"/>
                <a:sym typeface="Calibri"/>
              </a:rPr>
              <a:t>εμπόδισε </a:t>
            </a:r>
            <a:r>
              <a:rPr b="0" i="0" lang="en-US" sz="2000" u="none" cap="none" strike="noStrike">
                <a:solidFill>
                  <a:srgbClr val="000000"/>
                </a:solidFill>
                <a:latin typeface="Calibri"/>
                <a:ea typeface="Calibri"/>
                <a:cs typeface="Calibri"/>
                <a:sym typeface="Calibri"/>
              </a:rPr>
              <a:t>(</a:t>
            </a:r>
            <a:r>
              <a:rPr lang="en-US" sz="2000">
                <a:latin typeface="Calibri"/>
                <a:ea typeface="Calibri"/>
                <a:cs typeface="Calibri"/>
                <a:sym typeface="Calibri"/>
              </a:rPr>
              <a:t>μην προωθήσεις</a:t>
            </a:r>
            <a:r>
              <a:rPr b="0" i="0" lang="en-US" sz="2000" u="none" cap="none" strike="noStrike">
                <a:solidFill>
                  <a:srgbClr val="000000"/>
                </a:solidFill>
                <a:latin typeface="Calibri"/>
                <a:ea typeface="Calibri"/>
                <a:cs typeface="Calibri"/>
                <a:sym typeface="Calibri"/>
              </a:rPr>
              <a:t>) </a:t>
            </a:r>
            <a:r>
              <a:rPr lang="en-US" sz="2000">
                <a:latin typeface="Calibri"/>
                <a:ea typeface="Calibri"/>
                <a:cs typeface="Calibri"/>
                <a:sym typeface="Calibri"/>
              </a:rPr>
              <a:t>όλα τα δεδομενογράμματα</a:t>
            </a:r>
            <a:r>
              <a:rPr b="0" i="0" lang="en-US" sz="2000" u="none" cap="none" strike="noStrike">
                <a:solidFill>
                  <a:srgbClr val="000000"/>
                </a:solidFill>
                <a:latin typeface="Calibri"/>
                <a:ea typeface="Calibri"/>
                <a:cs typeface="Calibri"/>
                <a:sym typeface="Calibri"/>
              </a:rPr>
              <a:t> </a:t>
            </a:r>
            <a:r>
              <a:rPr lang="en-US" sz="2000">
                <a:latin typeface="Calibri"/>
                <a:ea typeface="Calibri"/>
                <a:cs typeface="Calibri"/>
                <a:sym typeface="Calibri"/>
              </a:rPr>
              <a:t>που προορίζεται στην θύρα</a:t>
            </a:r>
            <a:r>
              <a:rPr b="0" i="0" lang="en-US" sz="2000" u="none" cap="none" strike="noStrike">
                <a:solidFill>
                  <a:srgbClr val="000000"/>
                </a:solidFill>
                <a:latin typeface="Calibri"/>
                <a:ea typeface="Calibri"/>
                <a:cs typeface="Calibri"/>
                <a:sym typeface="Calibri"/>
              </a:rPr>
              <a:t> TCP 22 (ssh port #)</a:t>
            </a:r>
            <a:endParaRPr/>
          </a:p>
        </p:txBody>
      </p:sp>
      <p:sp>
        <p:nvSpPr>
          <p:cNvPr id="5356" name="Google Shape;5356;p82"/>
          <p:cNvSpPr/>
          <p:nvPr/>
        </p:nvSpPr>
        <p:spPr>
          <a:xfrm>
            <a:off x="182300" y="6039298"/>
            <a:ext cx="7067400" cy="632100"/>
          </a:xfrm>
          <a:prstGeom prst="rect">
            <a:avLst/>
          </a:prstGeom>
          <a:no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rgbClr val="000000"/>
              </a:buClr>
              <a:buSzPts val="2000"/>
              <a:buFont typeface="Calibri"/>
              <a:buNone/>
            </a:pPr>
            <a:r>
              <a:rPr lang="en-US" sz="2000">
                <a:solidFill>
                  <a:schemeClr val="dk1"/>
                </a:solidFill>
                <a:latin typeface="Calibri"/>
                <a:ea typeface="Calibri"/>
                <a:cs typeface="Calibri"/>
                <a:sym typeface="Calibri"/>
              </a:rPr>
              <a:t>εμπόδισε (μην προωθήσεις) όλα τα δεδομενογράμματα που στέλνονται από τον υπολογιστή</a:t>
            </a:r>
            <a:r>
              <a:rPr lang="en-US" sz="2000">
                <a:latin typeface="Calibri"/>
                <a:ea typeface="Calibri"/>
                <a:cs typeface="Calibri"/>
                <a:sym typeface="Calibri"/>
              </a:rPr>
              <a:t> </a:t>
            </a:r>
            <a:r>
              <a:rPr b="0" i="0" lang="en-US" sz="2000" u="none" cap="none" strike="noStrike">
                <a:solidFill>
                  <a:srgbClr val="000000"/>
                </a:solidFill>
                <a:latin typeface="Calibri"/>
                <a:ea typeface="Calibri"/>
                <a:cs typeface="Calibri"/>
                <a:sym typeface="Calibri"/>
              </a:rPr>
              <a:t>128.119.1.1</a:t>
            </a:r>
            <a:endParaRPr/>
          </a:p>
        </p:txBody>
      </p:sp>
      <p:grpSp>
        <p:nvGrpSpPr>
          <p:cNvPr id="5357" name="Google Shape;5357;p82"/>
          <p:cNvGrpSpPr/>
          <p:nvPr/>
        </p:nvGrpSpPr>
        <p:grpSpPr>
          <a:xfrm>
            <a:off x="899500" y="1408075"/>
            <a:ext cx="8825332" cy="1339215"/>
            <a:chOff x="899500" y="1408075"/>
            <a:chExt cx="8825332" cy="1339215"/>
          </a:xfrm>
        </p:grpSpPr>
        <p:sp>
          <p:nvSpPr>
            <p:cNvPr id="5358" name="Google Shape;5358;p82"/>
            <p:cNvSpPr/>
            <p:nvPr/>
          </p:nvSpPr>
          <p:spPr>
            <a:xfrm>
              <a:off x="899500" y="1408075"/>
              <a:ext cx="6909900" cy="3693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90"/>
                </a:buClr>
                <a:buSzPts val="2400"/>
                <a:buFont typeface="Calibri"/>
                <a:buNone/>
              </a:pPr>
              <a:r>
                <a:rPr lang="en-US" sz="2400">
                  <a:solidFill>
                    <a:srgbClr val="000090"/>
                  </a:solidFill>
                  <a:latin typeface="Calibri"/>
                  <a:ea typeface="Calibri"/>
                  <a:cs typeface="Calibri"/>
                  <a:sym typeface="Calibri"/>
                </a:rPr>
                <a:t>βασιζόμενη στον προορισμό προώθηση</a:t>
              </a:r>
              <a:r>
                <a:rPr b="0" i="0" lang="en-US" sz="2400" u="none" cap="none" strike="noStrike">
                  <a:solidFill>
                    <a:srgbClr val="000090"/>
                  </a:solidFill>
                  <a:latin typeface="Calibri"/>
                  <a:ea typeface="Calibri"/>
                  <a:cs typeface="Calibri"/>
                  <a:sym typeface="Calibri"/>
                </a:rPr>
                <a:t>:</a:t>
              </a:r>
              <a:endParaRPr/>
            </a:p>
          </p:txBody>
        </p:sp>
        <p:sp>
          <p:nvSpPr>
            <p:cNvPr id="5359" name="Google Shape;5359;p82"/>
            <p:cNvSpPr/>
            <p:nvPr/>
          </p:nvSpPr>
          <p:spPr>
            <a:xfrm>
              <a:off x="914523" y="2420970"/>
              <a:ext cx="660400" cy="32067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a:t>
              </a:r>
              <a:endParaRPr/>
            </a:p>
          </p:txBody>
        </p:sp>
        <p:sp>
          <p:nvSpPr>
            <p:cNvPr id="5360" name="Google Shape;5360;p82"/>
            <p:cNvSpPr/>
            <p:nvPr/>
          </p:nvSpPr>
          <p:spPr>
            <a:xfrm>
              <a:off x="1574923" y="2420970"/>
              <a:ext cx="660400" cy="32067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a:t>
              </a:r>
              <a:endParaRPr/>
            </a:p>
          </p:txBody>
        </p:sp>
        <p:sp>
          <p:nvSpPr>
            <p:cNvPr id="5361" name="Google Shape;5361;p82"/>
            <p:cNvSpPr/>
            <p:nvPr/>
          </p:nvSpPr>
          <p:spPr>
            <a:xfrm>
              <a:off x="2003548" y="2420970"/>
              <a:ext cx="1133475" cy="32067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a:t>
              </a:r>
              <a:endParaRPr/>
            </a:p>
          </p:txBody>
        </p:sp>
        <p:sp>
          <p:nvSpPr>
            <p:cNvPr id="5362" name="Google Shape;5362;p82"/>
            <p:cNvSpPr/>
            <p:nvPr/>
          </p:nvSpPr>
          <p:spPr>
            <a:xfrm>
              <a:off x="2895723" y="2420970"/>
              <a:ext cx="661988" cy="32067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a:t>
              </a:r>
              <a:endParaRPr/>
            </a:p>
          </p:txBody>
        </p:sp>
        <p:sp>
          <p:nvSpPr>
            <p:cNvPr id="5363" name="Google Shape;5363;p82"/>
            <p:cNvSpPr/>
            <p:nvPr/>
          </p:nvSpPr>
          <p:spPr>
            <a:xfrm>
              <a:off x="3557711" y="2420970"/>
              <a:ext cx="660400" cy="32067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a:t>
              </a:r>
              <a:endParaRPr/>
            </a:p>
          </p:txBody>
        </p:sp>
        <p:sp>
          <p:nvSpPr>
            <p:cNvPr id="5364" name="Google Shape;5364;p82"/>
            <p:cNvSpPr/>
            <p:nvPr/>
          </p:nvSpPr>
          <p:spPr>
            <a:xfrm>
              <a:off x="4218111" y="2420970"/>
              <a:ext cx="660400" cy="32067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a:t>
              </a:r>
              <a:endParaRPr/>
            </a:p>
          </p:txBody>
        </p:sp>
        <p:sp>
          <p:nvSpPr>
            <p:cNvPr id="5365" name="Google Shape;5365;p82"/>
            <p:cNvSpPr/>
            <p:nvPr/>
          </p:nvSpPr>
          <p:spPr>
            <a:xfrm>
              <a:off x="5619044" y="2384457"/>
              <a:ext cx="660400" cy="32067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51.6.0.8</a:t>
              </a:r>
              <a:endParaRPr/>
            </a:p>
          </p:txBody>
        </p:sp>
        <p:sp>
          <p:nvSpPr>
            <p:cNvPr id="5366" name="Google Shape;5366;p82"/>
            <p:cNvSpPr/>
            <p:nvPr/>
          </p:nvSpPr>
          <p:spPr>
            <a:xfrm>
              <a:off x="6288969" y="2420970"/>
              <a:ext cx="660400" cy="32067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a:t>
              </a:r>
              <a:endParaRPr/>
            </a:p>
          </p:txBody>
        </p:sp>
        <p:sp>
          <p:nvSpPr>
            <p:cNvPr id="5367" name="Google Shape;5367;p82"/>
            <p:cNvSpPr/>
            <p:nvPr/>
          </p:nvSpPr>
          <p:spPr>
            <a:xfrm>
              <a:off x="6949369" y="2420970"/>
              <a:ext cx="661987" cy="32067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a:t>
              </a:r>
              <a:endParaRPr/>
            </a:p>
          </p:txBody>
        </p:sp>
        <p:sp>
          <p:nvSpPr>
            <p:cNvPr id="5368" name="Google Shape;5368;p82"/>
            <p:cNvSpPr/>
            <p:nvPr/>
          </p:nvSpPr>
          <p:spPr>
            <a:xfrm>
              <a:off x="7576455" y="2417480"/>
              <a:ext cx="660400" cy="32067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a:t>
              </a:r>
              <a:endParaRPr/>
            </a:p>
          </p:txBody>
        </p:sp>
        <p:sp>
          <p:nvSpPr>
            <p:cNvPr id="5369" name="Google Shape;5369;p82"/>
            <p:cNvSpPr/>
            <p:nvPr/>
          </p:nvSpPr>
          <p:spPr>
            <a:xfrm>
              <a:off x="8967593" y="2364472"/>
              <a:ext cx="660400" cy="32067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port6</a:t>
              </a:r>
              <a:endParaRPr/>
            </a:p>
          </p:txBody>
        </p:sp>
        <p:grpSp>
          <p:nvGrpSpPr>
            <p:cNvPr id="5370" name="Google Shape;5370;p82"/>
            <p:cNvGrpSpPr/>
            <p:nvPr/>
          </p:nvGrpSpPr>
          <p:grpSpPr>
            <a:xfrm>
              <a:off x="908298" y="1842896"/>
              <a:ext cx="8816534" cy="537306"/>
              <a:chOff x="908298" y="1842896"/>
              <a:chExt cx="8816534" cy="537306"/>
            </a:xfrm>
          </p:grpSpPr>
          <p:sp>
            <p:nvSpPr>
              <p:cNvPr id="5371" name="Google Shape;5371;p82"/>
              <p:cNvSpPr/>
              <p:nvPr/>
            </p:nvSpPr>
            <p:spPr>
              <a:xfrm>
                <a:off x="916112" y="1847978"/>
                <a:ext cx="660832" cy="487849"/>
              </a:xfrm>
              <a:prstGeom prst="rect">
                <a:avLst/>
              </a:prstGeom>
              <a:solidFill>
                <a:srgbClr val="BBE0E3"/>
              </a:solidFill>
              <a:ln cap="flat" cmpd="sng" w="1270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85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72" name="Google Shape;5372;p82"/>
              <p:cNvSpPr/>
              <p:nvPr/>
            </p:nvSpPr>
            <p:spPr>
              <a:xfrm>
                <a:off x="908298" y="1851027"/>
                <a:ext cx="657483" cy="520372"/>
              </a:xfrm>
              <a:prstGeom prst="rect">
                <a:avLst/>
              </a:prstGeom>
              <a:noFill/>
              <a:ln>
                <a:noFill/>
              </a:ln>
            </p:spPr>
            <p:txBody>
              <a:bodyPr anchorCtr="0" anchor="ctr" bIns="0" lIns="0" spcFirstLastPara="1" rIns="0" wrap="square" tIns="0">
                <a:noAutofit/>
              </a:bodyPr>
              <a:lstStyle/>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Switch</a:t>
                </a:r>
                <a:endParaRPr/>
              </a:p>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Port</a:t>
                </a:r>
                <a:endParaRPr/>
              </a:p>
            </p:txBody>
          </p:sp>
          <p:sp>
            <p:nvSpPr>
              <p:cNvPr id="5373" name="Google Shape;5373;p82"/>
              <p:cNvSpPr/>
              <p:nvPr/>
            </p:nvSpPr>
            <p:spPr>
              <a:xfrm>
                <a:off x="1576944" y="1847978"/>
                <a:ext cx="661948" cy="487849"/>
              </a:xfrm>
              <a:prstGeom prst="rect">
                <a:avLst/>
              </a:prstGeom>
              <a:solidFill>
                <a:srgbClr val="BBE0E3"/>
              </a:solidFill>
              <a:ln cap="flat" cmpd="sng" w="1270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85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74" name="Google Shape;5374;p82"/>
              <p:cNvSpPr/>
              <p:nvPr/>
            </p:nvSpPr>
            <p:spPr>
              <a:xfrm>
                <a:off x="1572479" y="1842896"/>
                <a:ext cx="657483" cy="520372"/>
              </a:xfrm>
              <a:prstGeom prst="rect">
                <a:avLst/>
              </a:prstGeom>
              <a:noFill/>
              <a:ln>
                <a:noFill/>
              </a:ln>
            </p:spPr>
            <p:txBody>
              <a:bodyPr anchorCtr="0" anchor="ctr" bIns="0" lIns="0" spcFirstLastPara="1" rIns="0" wrap="square" tIns="0">
                <a:noAutofit/>
              </a:bodyPr>
              <a:lstStyle/>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MAC</a:t>
                </a:r>
                <a:endParaRPr/>
              </a:p>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src</a:t>
                </a:r>
                <a:endParaRPr b="0" i="0" sz="1700" u="none" cap="none" strike="noStrike">
                  <a:solidFill>
                    <a:srgbClr val="000000"/>
                  </a:solidFill>
                  <a:latin typeface="Calibri"/>
                  <a:ea typeface="Calibri"/>
                  <a:cs typeface="Calibri"/>
                  <a:sym typeface="Calibri"/>
                </a:endParaRPr>
              </a:p>
            </p:txBody>
          </p:sp>
          <p:sp>
            <p:nvSpPr>
              <p:cNvPr id="5375" name="Google Shape;5375;p82"/>
              <p:cNvSpPr/>
              <p:nvPr/>
            </p:nvSpPr>
            <p:spPr>
              <a:xfrm>
                <a:off x="2238892" y="1847978"/>
                <a:ext cx="661948" cy="487849"/>
              </a:xfrm>
              <a:prstGeom prst="rect">
                <a:avLst/>
              </a:prstGeom>
              <a:solidFill>
                <a:srgbClr val="BBE0E3"/>
              </a:solidFill>
              <a:ln cap="flat" cmpd="sng" w="1270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85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76" name="Google Shape;5376;p82"/>
              <p:cNvSpPr/>
              <p:nvPr/>
            </p:nvSpPr>
            <p:spPr>
              <a:xfrm>
                <a:off x="2269031" y="1842896"/>
                <a:ext cx="632925" cy="520372"/>
              </a:xfrm>
              <a:prstGeom prst="rect">
                <a:avLst/>
              </a:prstGeom>
              <a:noFill/>
              <a:ln>
                <a:noFill/>
              </a:ln>
            </p:spPr>
            <p:txBody>
              <a:bodyPr anchorCtr="0" anchor="ctr" bIns="0" lIns="0" spcFirstLastPara="1" rIns="0" wrap="square" tIns="0">
                <a:noAutofit/>
              </a:bodyPr>
              <a:lstStyle/>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MAC</a:t>
                </a:r>
                <a:endParaRPr/>
              </a:p>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dst</a:t>
                </a:r>
                <a:endParaRPr b="0" i="0" sz="1700" u="none" cap="none" strike="noStrike">
                  <a:solidFill>
                    <a:srgbClr val="000000"/>
                  </a:solidFill>
                  <a:latin typeface="Calibri"/>
                  <a:ea typeface="Calibri"/>
                  <a:cs typeface="Calibri"/>
                  <a:sym typeface="Calibri"/>
                </a:endParaRPr>
              </a:p>
            </p:txBody>
          </p:sp>
          <p:sp>
            <p:nvSpPr>
              <p:cNvPr id="5377" name="Google Shape;5377;p82"/>
              <p:cNvSpPr/>
              <p:nvPr/>
            </p:nvSpPr>
            <p:spPr>
              <a:xfrm>
                <a:off x="2908654" y="1847978"/>
                <a:ext cx="661948" cy="487849"/>
              </a:xfrm>
              <a:prstGeom prst="rect">
                <a:avLst/>
              </a:prstGeom>
              <a:solidFill>
                <a:srgbClr val="BBE0E3"/>
              </a:solidFill>
              <a:ln cap="flat" cmpd="sng" w="1270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85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78" name="Google Shape;5378;p82"/>
              <p:cNvSpPr/>
              <p:nvPr/>
            </p:nvSpPr>
            <p:spPr>
              <a:xfrm>
                <a:off x="2906422" y="1842896"/>
                <a:ext cx="658599" cy="520372"/>
              </a:xfrm>
              <a:prstGeom prst="rect">
                <a:avLst/>
              </a:prstGeom>
              <a:noFill/>
              <a:ln>
                <a:noFill/>
              </a:ln>
            </p:spPr>
            <p:txBody>
              <a:bodyPr anchorCtr="0" anchor="ctr" bIns="0" lIns="0" spcFirstLastPara="1" rIns="0" wrap="square" tIns="0">
                <a:noAutofit/>
              </a:bodyPr>
              <a:lstStyle/>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Eth</a:t>
                </a:r>
                <a:endParaRPr/>
              </a:p>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type</a:t>
                </a:r>
                <a:endParaRPr/>
              </a:p>
            </p:txBody>
          </p:sp>
          <p:sp>
            <p:nvSpPr>
              <p:cNvPr id="5379" name="Google Shape;5379;p82"/>
              <p:cNvSpPr/>
              <p:nvPr/>
            </p:nvSpPr>
            <p:spPr>
              <a:xfrm>
                <a:off x="3570602" y="1847978"/>
                <a:ext cx="661948" cy="487849"/>
              </a:xfrm>
              <a:prstGeom prst="rect">
                <a:avLst/>
              </a:prstGeom>
              <a:solidFill>
                <a:srgbClr val="BBE0E3"/>
              </a:solidFill>
              <a:ln cap="flat" cmpd="sng" w="1270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85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80" name="Google Shape;5380;p82"/>
              <p:cNvSpPr/>
              <p:nvPr/>
            </p:nvSpPr>
            <p:spPr>
              <a:xfrm>
                <a:off x="3572835" y="1842896"/>
                <a:ext cx="658599" cy="520372"/>
              </a:xfrm>
              <a:prstGeom prst="rect">
                <a:avLst/>
              </a:prstGeom>
              <a:noFill/>
              <a:ln>
                <a:noFill/>
              </a:ln>
            </p:spPr>
            <p:txBody>
              <a:bodyPr anchorCtr="0" anchor="ctr" bIns="0" lIns="0" spcFirstLastPara="1" rIns="0" wrap="square" tIns="0">
                <a:noAutofit/>
              </a:bodyPr>
              <a:lstStyle/>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VLAN</a:t>
                </a:r>
                <a:endParaRPr/>
              </a:p>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ID</a:t>
                </a:r>
                <a:endParaRPr/>
              </a:p>
            </p:txBody>
          </p:sp>
          <p:sp>
            <p:nvSpPr>
              <p:cNvPr id="5381" name="Google Shape;5381;p82"/>
              <p:cNvSpPr/>
              <p:nvPr/>
            </p:nvSpPr>
            <p:spPr>
              <a:xfrm>
                <a:off x="4898598" y="1847978"/>
                <a:ext cx="661948" cy="487849"/>
              </a:xfrm>
              <a:prstGeom prst="rect">
                <a:avLst/>
              </a:prstGeom>
              <a:solidFill>
                <a:srgbClr val="BBE0E3"/>
              </a:solidFill>
              <a:ln cap="flat" cmpd="sng" w="1270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85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82" name="Google Shape;5382;p82"/>
              <p:cNvSpPr/>
              <p:nvPr/>
            </p:nvSpPr>
            <p:spPr>
              <a:xfrm>
                <a:off x="4905295" y="1842896"/>
                <a:ext cx="657483" cy="520372"/>
              </a:xfrm>
              <a:prstGeom prst="rect">
                <a:avLst/>
              </a:prstGeom>
              <a:noFill/>
              <a:ln>
                <a:noFill/>
              </a:ln>
            </p:spPr>
            <p:txBody>
              <a:bodyPr anchorCtr="0" anchor="ctr" bIns="0" lIns="0" spcFirstLastPara="1" rIns="0" wrap="square" tIns="0">
                <a:noAutofit/>
              </a:bodyPr>
              <a:lstStyle/>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IP</a:t>
                </a:r>
                <a:endParaRPr/>
              </a:p>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Src</a:t>
                </a:r>
                <a:endParaRPr b="0" i="0" sz="1700" u="none" cap="none" strike="noStrike">
                  <a:solidFill>
                    <a:srgbClr val="000000"/>
                  </a:solidFill>
                  <a:latin typeface="Calibri"/>
                  <a:ea typeface="Calibri"/>
                  <a:cs typeface="Calibri"/>
                  <a:sym typeface="Calibri"/>
                </a:endParaRPr>
              </a:p>
            </p:txBody>
          </p:sp>
          <p:sp>
            <p:nvSpPr>
              <p:cNvPr id="5383" name="Google Shape;5383;p82"/>
              <p:cNvSpPr/>
              <p:nvPr/>
            </p:nvSpPr>
            <p:spPr>
              <a:xfrm>
                <a:off x="5568360" y="1847978"/>
                <a:ext cx="661948" cy="487849"/>
              </a:xfrm>
              <a:prstGeom prst="rect">
                <a:avLst/>
              </a:prstGeom>
              <a:solidFill>
                <a:srgbClr val="BBE0E3"/>
              </a:solidFill>
              <a:ln cap="flat" cmpd="sng" w="1270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85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84" name="Google Shape;5384;p82"/>
              <p:cNvSpPr/>
              <p:nvPr/>
            </p:nvSpPr>
            <p:spPr>
              <a:xfrm>
                <a:off x="5563895" y="1842896"/>
                <a:ext cx="666413" cy="520372"/>
              </a:xfrm>
              <a:prstGeom prst="rect">
                <a:avLst/>
              </a:prstGeom>
              <a:noFill/>
              <a:ln>
                <a:noFill/>
              </a:ln>
            </p:spPr>
            <p:txBody>
              <a:bodyPr anchorCtr="0" anchor="ctr" bIns="0" lIns="0" spcFirstLastPara="1" rIns="0" wrap="square" tIns="0">
                <a:noAutofit/>
              </a:bodyPr>
              <a:lstStyle/>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IP</a:t>
                </a:r>
                <a:endParaRPr/>
              </a:p>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Dst</a:t>
                </a:r>
                <a:endParaRPr b="0" i="0" sz="1700" u="none" cap="none" strike="noStrike">
                  <a:solidFill>
                    <a:srgbClr val="000000"/>
                  </a:solidFill>
                  <a:latin typeface="Calibri"/>
                  <a:ea typeface="Calibri"/>
                  <a:cs typeface="Calibri"/>
                  <a:sym typeface="Calibri"/>
                </a:endParaRPr>
              </a:p>
            </p:txBody>
          </p:sp>
          <p:sp>
            <p:nvSpPr>
              <p:cNvPr id="5385" name="Google Shape;5385;p82"/>
              <p:cNvSpPr/>
              <p:nvPr/>
            </p:nvSpPr>
            <p:spPr>
              <a:xfrm>
                <a:off x="6230308" y="1847978"/>
                <a:ext cx="660832" cy="487849"/>
              </a:xfrm>
              <a:prstGeom prst="rect">
                <a:avLst/>
              </a:prstGeom>
              <a:solidFill>
                <a:srgbClr val="BBE0E3"/>
              </a:solidFill>
              <a:ln cap="flat" cmpd="sng" w="1270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85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86" name="Google Shape;5386;p82"/>
              <p:cNvSpPr/>
              <p:nvPr/>
            </p:nvSpPr>
            <p:spPr>
              <a:xfrm>
                <a:off x="6231424" y="1842896"/>
                <a:ext cx="650785" cy="520372"/>
              </a:xfrm>
              <a:prstGeom prst="rect">
                <a:avLst/>
              </a:prstGeom>
              <a:noFill/>
              <a:ln>
                <a:noFill/>
              </a:ln>
            </p:spPr>
            <p:txBody>
              <a:bodyPr anchorCtr="0" anchor="ctr" bIns="0" lIns="0" spcFirstLastPara="1" rIns="0" wrap="square" tIns="0">
                <a:noAutofit/>
              </a:bodyPr>
              <a:lstStyle/>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IP</a:t>
                </a:r>
                <a:endParaRPr/>
              </a:p>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Prot</a:t>
                </a:r>
                <a:endParaRPr b="0" i="0" sz="1700" u="none" cap="none" strike="noStrike">
                  <a:solidFill>
                    <a:srgbClr val="000000"/>
                  </a:solidFill>
                  <a:latin typeface="Calibri"/>
                  <a:ea typeface="Calibri"/>
                  <a:cs typeface="Calibri"/>
                  <a:sym typeface="Calibri"/>
                </a:endParaRPr>
              </a:p>
            </p:txBody>
          </p:sp>
          <p:sp>
            <p:nvSpPr>
              <p:cNvPr id="5387" name="Google Shape;5387;p82"/>
              <p:cNvSpPr/>
              <p:nvPr/>
            </p:nvSpPr>
            <p:spPr>
              <a:xfrm>
                <a:off x="7551454" y="1854958"/>
                <a:ext cx="661948" cy="487849"/>
              </a:xfrm>
              <a:prstGeom prst="rect">
                <a:avLst/>
              </a:prstGeom>
              <a:solidFill>
                <a:srgbClr val="BBE0E3"/>
              </a:solidFill>
              <a:ln cap="flat" cmpd="sng" w="1270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85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88" name="Google Shape;5388;p82"/>
              <p:cNvSpPr/>
              <p:nvPr/>
            </p:nvSpPr>
            <p:spPr>
              <a:xfrm>
                <a:off x="7589786" y="1849876"/>
                <a:ext cx="665297" cy="520372"/>
              </a:xfrm>
              <a:prstGeom prst="rect">
                <a:avLst/>
              </a:prstGeom>
              <a:noFill/>
              <a:ln>
                <a:noFill/>
              </a:ln>
            </p:spPr>
            <p:txBody>
              <a:bodyPr anchorCtr="0" anchor="ctr" bIns="0" lIns="0" spcFirstLastPara="1" rIns="0" wrap="square" tIns="0">
                <a:noAutofit/>
              </a:bodyPr>
              <a:lstStyle/>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TCP</a:t>
                </a:r>
                <a:endParaRPr/>
              </a:p>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s-port</a:t>
                </a:r>
                <a:endParaRPr/>
              </a:p>
            </p:txBody>
          </p:sp>
          <p:sp>
            <p:nvSpPr>
              <p:cNvPr id="5389" name="Google Shape;5389;p82"/>
              <p:cNvSpPr/>
              <p:nvPr/>
            </p:nvSpPr>
            <p:spPr>
              <a:xfrm>
                <a:off x="8221216" y="1854958"/>
                <a:ext cx="661948" cy="487849"/>
              </a:xfrm>
              <a:prstGeom prst="rect">
                <a:avLst/>
              </a:prstGeom>
              <a:solidFill>
                <a:srgbClr val="BBE0E3"/>
              </a:solidFill>
              <a:ln cap="flat" cmpd="sng" w="1270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85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90" name="Google Shape;5390;p82"/>
              <p:cNvSpPr/>
              <p:nvPr/>
            </p:nvSpPr>
            <p:spPr>
              <a:xfrm>
                <a:off x="8215634" y="1849876"/>
                <a:ext cx="666413" cy="520372"/>
              </a:xfrm>
              <a:prstGeom prst="rect">
                <a:avLst/>
              </a:prstGeom>
              <a:noFill/>
              <a:ln>
                <a:noFill/>
              </a:ln>
            </p:spPr>
            <p:txBody>
              <a:bodyPr anchorCtr="0" anchor="ctr" bIns="0" lIns="0" spcFirstLastPara="1" rIns="0" wrap="square" tIns="0">
                <a:noAutofit/>
              </a:bodyPr>
              <a:lstStyle/>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TCP</a:t>
                </a:r>
                <a:endParaRPr/>
              </a:p>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d-port</a:t>
                </a:r>
                <a:endParaRPr/>
              </a:p>
            </p:txBody>
          </p:sp>
          <p:sp>
            <p:nvSpPr>
              <p:cNvPr id="5391" name="Google Shape;5391;p82"/>
              <p:cNvSpPr/>
              <p:nvPr/>
            </p:nvSpPr>
            <p:spPr>
              <a:xfrm>
                <a:off x="8887488" y="1852728"/>
                <a:ext cx="834970" cy="495980"/>
              </a:xfrm>
              <a:prstGeom prst="rect">
                <a:avLst/>
              </a:prstGeom>
              <a:solidFill>
                <a:srgbClr val="E1EFD8"/>
              </a:solidFill>
              <a:ln cap="flat" cmpd="sng" w="12700">
                <a:solidFill>
                  <a:srgbClr val="697D3A"/>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85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92" name="Google Shape;5392;p82"/>
              <p:cNvSpPr/>
              <p:nvPr/>
            </p:nvSpPr>
            <p:spPr>
              <a:xfrm>
                <a:off x="8882048" y="1972855"/>
                <a:ext cx="842784" cy="292709"/>
              </a:xfrm>
              <a:prstGeom prst="rect">
                <a:avLst/>
              </a:prstGeom>
              <a:noFill/>
              <a:ln>
                <a:noFill/>
              </a:ln>
            </p:spPr>
            <p:txBody>
              <a:bodyPr anchorCtr="0" anchor="ctr" bIns="0" lIns="0" spcFirstLastPara="1" rIns="0" wrap="square" tIns="0">
                <a:noAutofit/>
              </a:bodyPr>
              <a:lstStyle/>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Action</a:t>
                </a:r>
                <a:endParaRPr/>
              </a:p>
            </p:txBody>
          </p:sp>
          <p:sp>
            <p:nvSpPr>
              <p:cNvPr id="5393" name="Google Shape;5393;p82"/>
              <p:cNvSpPr/>
              <p:nvPr/>
            </p:nvSpPr>
            <p:spPr>
              <a:xfrm>
                <a:off x="4231002" y="1846643"/>
                <a:ext cx="661948" cy="487849"/>
              </a:xfrm>
              <a:prstGeom prst="rect">
                <a:avLst/>
              </a:prstGeom>
              <a:solidFill>
                <a:srgbClr val="BBE0E3"/>
              </a:solidFill>
              <a:ln cap="flat" cmpd="sng" w="1270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85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94" name="Google Shape;5394;p82"/>
              <p:cNvSpPr/>
              <p:nvPr/>
            </p:nvSpPr>
            <p:spPr>
              <a:xfrm>
                <a:off x="4221946" y="1859830"/>
                <a:ext cx="658599" cy="520372"/>
              </a:xfrm>
              <a:prstGeom prst="rect">
                <a:avLst/>
              </a:prstGeom>
              <a:noFill/>
              <a:ln>
                <a:noFill/>
              </a:ln>
            </p:spPr>
            <p:txBody>
              <a:bodyPr anchorCtr="0" anchor="ctr" bIns="0" lIns="0" spcFirstLastPara="1" rIns="0" wrap="square" tIns="0">
                <a:noAutofit/>
              </a:bodyPr>
              <a:lstStyle/>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VLAN</a:t>
                </a:r>
                <a:endParaRPr/>
              </a:p>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Pri</a:t>
                </a:r>
                <a:endParaRPr b="0" i="0" sz="1700" u="none" cap="none" strike="noStrike">
                  <a:solidFill>
                    <a:srgbClr val="000000"/>
                  </a:solidFill>
                  <a:latin typeface="Calibri"/>
                  <a:ea typeface="Calibri"/>
                  <a:cs typeface="Calibri"/>
                  <a:sym typeface="Calibri"/>
                </a:endParaRPr>
              </a:p>
            </p:txBody>
          </p:sp>
          <p:sp>
            <p:nvSpPr>
              <p:cNvPr id="5395" name="Google Shape;5395;p82"/>
              <p:cNvSpPr/>
              <p:nvPr/>
            </p:nvSpPr>
            <p:spPr>
              <a:xfrm>
                <a:off x="6890708" y="1853623"/>
                <a:ext cx="660832" cy="487849"/>
              </a:xfrm>
              <a:prstGeom prst="rect">
                <a:avLst/>
              </a:prstGeom>
              <a:solidFill>
                <a:srgbClr val="BBE0E3"/>
              </a:solidFill>
              <a:ln cap="flat" cmpd="sng" w="1270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85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96" name="Google Shape;5396;p82"/>
              <p:cNvSpPr/>
              <p:nvPr/>
            </p:nvSpPr>
            <p:spPr>
              <a:xfrm>
                <a:off x="6891824" y="1848541"/>
                <a:ext cx="650785" cy="520372"/>
              </a:xfrm>
              <a:prstGeom prst="rect">
                <a:avLst/>
              </a:prstGeom>
              <a:noFill/>
              <a:ln>
                <a:noFill/>
              </a:ln>
            </p:spPr>
            <p:txBody>
              <a:bodyPr anchorCtr="0" anchor="ctr" bIns="0" lIns="0" spcFirstLastPara="1" rIns="0" wrap="square" tIns="0">
                <a:noAutofit/>
              </a:bodyPr>
              <a:lstStyle/>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IP</a:t>
                </a:r>
                <a:endParaRPr/>
              </a:p>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ToS</a:t>
                </a:r>
                <a:endParaRPr b="0" i="0" sz="1700" u="none" cap="none" strike="noStrike">
                  <a:solidFill>
                    <a:srgbClr val="000000"/>
                  </a:solidFill>
                  <a:latin typeface="Calibri"/>
                  <a:ea typeface="Calibri"/>
                  <a:cs typeface="Calibri"/>
                  <a:sym typeface="Calibri"/>
                </a:endParaRPr>
              </a:p>
            </p:txBody>
          </p:sp>
        </p:grpSp>
        <p:sp>
          <p:nvSpPr>
            <p:cNvPr id="5397" name="Google Shape;5397;p82"/>
            <p:cNvSpPr/>
            <p:nvPr/>
          </p:nvSpPr>
          <p:spPr>
            <a:xfrm>
              <a:off x="8181445" y="2426615"/>
              <a:ext cx="660400" cy="32067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a:t>
              </a:r>
              <a:endParaRPr/>
            </a:p>
          </p:txBody>
        </p:sp>
        <p:sp>
          <p:nvSpPr>
            <p:cNvPr id="5398" name="Google Shape;5398;p82"/>
            <p:cNvSpPr/>
            <p:nvPr/>
          </p:nvSpPr>
          <p:spPr>
            <a:xfrm>
              <a:off x="4865811" y="2420970"/>
              <a:ext cx="660400" cy="32067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a:t>
              </a:r>
              <a:endParaRPr/>
            </a:p>
          </p:txBody>
        </p:sp>
      </p:grpSp>
      <p:grpSp>
        <p:nvGrpSpPr>
          <p:cNvPr id="5399" name="Google Shape;5399;p82"/>
          <p:cNvGrpSpPr/>
          <p:nvPr/>
        </p:nvGrpSpPr>
        <p:grpSpPr>
          <a:xfrm>
            <a:off x="914400" y="3333750"/>
            <a:ext cx="8816534" cy="1376395"/>
            <a:chOff x="914400" y="3333750"/>
            <a:chExt cx="8816534" cy="1376395"/>
          </a:xfrm>
        </p:grpSpPr>
        <p:sp>
          <p:nvSpPr>
            <p:cNvPr id="5400" name="Google Shape;5400;p82"/>
            <p:cNvSpPr/>
            <p:nvPr/>
          </p:nvSpPr>
          <p:spPr>
            <a:xfrm>
              <a:off x="920625" y="4389470"/>
              <a:ext cx="660400" cy="32067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a:t>
              </a:r>
              <a:endParaRPr/>
            </a:p>
          </p:txBody>
        </p:sp>
        <p:sp>
          <p:nvSpPr>
            <p:cNvPr id="5401" name="Google Shape;5401;p82"/>
            <p:cNvSpPr/>
            <p:nvPr/>
          </p:nvSpPr>
          <p:spPr>
            <a:xfrm>
              <a:off x="1581025" y="4389470"/>
              <a:ext cx="660400" cy="32067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a:t>
              </a:r>
              <a:endParaRPr/>
            </a:p>
          </p:txBody>
        </p:sp>
        <p:sp>
          <p:nvSpPr>
            <p:cNvPr id="5402" name="Google Shape;5402;p82"/>
            <p:cNvSpPr/>
            <p:nvPr/>
          </p:nvSpPr>
          <p:spPr>
            <a:xfrm>
              <a:off x="2009650" y="4389470"/>
              <a:ext cx="1133475" cy="32067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a:t>
              </a:r>
              <a:endParaRPr/>
            </a:p>
          </p:txBody>
        </p:sp>
        <p:sp>
          <p:nvSpPr>
            <p:cNvPr id="5403" name="Google Shape;5403;p82"/>
            <p:cNvSpPr/>
            <p:nvPr/>
          </p:nvSpPr>
          <p:spPr>
            <a:xfrm>
              <a:off x="2901825" y="4389470"/>
              <a:ext cx="661988" cy="32067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a:t>
              </a:r>
              <a:endParaRPr/>
            </a:p>
          </p:txBody>
        </p:sp>
        <p:sp>
          <p:nvSpPr>
            <p:cNvPr id="5404" name="Google Shape;5404;p82"/>
            <p:cNvSpPr/>
            <p:nvPr/>
          </p:nvSpPr>
          <p:spPr>
            <a:xfrm>
              <a:off x="3563813" y="4389470"/>
              <a:ext cx="660400" cy="32067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a:t>
              </a:r>
              <a:endParaRPr/>
            </a:p>
          </p:txBody>
        </p:sp>
        <p:sp>
          <p:nvSpPr>
            <p:cNvPr id="5405" name="Google Shape;5405;p82"/>
            <p:cNvSpPr/>
            <p:nvPr/>
          </p:nvSpPr>
          <p:spPr>
            <a:xfrm>
              <a:off x="4224213" y="4389470"/>
              <a:ext cx="660400" cy="32067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a:t>
              </a:r>
              <a:endParaRPr/>
            </a:p>
          </p:txBody>
        </p:sp>
        <p:sp>
          <p:nvSpPr>
            <p:cNvPr id="5406" name="Google Shape;5406;p82"/>
            <p:cNvSpPr/>
            <p:nvPr/>
          </p:nvSpPr>
          <p:spPr>
            <a:xfrm>
              <a:off x="5625146" y="4379333"/>
              <a:ext cx="660400" cy="32067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a:t>
              </a:r>
              <a:endParaRPr/>
            </a:p>
          </p:txBody>
        </p:sp>
        <p:sp>
          <p:nvSpPr>
            <p:cNvPr id="5407" name="Google Shape;5407;p82"/>
            <p:cNvSpPr/>
            <p:nvPr/>
          </p:nvSpPr>
          <p:spPr>
            <a:xfrm>
              <a:off x="6295071" y="4389470"/>
              <a:ext cx="660400" cy="32067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a:t>
              </a:r>
              <a:endParaRPr/>
            </a:p>
          </p:txBody>
        </p:sp>
        <p:sp>
          <p:nvSpPr>
            <p:cNvPr id="5408" name="Google Shape;5408;p82"/>
            <p:cNvSpPr/>
            <p:nvPr/>
          </p:nvSpPr>
          <p:spPr>
            <a:xfrm>
              <a:off x="6955471" y="4389470"/>
              <a:ext cx="661987" cy="32067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a:t>
              </a:r>
              <a:endParaRPr/>
            </a:p>
          </p:txBody>
        </p:sp>
        <p:sp>
          <p:nvSpPr>
            <p:cNvPr id="5409" name="Google Shape;5409;p82"/>
            <p:cNvSpPr/>
            <p:nvPr/>
          </p:nvSpPr>
          <p:spPr>
            <a:xfrm>
              <a:off x="7582557" y="4385980"/>
              <a:ext cx="660400" cy="32067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a:t>
              </a:r>
              <a:endParaRPr/>
            </a:p>
          </p:txBody>
        </p:sp>
        <p:sp>
          <p:nvSpPr>
            <p:cNvPr id="5410" name="Google Shape;5410;p82"/>
            <p:cNvSpPr/>
            <p:nvPr/>
          </p:nvSpPr>
          <p:spPr>
            <a:xfrm>
              <a:off x="914400" y="3333750"/>
              <a:ext cx="4592400" cy="3693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90"/>
                </a:buClr>
                <a:buSzPts val="2400"/>
                <a:buFont typeface="Calibri"/>
                <a:buNone/>
              </a:pPr>
              <a:r>
                <a:rPr lang="en-US" sz="2400">
                  <a:solidFill>
                    <a:srgbClr val="000090"/>
                  </a:solidFill>
                  <a:latin typeface="Calibri"/>
                  <a:ea typeface="Calibri"/>
                  <a:cs typeface="Calibri"/>
                  <a:sym typeface="Calibri"/>
                </a:rPr>
                <a:t>Τείχος προστασίας</a:t>
              </a:r>
              <a:r>
                <a:rPr b="0" i="0" lang="en-US" sz="2400" u="none" cap="none" strike="noStrike">
                  <a:solidFill>
                    <a:srgbClr val="000090"/>
                  </a:solidFill>
                  <a:latin typeface="Calibri"/>
                  <a:ea typeface="Calibri"/>
                  <a:cs typeface="Calibri"/>
                  <a:sym typeface="Calibri"/>
                </a:rPr>
                <a:t>:</a:t>
              </a:r>
              <a:endParaRPr/>
            </a:p>
          </p:txBody>
        </p:sp>
        <p:sp>
          <p:nvSpPr>
            <p:cNvPr id="5411" name="Google Shape;5411;p82"/>
            <p:cNvSpPr/>
            <p:nvPr/>
          </p:nvSpPr>
          <p:spPr>
            <a:xfrm>
              <a:off x="8973695" y="4331996"/>
              <a:ext cx="660400" cy="32067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drop</a:t>
              </a:r>
              <a:endParaRPr/>
            </a:p>
          </p:txBody>
        </p:sp>
        <p:grpSp>
          <p:nvGrpSpPr>
            <p:cNvPr id="5412" name="Google Shape;5412;p82"/>
            <p:cNvGrpSpPr/>
            <p:nvPr/>
          </p:nvGrpSpPr>
          <p:grpSpPr>
            <a:xfrm>
              <a:off x="914400" y="3811396"/>
              <a:ext cx="8816534" cy="537306"/>
              <a:chOff x="908298" y="1842896"/>
              <a:chExt cx="8816534" cy="537306"/>
            </a:xfrm>
          </p:grpSpPr>
          <p:sp>
            <p:nvSpPr>
              <p:cNvPr id="5413" name="Google Shape;5413;p82"/>
              <p:cNvSpPr/>
              <p:nvPr/>
            </p:nvSpPr>
            <p:spPr>
              <a:xfrm>
                <a:off x="916112" y="1847978"/>
                <a:ext cx="660832" cy="487849"/>
              </a:xfrm>
              <a:prstGeom prst="rect">
                <a:avLst/>
              </a:prstGeom>
              <a:solidFill>
                <a:srgbClr val="BBE0E3"/>
              </a:solidFill>
              <a:ln cap="flat" cmpd="sng" w="1270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85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14" name="Google Shape;5414;p82"/>
              <p:cNvSpPr/>
              <p:nvPr/>
            </p:nvSpPr>
            <p:spPr>
              <a:xfrm>
                <a:off x="908298" y="1851027"/>
                <a:ext cx="657483" cy="520372"/>
              </a:xfrm>
              <a:prstGeom prst="rect">
                <a:avLst/>
              </a:prstGeom>
              <a:noFill/>
              <a:ln>
                <a:noFill/>
              </a:ln>
            </p:spPr>
            <p:txBody>
              <a:bodyPr anchorCtr="0" anchor="ctr" bIns="0" lIns="0" spcFirstLastPara="1" rIns="0" wrap="square" tIns="0">
                <a:noAutofit/>
              </a:bodyPr>
              <a:lstStyle/>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Switch</a:t>
                </a:r>
                <a:endParaRPr/>
              </a:p>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Port</a:t>
                </a:r>
                <a:endParaRPr/>
              </a:p>
            </p:txBody>
          </p:sp>
          <p:sp>
            <p:nvSpPr>
              <p:cNvPr id="5415" name="Google Shape;5415;p82"/>
              <p:cNvSpPr/>
              <p:nvPr/>
            </p:nvSpPr>
            <p:spPr>
              <a:xfrm>
                <a:off x="1576944" y="1847978"/>
                <a:ext cx="661948" cy="487849"/>
              </a:xfrm>
              <a:prstGeom prst="rect">
                <a:avLst/>
              </a:prstGeom>
              <a:solidFill>
                <a:srgbClr val="BBE0E3"/>
              </a:solidFill>
              <a:ln cap="flat" cmpd="sng" w="1270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85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16" name="Google Shape;5416;p82"/>
              <p:cNvSpPr/>
              <p:nvPr/>
            </p:nvSpPr>
            <p:spPr>
              <a:xfrm>
                <a:off x="1572479" y="1842896"/>
                <a:ext cx="657483" cy="520372"/>
              </a:xfrm>
              <a:prstGeom prst="rect">
                <a:avLst/>
              </a:prstGeom>
              <a:noFill/>
              <a:ln>
                <a:noFill/>
              </a:ln>
            </p:spPr>
            <p:txBody>
              <a:bodyPr anchorCtr="0" anchor="ctr" bIns="0" lIns="0" spcFirstLastPara="1" rIns="0" wrap="square" tIns="0">
                <a:noAutofit/>
              </a:bodyPr>
              <a:lstStyle/>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MAC</a:t>
                </a:r>
                <a:endParaRPr/>
              </a:p>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src</a:t>
                </a:r>
                <a:endParaRPr b="0" i="0" sz="1700" u="none" cap="none" strike="noStrike">
                  <a:solidFill>
                    <a:srgbClr val="000000"/>
                  </a:solidFill>
                  <a:latin typeface="Calibri"/>
                  <a:ea typeface="Calibri"/>
                  <a:cs typeface="Calibri"/>
                  <a:sym typeface="Calibri"/>
                </a:endParaRPr>
              </a:p>
            </p:txBody>
          </p:sp>
          <p:sp>
            <p:nvSpPr>
              <p:cNvPr id="5417" name="Google Shape;5417;p82"/>
              <p:cNvSpPr/>
              <p:nvPr/>
            </p:nvSpPr>
            <p:spPr>
              <a:xfrm>
                <a:off x="2238892" y="1847978"/>
                <a:ext cx="661948" cy="487849"/>
              </a:xfrm>
              <a:prstGeom prst="rect">
                <a:avLst/>
              </a:prstGeom>
              <a:solidFill>
                <a:srgbClr val="BBE0E3"/>
              </a:solidFill>
              <a:ln cap="flat" cmpd="sng" w="1270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85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18" name="Google Shape;5418;p82"/>
              <p:cNvSpPr/>
              <p:nvPr/>
            </p:nvSpPr>
            <p:spPr>
              <a:xfrm>
                <a:off x="2269031" y="1842896"/>
                <a:ext cx="632925" cy="520372"/>
              </a:xfrm>
              <a:prstGeom prst="rect">
                <a:avLst/>
              </a:prstGeom>
              <a:noFill/>
              <a:ln>
                <a:noFill/>
              </a:ln>
            </p:spPr>
            <p:txBody>
              <a:bodyPr anchorCtr="0" anchor="ctr" bIns="0" lIns="0" spcFirstLastPara="1" rIns="0" wrap="square" tIns="0">
                <a:noAutofit/>
              </a:bodyPr>
              <a:lstStyle/>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MAC</a:t>
                </a:r>
                <a:endParaRPr/>
              </a:p>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dst</a:t>
                </a:r>
                <a:endParaRPr b="0" i="0" sz="1700" u="none" cap="none" strike="noStrike">
                  <a:solidFill>
                    <a:srgbClr val="000000"/>
                  </a:solidFill>
                  <a:latin typeface="Calibri"/>
                  <a:ea typeface="Calibri"/>
                  <a:cs typeface="Calibri"/>
                  <a:sym typeface="Calibri"/>
                </a:endParaRPr>
              </a:p>
            </p:txBody>
          </p:sp>
          <p:sp>
            <p:nvSpPr>
              <p:cNvPr id="5419" name="Google Shape;5419;p82"/>
              <p:cNvSpPr/>
              <p:nvPr/>
            </p:nvSpPr>
            <p:spPr>
              <a:xfrm>
                <a:off x="2908654" y="1847978"/>
                <a:ext cx="661948" cy="487849"/>
              </a:xfrm>
              <a:prstGeom prst="rect">
                <a:avLst/>
              </a:prstGeom>
              <a:solidFill>
                <a:srgbClr val="BBE0E3"/>
              </a:solidFill>
              <a:ln cap="flat" cmpd="sng" w="1270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85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20" name="Google Shape;5420;p82"/>
              <p:cNvSpPr/>
              <p:nvPr/>
            </p:nvSpPr>
            <p:spPr>
              <a:xfrm>
                <a:off x="2906422" y="1842896"/>
                <a:ext cx="658599" cy="520372"/>
              </a:xfrm>
              <a:prstGeom prst="rect">
                <a:avLst/>
              </a:prstGeom>
              <a:noFill/>
              <a:ln>
                <a:noFill/>
              </a:ln>
            </p:spPr>
            <p:txBody>
              <a:bodyPr anchorCtr="0" anchor="ctr" bIns="0" lIns="0" spcFirstLastPara="1" rIns="0" wrap="square" tIns="0">
                <a:noAutofit/>
              </a:bodyPr>
              <a:lstStyle/>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Eth</a:t>
                </a:r>
                <a:endParaRPr/>
              </a:p>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type</a:t>
                </a:r>
                <a:endParaRPr/>
              </a:p>
            </p:txBody>
          </p:sp>
          <p:sp>
            <p:nvSpPr>
              <p:cNvPr id="5421" name="Google Shape;5421;p82"/>
              <p:cNvSpPr/>
              <p:nvPr/>
            </p:nvSpPr>
            <p:spPr>
              <a:xfrm>
                <a:off x="3570602" y="1847978"/>
                <a:ext cx="661948" cy="487849"/>
              </a:xfrm>
              <a:prstGeom prst="rect">
                <a:avLst/>
              </a:prstGeom>
              <a:solidFill>
                <a:srgbClr val="BBE0E3"/>
              </a:solidFill>
              <a:ln cap="flat" cmpd="sng" w="1270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85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22" name="Google Shape;5422;p82"/>
              <p:cNvSpPr/>
              <p:nvPr/>
            </p:nvSpPr>
            <p:spPr>
              <a:xfrm>
                <a:off x="3572835" y="1842896"/>
                <a:ext cx="658599" cy="520372"/>
              </a:xfrm>
              <a:prstGeom prst="rect">
                <a:avLst/>
              </a:prstGeom>
              <a:noFill/>
              <a:ln>
                <a:noFill/>
              </a:ln>
            </p:spPr>
            <p:txBody>
              <a:bodyPr anchorCtr="0" anchor="ctr" bIns="0" lIns="0" spcFirstLastPara="1" rIns="0" wrap="square" tIns="0">
                <a:noAutofit/>
              </a:bodyPr>
              <a:lstStyle/>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VLAN</a:t>
                </a:r>
                <a:endParaRPr/>
              </a:p>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ID</a:t>
                </a:r>
                <a:endParaRPr/>
              </a:p>
            </p:txBody>
          </p:sp>
          <p:sp>
            <p:nvSpPr>
              <p:cNvPr id="5423" name="Google Shape;5423;p82"/>
              <p:cNvSpPr/>
              <p:nvPr/>
            </p:nvSpPr>
            <p:spPr>
              <a:xfrm>
                <a:off x="4898598" y="1847978"/>
                <a:ext cx="661948" cy="487849"/>
              </a:xfrm>
              <a:prstGeom prst="rect">
                <a:avLst/>
              </a:prstGeom>
              <a:solidFill>
                <a:srgbClr val="BBE0E3"/>
              </a:solidFill>
              <a:ln cap="flat" cmpd="sng" w="1270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85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24" name="Google Shape;5424;p82"/>
              <p:cNvSpPr/>
              <p:nvPr/>
            </p:nvSpPr>
            <p:spPr>
              <a:xfrm>
                <a:off x="4905295" y="1842896"/>
                <a:ext cx="657483" cy="520372"/>
              </a:xfrm>
              <a:prstGeom prst="rect">
                <a:avLst/>
              </a:prstGeom>
              <a:noFill/>
              <a:ln>
                <a:noFill/>
              </a:ln>
            </p:spPr>
            <p:txBody>
              <a:bodyPr anchorCtr="0" anchor="ctr" bIns="0" lIns="0" spcFirstLastPara="1" rIns="0" wrap="square" tIns="0">
                <a:noAutofit/>
              </a:bodyPr>
              <a:lstStyle/>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IP</a:t>
                </a:r>
                <a:endParaRPr/>
              </a:p>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Src</a:t>
                </a:r>
                <a:endParaRPr b="0" i="0" sz="1700" u="none" cap="none" strike="noStrike">
                  <a:solidFill>
                    <a:srgbClr val="000000"/>
                  </a:solidFill>
                  <a:latin typeface="Calibri"/>
                  <a:ea typeface="Calibri"/>
                  <a:cs typeface="Calibri"/>
                  <a:sym typeface="Calibri"/>
                </a:endParaRPr>
              </a:p>
            </p:txBody>
          </p:sp>
          <p:sp>
            <p:nvSpPr>
              <p:cNvPr id="5425" name="Google Shape;5425;p82"/>
              <p:cNvSpPr/>
              <p:nvPr/>
            </p:nvSpPr>
            <p:spPr>
              <a:xfrm>
                <a:off x="5568360" y="1847978"/>
                <a:ext cx="661948" cy="487849"/>
              </a:xfrm>
              <a:prstGeom prst="rect">
                <a:avLst/>
              </a:prstGeom>
              <a:solidFill>
                <a:srgbClr val="BBE0E3"/>
              </a:solidFill>
              <a:ln cap="flat" cmpd="sng" w="1270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85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26" name="Google Shape;5426;p82"/>
              <p:cNvSpPr/>
              <p:nvPr/>
            </p:nvSpPr>
            <p:spPr>
              <a:xfrm>
                <a:off x="5563895" y="1842896"/>
                <a:ext cx="666413" cy="520372"/>
              </a:xfrm>
              <a:prstGeom prst="rect">
                <a:avLst/>
              </a:prstGeom>
              <a:noFill/>
              <a:ln>
                <a:noFill/>
              </a:ln>
            </p:spPr>
            <p:txBody>
              <a:bodyPr anchorCtr="0" anchor="ctr" bIns="0" lIns="0" spcFirstLastPara="1" rIns="0" wrap="square" tIns="0">
                <a:noAutofit/>
              </a:bodyPr>
              <a:lstStyle/>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IP</a:t>
                </a:r>
                <a:endParaRPr/>
              </a:p>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Dst</a:t>
                </a:r>
                <a:endParaRPr b="0" i="0" sz="1700" u="none" cap="none" strike="noStrike">
                  <a:solidFill>
                    <a:srgbClr val="000000"/>
                  </a:solidFill>
                  <a:latin typeface="Calibri"/>
                  <a:ea typeface="Calibri"/>
                  <a:cs typeface="Calibri"/>
                  <a:sym typeface="Calibri"/>
                </a:endParaRPr>
              </a:p>
            </p:txBody>
          </p:sp>
          <p:sp>
            <p:nvSpPr>
              <p:cNvPr id="5427" name="Google Shape;5427;p82"/>
              <p:cNvSpPr/>
              <p:nvPr/>
            </p:nvSpPr>
            <p:spPr>
              <a:xfrm>
                <a:off x="6230308" y="1847978"/>
                <a:ext cx="660832" cy="487849"/>
              </a:xfrm>
              <a:prstGeom prst="rect">
                <a:avLst/>
              </a:prstGeom>
              <a:solidFill>
                <a:srgbClr val="BBE0E3"/>
              </a:solidFill>
              <a:ln cap="flat" cmpd="sng" w="1270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85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28" name="Google Shape;5428;p82"/>
              <p:cNvSpPr/>
              <p:nvPr/>
            </p:nvSpPr>
            <p:spPr>
              <a:xfrm>
                <a:off x="6231424" y="1842896"/>
                <a:ext cx="650785" cy="520372"/>
              </a:xfrm>
              <a:prstGeom prst="rect">
                <a:avLst/>
              </a:prstGeom>
              <a:noFill/>
              <a:ln>
                <a:noFill/>
              </a:ln>
            </p:spPr>
            <p:txBody>
              <a:bodyPr anchorCtr="0" anchor="ctr" bIns="0" lIns="0" spcFirstLastPara="1" rIns="0" wrap="square" tIns="0">
                <a:noAutofit/>
              </a:bodyPr>
              <a:lstStyle/>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IP</a:t>
                </a:r>
                <a:endParaRPr/>
              </a:p>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Prot</a:t>
                </a:r>
                <a:endParaRPr b="0" i="0" sz="1700" u="none" cap="none" strike="noStrike">
                  <a:solidFill>
                    <a:srgbClr val="000000"/>
                  </a:solidFill>
                  <a:latin typeface="Calibri"/>
                  <a:ea typeface="Calibri"/>
                  <a:cs typeface="Calibri"/>
                  <a:sym typeface="Calibri"/>
                </a:endParaRPr>
              </a:p>
            </p:txBody>
          </p:sp>
          <p:sp>
            <p:nvSpPr>
              <p:cNvPr id="5429" name="Google Shape;5429;p82"/>
              <p:cNvSpPr/>
              <p:nvPr/>
            </p:nvSpPr>
            <p:spPr>
              <a:xfrm>
                <a:off x="7551454" y="1854958"/>
                <a:ext cx="661948" cy="487849"/>
              </a:xfrm>
              <a:prstGeom prst="rect">
                <a:avLst/>
              </a:prstGeom>
              <a:solidFill>
                <a:srgbClr val="BBE0E3"/>
              </a:solidFill>
              <a:ln cap="flat" cmpd="sng" w="1270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85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30" name="Google Shape;5430;p82"/>
              <p:cNvSpPr/>
              <p:nvPr/>
            </p:nvSpPr>
            <p:spPr>
              <a:xfrm>
                <a:off x="7589786" y="1849876"/>
                <a:ext cx="665297" cy="520372"/>
              </a:xfrm>
              <a:prstGeom prst="rect">
                <a:avLst/>
              </a:prstGeom>
              <a:noFill/>
              <a:ln>
                <a:noFill/>
              </a:ln>
            </p:spPr>
            <p:txBody>
              <a:bodyPr anchorCtr="0" anchor="ctr" bIns="0" lIns="0" spcFirstLastPara="1" rIns="0" wrap="square" tIns="0">
                <a:noAutofit/>
              </a:bodyPr>
              <a:lstStyle/>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TCP</a:t>
                </a:r>
                <a:endParaRPr/>
              </a:p>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s-port</a:t>
                </a:r>
                <a:endParaRPr/>
              </a:p>
            </p:txBody>
          </p:sp>
          <p:sp>
            <p:nvSpPr>
              <p:cNvPr id="5431" name="Google Shape;5431;p82"/>
              <p:cNvSpPr/>
              <p:nvPr/>
            </p:nvSpPr>
            <p:spPr>
              <a:xfrm>
                <a:off x="8221216" y="1854958"/>
                <a:ext cx="661948" cy="487849"/>
              </a:xfrm>
              <a:prstGeom prst="rect">
                <a:avLst/>
              </a:prstGeom>
              <a:solidFill>
                <a:srgbClr val="BBE0E3"/>
              </a:solidFill>
              <a:ln cap="flat" cmpd="sng" w="1270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85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32" name="Google Shape;5432;p82"/>
              <p:cNvSpPr/>
              <p:nvPr/>
            </p:nvSpPr>
            <p:spPr>
              <a:xfrm>
                <a:off x="8215634" y="1849876"/>
                <a:ext cx="666413" cy="520372"/>
              </a:xfrm>
              <a:prstGeom prst="rect">
                <a:avLst/>
              </a:prstGeom>
              <a:noFill/>
              <a:ln>
                <a:noFill/>
              </a:ln>
            </p:spPr>
            <p:txBody>
              <a:bodyPr anchorCtr="0" anchor="ctr" bIns="0" lIns="0" spcFirstLastPara="1" rIns="0" wrap="square" tIns="0">
                <a:noAutofit/>
              </a:bodyPr>
              <a:lstStyle/>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TCP</a:t>
                </a:r>
                <a:endParaRPr/>
              </a:p>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d-port</a:t>
                </a:r>
                <a:endParaRPr/>
              </a:p>
            </p:txBody>
          </p:sp>
          <p:sp>
            <p:nvSpPr>
              <p:cNvPr id="5433" name="Google Shape;5433;p82"/>
              <p:cNvSpPr/>
              <p:nvPr/>
            </p:nvSpPr>
            <p:spPr>
              <a:xfrm>
                <a:off x="8887488" y="1852728"/>
                <a:ext cx="834970" cy="495980"/>
              </a:xfrm>
              <a:prstGeom prst="rect">
                <a:avLst/>
              </a:prstGeom>
              <a:solidFill>
                <a:srgbClr val="E1EFD8"/>
              </a:solidFill>
              <a:ln cap="flat" cmpd="sng" w="12700">
                <a:solidFill>
                  <a:srgbClr val="697D3A"/>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85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34" name="Google Shape;5434;p82"/>
              <p:cNvSpPr/>
              <p:nvPr/>
            </p:nvSpPr>
            <p:spPr>
              <a:xfrm>
                <a:off x="8882048" y="1972855"/>
                <a:ext cx="842784" cy="292709"/>
              </a:xfrm>
              <a:prstGeom prst="rect">
                <a:avLst/>
              </a:prstGeom>
              <a:noFill/>
              <a:ln>
                <a:noFill/>
              </a:ln>
            </p:spPr>
            <p:txBody>
              <a:bodyPr anchorCtr="0" anchor="ctr" bIns="0" lIns="0" spcFirstLastPara="1" rIns="0" wrap="square" tIns="0">
                <a:noAutofit/>
              </a:bodyPr>
              <a:lstStyle/>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Action</a:t>
                </a:r>
                <a:endParaRPr/>
              </a:p>
            </p:txBody>
          </p:sp>
          <p:sp>
            <p:nvSpPr>
              <p:cNvPr id="5435" name="Google Shape;5435;p82"/>
              <p:cNvSpPr/>
              <p:nvPr/>
            </p:nvSpPr>
            <p:spPr>
              <a:xfrm>
                <a:off x="4231002" y="1846643"/>
                <a:ext cx="661948" cy="487849"/>
              </a:xfrm>
              <a:prstGeom prst="rect">
                <a:avLst/>
              </a:prstGeom>
              <a:solidFill>
                <a:srgbClr val="BBE0E3"/>
              </a:solidFill>
              <a:ln cap="flat" cmpd="sng" w="1270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85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36" name="Google Shape;5436;p82"/>
              <p:cNvSpPr/>
              <p:nvPr/>
            </p:nvSpPr>
            <p:spPr>
              <a:xfrm>
                <a:off x="4221946" y="1859830"/>
                <a:ext cx="658599" cy="520372"/>
              </a:xfrm>
              <a:prstGeom prst="rect">
                <a:avLst/>
              </a:prstGeom>
              <a:noFill/>
              <a:ln>
                <a:noFill/>
              </a:ln>
            </p:spPr>
            <p:txBody>
              <a:bodyPr anchorCtr="0" anchor="ctr" bIns="0" lIns="0" spcFirstLastPara="1" rIns="0" wrap="square" tIns="0">
                <a:noAutofit/>
              </a:bodyPr>
              <a:lstStyle/>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VLAN</a:t>
                </a:r>
                <a:endParaRPr/>
              </a:p>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Pri</a:t>
                </a:r>
                <a:endParaRPr b="0" i="0" sz="1700" u="none" cap="none" strike="noStrike">
                  <a:solidFill>
                    <a:srgbClr val="000000"/>
                  </a:solidFill>
                  <a:latin typeface="Calibri"/>
                  <a:ea typeface="Calibri"/>
                  <a:cs typeface="Calibri"/>
                  <a:sym typeface="Calibri"/>
                </a:endParaRPr>
              </a:p>
            </p:txBody>
          </p:sp>
          <p:sp>
            <p:nvSpPr>
              <p:cNvPr id="5437" name="Google Shape;5437;p82"/>
              <p:cNvSpPr/>
              <p:nvPr/>
            </p:nvSpPr>
            <p:spPr>
              <a:xfrm>
                <a:off x="6890708" y="1853623"/>
                <a:ext cx="660832" cy="487849"/>
              </a:xfrm>
              <a:prstGeom prst="rect">
                <a:avLst/>
              </a:prstGeom>
              <a:solidFill>
                <a:srgbClr val="BBE0E3"/>
              </a:solidFill>
              <a:ln cap="flat" cmpd="sng" w="1270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85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38" name="Google Shape;5438;p82"/>
              <p:cNvSpPr/>
              <p:nvPr/>
            </p:nvSpPr>
            <p:spPr>
              <a:xfrm>
                <a:off x="6891824" y="1848541"/>
                <a:ext cx="650785" cy="520372"/>
              </a:xfrm>
              <a:prstGeom prst="rect">
                <a:avLst/>
              </a:prstGeom>
              <a:noFill/>
              <a:ln>
                <a:noFill/>
              </a:ln>
            </p:spPr>
            <p:txBody>
              <a:bodyPr anchorCtr="0" anchor="ctr" bIns="0" lIns="0" spcFirstLastPara="1" rIns="0" wrap="square" tIns="0">
                <a:noAutofit/>
              </a:bodyPr>
              <a:lstStyle/>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IP</a:t>
                </a:r>
                <a:endParaRPr/>
              </a:p>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ToS</a:t>
                </a:r>
                <a:endParaRPr b="0" i="0" sz="1700" u="none" cap="none" strike="noStrike">
                  <a:solidFill>
                    <a:srgbClr val="000000"/>
                  </a:solidFill>
                  <a:latin typeface="Calibri"/>
                  <a:ea typeface="Calibri"/>
                  <a:cs typeface="Calibri"/>
                  <a:sym typeface="Calibri"/>
                </a:endParaRPr>
              </a:p>
            </p:txBody>
          </p:sp>
        </p:grpSp>
        <p:sp>
          <p:nvSpPr>
            <p:cNvPr id="5439" name="Google Shape;5439;p82"/>
            <p:cNvSpPr/>
            <p:nvPr/>
          </p:nvSpPr>
          <p:spPr>
            <a:xfrm>
              <a:off x="8187547" y="4342363"/>
              <a:ext cx="660400" cy="32067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22</a:t>
              </a:r>
              <a:endParaRPr/>
            </a:p>
          </p:txBody>
        </p:sp>
        <p:sp>
          <p:nvSpPr>
            <p:cNvPr id="5440" name="Google Shape;5440;p82"/>
            <p:cNvSpPr/>
            <p:nvPr/>
          </p:nvSpPr>
          <p:spPr>
            <a:xfrm>
              <a:off x="4898315" y="4382264"/>
              <a:ext cx="660400" cy="32067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a:t>
              </a:r>
              <a:endParaRPr/>
            </a:p>
          </p:txBody>
        </p:sp>
      </p:grpSp>
      <p:grpSp>
        <p:nvGrpSpPr>
          <p:cNvPr id="5441" name="Google Shape;5441;p82"/>
          <p:cNvGrpSpPr/>
          <p:nvPr/>
        </p:nvGrpSpPr>
        <p:grpSpPr>
          <a:xfrm>
            <a:off x="914400" y="5202287"/>
            <a:ext cx="8816534" cy="910324"/>
            <a:chOff x="914400" y="5202287"/>
            <a:chExt cx="8816534" cy="910324"/>
          </a:xfrm>
        </p:grpSpPr>
        <p:grpSp>
          <p:nvGrpSpPr>
            <p:cNvPr id="5442" name="Google Shape;5442;p82"/>
            <p:cNvGrpSpPr/>
            <p:nvPr/>
          </p:nvGrpSpPr>
          <p:grpSpPr>
            <a:xfrm>
              <a:off x="914400" y="5202287"/>
              <a:ext cx="8816534" cy="537306"/>
              <a:chOff x="908298" y="1842896"/>
              <a:chExt cx="8816534" cy="537306"/>
            </a:xfrm>
          </p:grpSpPr>
          <p:sp>
            <p:nvSpPr>
              <p:cNvPr id="5443" name="Google Shape;5443;p82"/>
              <p:cNvSpPr/>
              <p:nvPr/>
            </p:nvSpPr>
            <p:spPr>
              <a:xfrm>
                <a:off x="916112" y="1847978"/>
                <a:ext cx="660832" cy="487849"/>
              </a:xfrm>
              <a:prstGeom prst="rect">
                <a:avLst/>
              </a:prstGeom>
              <a:solidFill>
                <a:srgbClr val="BBE0E3"/>
              </a:solidFill>
              <a:ln cap="flat" cmpd="sng" w="1270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85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44" name="Google Shape;5444;p82"/>
              <p:cNvSpPr/>
              <p:nvPr/>
            </p:nvSpPr>
            <p:spPr>
              <a:xfrm>
                <a:off x="908298" y="1851027"/>
                <a:ext cx="657483" cy="520372"/>
              </a:xfrm>
              <a:prstGeom prst="rect">
                <a:avLst/>
              </a:prstGeom>
              <a:noFill/>
              <a:ln>
                <a:noFill/>
              </a:ln>
            </p:spPr>
            <p:txBody>
              <a:bodyPr anchorCtr="0" anchor="ctr" bIns="0" lIns="0" spcFirstLastPara="1" rIns="0" wrap="square" tIns="0">
                <a:noAutofit/>
              </a:bodyPr>
              <a:lstStyle/>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Switch</a:t>
                </a:r>
                <a:endParaRPr/>
              </a:p>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Port</a:t>
                </a:r>
                <a:endParaRPr/>
              </a:p>
            </p:txBody>
          </p:sp>
          <p:sp>
            <p:nvSpPr>
              <p:cNvPr id="5445" name="Google Shape;5445;p82"/>
              <p:cNvSpPr/>
              <p:nvPr/>
            </p:nvSpPr>
            <p:spPr>
              <a:xfrm>
                <a:off x="1576944" y="1847978"/>
                <a:ext cx="661948" cy="487849"/>
              </a:xfrm>
              <a:prstGeom prst="rect">
                <a:avLst/>
              </a:prstGeom>
              <a:solidFill>
                <a:srgbClr val="BBE0E3"/>
              </a:solidFill>
              <a:ln cap="flat" cmpd="sng" w="1270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85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46" name="Google Shape;5446;p82"/>
              <p:cNvSpPr/>
              <p:nvPr/>
            </p:nvSpPr>
            <p:spPr>
              <a:xfrm>
                <a:off x="1572479" y="1842896"/>
                <a:ext cx="657483" cy="520372"/>
              </a:xfrm>
              <a:prstGeom prst="rect">
                <a:avLst/>
              </a:prstGeom>
              <a:noFill/>
              <a:ln>
                <a:noFill/>
              </a:ln>
            </p:spPr>
            <p:txBody>
              <a:bodyPr anchorCtr="0" anchor="ctr" bIns="0" lIns="0" spcFirstLastPara="1" rIns="0" wrap="square" tIns="0">
                <a:noAutofit/>
              </a:bodyPr>
              <a:lstStyle/>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MAC</a:t>
                </a:r>
                <a:endParaRPr/>
              </a:p>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src</a:t>
                </a:r>
                <a:endParaRPr b="0" i="0" sz="1700" u="none" cap="none" strike="noStrike">
                  <a:solidFill>
                    <a:srgbClr val="000000"/>
                  </a:solidFill>
                  <a:latin typeface="Calibri"/>
                  <a:ea typeface="Calibri"/>
                  <a:cs typeface="Calibri"/>
                  <a:sym typeface="Calibri"/>
                </a:endParaRPr>
              </a:p>
            </p:txBody>
          </p:sp>
          <p:sp>
            <p:nvSpPr>
              <p:cNvPr id="5447" name="Google Shape;5447;p82"/>
              <p:cNvSpPr/>
              <p:nvPr/>
            </p:nvSpPr>
            <p:spPr>
              <a:xfrm>
                <a:off x="2238892" y="1847978"/>
                <a:ext cx="661948" cy="487849"/>
              </a:xfrm>
              <a:prstGeom prst="rect">
                <a:avLst/>
              </a:prstGeom>
              <a:solidFill>
                <a:srgbClr val="BBE0E3"/>
              </a:solidFill>
              <a:ln cap="flat" cmpd="sng" w="1270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85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48" name="Google Shape;5448;p82"/>
              <p:cNvSpPr/>
              <p:nvPr/>
            </p:nvSpPr>
            <p:spPr>
              <a:xfrm>
                <a:off x="2269031" y="1842896"/>
                <a:ext cx="632925" cy="520372"/>
              </a:xfrm>
              <a:prstGeom prst="rect">
                <a:avLst/>
              </a:prstGeom>
              <a:noFill/>
              <a:ln>
                <a:noFill/>
              </a:ln>
            </p:spPr>
            <p:txBody>
              <a:bodyPr anchorCtr="0" anchor="ctr" bIns="0" lIns="0" spcFirstLastPara="1" rIns="0" wrap="square" tIns="0">
                <a:noAutofit/>
              </a:bodyPr>
              <a:lstStyle/>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MAC</a:t>
                </a:r>
                <a:endParaRPr/>
              </a:p>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dst</a:t>
                </a:r>
                <a:endParaRPr b="0" i="0" sz="1700" u="none" cap="none" strike="noStrike">
                  <a:solidFill>
                    <a:srgbClr val="000000"/>
                  </a:solidFill>
                  <a:latin typeface="Calibri"/>
                  <a:ea typeface="Calibri"/>
                  <a:cs typeface="Calibri"/>
                  <a:sym typeface="Calibri"/>
                </a:endParaRPr>
              </a:p>
            </p:txBody>
          </p:sp>
          <p:sp>
            <p:nvSpPr>
              <p:cNvPr id="5449" name="Google Shape;5449;p82"/>
              <p:cNvSpPr/>
              <p:nvPr/>
            </p:nvSpPr>
            <p:spPr>
              <a:xfrm>
                <a:off x="2908654" y="1847978"/>
                <a:ext cx="661948" cy="487849"/>
              </a:xfrm>
              <a:prstGeom prst="rect">
                <a:avLst/>
              </a:prstGeom>
              <a:solidFill>
                <a:srgbClr val="BBE0E3"/>
              </a:solidFill>
              <a:ln cap="flat" cmpd="sng" w="1270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85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50" name="Google Shape;5450;p82"/>
              <p:cNvSpPr/>
              <p:nvPr/>
            </p:nvSpPr>
            <p:spPr>
              <a:xfrm>
                <a:off x="2906422" y="1842896"/>
                <a:ext cx="658599" cy="520372"/>
              </a:xfrm>
              <a:prstGeom prst="rect">
                <a:avLst/>
              </a:prstGeom>
              <a:noFill/>
              <a:ln>
                <a:noFill/>
              </a:ln>
            </p:spPr>
            <p:txBody>
              <a:bodyPr anchorCtr="0" anchor="ctr" bIns="0" lIns="0" spcFirstLastPara="1" rIns="0" wrap="square" tIns="0">
                <a:noAutofit/>
              </a:bodyPr>
              <a:lstStyle/>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Eth</a:t>
                </a:r>
                <a:endParaRPr/>
              </a:p>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type</a:t>
                </a:r>
                <a:endParaRPr/>
              </a:p>
            </p:txBody>
          </p:sp>
          <p:sp>
            <p:nvSpPr>
              <p:cNvPr id="5451" name="Google Shape;5451;p82"/>
              <p:cNvSpPr/>
              <p:nvPr/>
            </p:nvSpPr>
            <p:spPr>
              <a:xfrm>
                <a:off x="3570602" y="1847978"/>
                <a:ext cx="661948" cy="487849"/>
              </a:xfrm>
              <a:prstGeom prst="rect">
                <a:avLst/>
              </a:prstGeom>
              <a:solidFill>
                <a:srgbClr val="BBE0E3"/>
              </a:solidFill>
              <a:ln cap="flat" cmpd="sng" w="1270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85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52" name="Google Shape;5452;p82"/>
              <p:cNvSpPr/>
              <p:nvPr/>
            </p:nvSpPr>
            <p:spPr>
              <a:xfrm>
                <a:off x="3572835" y="1842896"/>
                <a:ext cx="658599" cy="520372"/>
              </a:xfrm>
              <a:prstGeom prst="rect">
                <a:avLst/>
              </a:prstGeom>
              <a:noFill/>
              <a:ln>
                <a:noFill/>
              </a:ln>
            </p:spPr>
            <p:txBody>
              <a:bodyPr anchorCtr="0" anchor="ctr" bIns="0" lIns="0" spcFirstLastPara="1" rIns="0" wrap="square" tIns="0">
                <a:noAutofit/>
              </a:bodyPr>
              <a:lstStyle/>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VLAN</a:t>
                </a:r>
                <a:endParaRPr/>
              </a:p>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ID</a:t>
                </a:r>
                <a:endParaRPr/>
              </a:p>
            </p:txBody>
          </p:sp>
          <p:sp>
            <p:nvSpPr>
              <p:cNvPr id="5453" name="Google Shape;5453;p82"/>
              <p:cNvSpPr/>
              <p:nvPr/>
            </p:nvSpPr>
            <p:spPr>
              <a:xfrm>
                <a:off x="4898598" y="1847978"/>
                <a:ext cx="661948" cy="487849"/>
              </a:xfrm>
              <a:prstGeom prst="rect">
                <a:avLst/>
              </a:prstGeom>
              <a:solidFill>
                <a:srgbClr val="BBE0E3"/>
              </a:solidFill>
              <a:ln cap="flat" cmpd="sng" w="1270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85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54" name="Google Shape;5454;p82"/>
              <p:cNvSpPr/>
              <p:nvPr/>
            </p:nvSpPr>
            <p:spPr>
              <a:xfrm>
                <a:off x="4905295" y="1842896"/>
                <a:ext cx="657483" cy="520372"/>
              </a:xfrm>
              <a:prstGeom prst="rect">
                <a:avLst/>
              </a:prstGeom>
              <a:noFill/>
              <a:ln>
                <a:noFill/>
              </a:ln>
            </p:spPr>
            <p:txBody>
              <a:bodyPr anchorCtr="0" anchor="ctr" bIns="0" lIns="0" spcFirstLastPara="1" rIns="0" wrap="square" tIns="0">
                <a:noAutofit/>
              </a:bodyPr>
              <a:lstStyle/>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IP</a:t>
                </a:r>
                <a:endParaRPr/>
              </a:p>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Src</a:t>
                </a:r>
                <a:endParaRPr b="0" i="0" sz="1700" u="none" cap="none" strike="noStrike">
                  <a:solidFill>
                    <a:srgbClr val="000000"/>
                  </a:solidFill>
                  <a:latin typeface="Calibri"/>
                  <a:ea typeface="Calibri"/>
                  <a:cs typeface="Calibri"/>
                  <a:sym typeface="Calibri"/>
                </a:endParaRPr>
              </a:p>
            </p:txBody>
          </p:sp>
          <p:sp>
            <p:nvSpPr>
              <p:cNvPr id="5455" name="Google Shape;5455;p82"/>
              <p:cNvSpPr/>
              <p:nvPr/>
            </p:nvSpPr>
            <p:spPr>
              <a:xfrm>
                <a:off x="5568360" y="1847978"/>
                <a:ext cx="661948" cy="487849"/>
              </a:xfrm>
              <a:prstGeom prst="rect">
                <a:avLst/>
              </a:prstGeom>
              <a:solidFill>
                <a:srgbClr val="BBE0E3"/>
              </a:solidFill>
              <a:ln cap="flat" cmpd="sng" w="1270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85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56" name="Google Shape;5456;p82"/>
              <p:cNvSpPr/>
              <p:nvPr/>
            </p:nvSpPr>
            <p:spPr>
              <a:xfrm>
                <a:off x="5563895" y="1842896"/>
                <a:ext cx="666413" cy="520372"/>
              </a:xfrm>
              <a:prstGeom prst="rect">
                <a:avLst/>
              </a:prstGeom>
              <a:noFill/>
              <a:ln>
                <a:noFill/>
              </a:ln>
            </p:spPr>
            <p:txBody>
              <a:bodyPr anchorCtr="0" anchor="ctr" bIns="0" lIns="0" spcFirstLastPara="1" rIns="0" wrap="square" tIns="0">
                <a:noAutofit/>
              </a:bodyPr>
              <a:lstStyle/>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IP</a:t>
                </a:r>
                <a:endParaRPr/>
              </a:p>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Dst</a:t>
                </a:r>
                <a:endParaRPr b="0" i="0" sz="1700" u="none" cap="none" strike="noStrike">
                  <a:solidFill>
                    <a:srgbClr val="000000"/>
                  </a:solidFill>
                  <a:latin typeface="Calibri"/>
                  <a:ea typeface="Calibri"/>
                  <a:cs typeface="Calibri"/>
                  <a:sym typeface="Calibri"/>
                </a:endParaRPr>
              </a:p>
            </p:txBody>
          </p:sp>
          <p:sp>
            <p:nvSpPr>
              <p:cNvPr id="5457" name="Google Shape;5457;p82"/>
              <p:cNvSpPr/>
              <p:nvPr/>
            </p:nvSpPr>
            <p:spPr>
              <a:xfrm>
                <a:off x="6230308" y="1847978"/>
                <a:ext cx="660832" cy="487849"/>
              </a:xfrm>
              <a:prstGeom prst="rect">
                <a:avLst/>
              </a:prstGeom>
              <a:solidFill>
                <a:srgbClr val="BBE0E3"/>
              </a:solidFill>
              <a:ln cap="flat" cmpd="sng" w="1270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85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58" name="Google Shape;5458;p82"/>
              <p:cNvSpPr/>
              <p:nvPr/>
            </p:nvSpPr>
            <p:spPr>
              <a:xfrm>
                <a:off x="6231424" y="1842896"/>
                <a:ext cx="650785" cy="520372"/>
              </a:xfrm>
              <a:prstGeom prst="rect">
                <a:avLst/>
              </a:prstGeom>
              <a:noFill/>
              <a:ln>
                <a:noFill/>
              </a:ln>
            </p:spPr>
            <p:txBody>
              <a:bodyPr anchorCtr="0" anchor="ctr" bIns="0" lIns="0" spcFirstLastPara="1" rIns="0" wrap="square" tIns="0">
                <a:noAutofit/>
              </a:bodyPr>
              <a:lstStyle/>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IP</a:t>
                </a:r>
                <a:endParaRPr/>
              </a:p>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Prot</a:t>
                </a:r>
                <a:endParaRPr b="0" i="0" sz="1700" u="none" cap="none" strike="noStrike">
                  <a:solidFill>
                    <a:srgbClr val="000000"/>
                  </a:solidFill>
                  <a:latin typeface="Calibri"/>
                  <a:ea typeface="Calibri"/>
                  <a:cs typeface="Calibri"/>
                  <a:sym typeface="Calibri"/>
                </a:endParaRPr>
              </a:p>
            </p:txBody>
          </p:sp>
          <p:sp>
            <p:nvSpPr>
              <p:cNvPr id="5459" name="Google Shape;5459;p82"/>
              <p:cNvSpPr/>
              <p:nvPr/>
            </p:nvSpPr>
            <p:spPr>
              <a:xfrm>
                <a:off x="7551454" y="1854958"/>
                <a:ext cx="661948" cy="487849"/>
              </a:xfrm>
              <a:prstGeom prst="rect">
                <a:avLst/>
              </a:prstGeom>
              <a:solidFill>
                <a:srgbClr val="BBE0E3"/>
              </a:solidFill>
              <a:ln cap="flat" cmpd="sng" w="1270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85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60" name="Google Shape;5460;p82"/>
              <p:cNvSpPr/>
              <p:nvPr/>
            </p:nvSpPr>
            <p:spPr>
              <a:xfrm>
                <a:off x="7589786" y="1849876"/>
                <a:ext cx="665297" cy="520372"/>
              </a:xfrm>
              <a:prstGeom prst="rect">
                <a:avLst/>
              </a:prstGeom>
              <a:noFill/>
              <a:ln>
                <a:noFill/>
              </a:ln>
            </p:spPr>
            <p:txBody>
              <a:bodyPr anchorCtr="0" anchor="ctr" bIns="0" lIns="0" spcFirstLastPara="1" rIns="0" wrap="square" tIns="0">
                <a:noAutofit/>
              </a:bodyPr>
              <a:lstStyle/>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TCP</a:t>
                </a:r>
                <a:endParaRPr/>
              </a:p>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s-port</a:t>
                </a:r>
                <a:endParaRPr/>
              </a:p>
            </p:txBody>
          </p:sp>
          <p:sp>
            <p:nvSpPr>
              <p:cNvPr id="5461" name="Google Shape;5461;p82"/>
              <p:cNvSpPr/>
              <p:nvPr/>
            </p:nvSpPr>
            <p:spPr>
              <a:xfrm>
                <a:off x="8221216" y="1854958"/>
                <a:ext cx="661948" cy="487849"/>
              </a:xfrm>
              <a:prstGeom prst="rect">
                <a:avLst/>
              </a:prstGeom>
              <a:solidFill>
                <a:srgbClr val="BBE0E3"/>
              </a:solidFill>
              <a:ln cap="flat" cmpd="sng" w="1270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85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62" name="Google Shape;5462;p82"/>
              <p:cNvSpPr/>
              <p:nvPr/>
            </p:nvSpPr>
            <p:spPr>
              <a:xfrm>
                <a:off x="8215634" y="1849876"/>
                <a:ext cx="666413" cy="520372"/>
              </a:xfrm>
              <a:prstGeom prst="rect">
                <a:avLst/>
              </a:prstGeom>
              <a:noFill/>
              <a:ln>
                <a:noFill/>
              </a:ln>
            </p:spPr>
            <p:txBody>
              <a:bodyPr anchorCtr="0" anchor="ctr" bIns="0" lIns="0" spcFirstLastPara="1" rIns="0" wrap="square" tIns="0">
                <a:noAutofit/>
              </a:bodyPr>
              <a:lstStyle/>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TCP</a:t>
                </a:r>
                <a:endParaRPr/>
              </a:p>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d-port</a:t>
                </a:r>
                <a:endParaRPr/>
              </a:p>
            </p:txBody>
          </p:sp>
          <p:sp>
            <p:nvSpPr>
              <p:cNvPr id="5463" name="Google Shape;5463;p82"/>
              <p:cNvSpPr/>
              <p:nvPr/>
            </p:nvSpPr>
            <p:spPr>
              <a:xfrm>
                <a:off x="8887488" y="1852728"/>
                <a:ext cx="834970" cy="495980"/>
              </a:xfrm>
              <a:prstGeom prst="rect">
                <a:avLst/>
              </a:prstGeom>
              <a:solidFill>
                <a:srgbClr val="E1EFD8"/>
              </a:solidFill>
              <a:ln cap="flat" cmpd="sng" w="12700">
                <a:solidFill>
                  <a:srgbClr val="697D3A"/>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85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64" name="Google Shape;5464;p82"/>
              <p:cNvSpPr/>
              <p:nvPr/>
            </p:nvSpPr>
            <p:spPr>
              <a:xfrm>
                <a:off x="8882048" y="1972855"/>
                <a:ext cx="842784" cy="292709"/>
              </a:xfrm>
              <a:prstGeom prst="rect">
                <a:avLst/>
              </a:prstGeom>
              <a:noFill/>
              <a:ln>
                <a:noFill/>
              </a:ln>
            </p:spPr>
            <p:txBody>
              <a:bodyPr anchorCtr="0" anchor="ctr" bIns="0" lIns="0" spcFirstLastPara="1" rIns="0" wrap="square" tIns="0">
                <a:noAutofit/>
              </a:bodyPr>
              <a:lstStyle/>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Action</a:t>
                </a:r>
                <a:endParaRPr/>
              </a:p>
            </p:txBody>
          </p:sp>
          <p:sp>
            <p:nvSpPr>
              <p:cNvPr id="5465" name="Google Shape;5465;p82"/>
              <p:cNvSpPr/>
              <p:nvPr/>
            </p:nvSpPr>
            <p:spPr>
              <a:xfrm>
                <a:off x="4231002" y="1846643"/>
                <a:ext cx="661948" cy="487849"/>
              </a:xfrm>
              <a:prstGeom prst="rect">
                <a:avLst/>
              </a:prstGeom>
              <a:solidFill>
                <a:srgbClr val="BBE0E3"/>
              </a:solidFill>
              <a:ln cap="flat" cmpd="sng" w="1270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85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66" name="Google Shape;5466;p82"/>
              <p:cNvSpPr/>
              <p:nvPr/>
            </p:nvSpPr>
            <p:spPr>
              <a:xfrm>
                <a:off x="4221946" y="1859830"/>
                <a:ext cx="658599" cy="520372"/>
              </a:xfrm>
              <a:prstGeom prst="rect">
                <a:avLst/>
              </a:prstGeom>
              <a:noFill/>
              <a:ln>
                <a:noFill/>
              </a:ln>
            </p:spPr>
            <p:txBody>
              <a:bodyPr anchorCtr="0" anchor="ctr" bIns="0" lIns="0" spcFirstLastPara="1" rIns="0" wrap="square" tIns="0">
                <a:noAutofit/>
              </a:bodyPr>
              <a:lstStyle/>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VLAN</a:t>
                </a:r>
                <a:endParaRPr/>
              </a:p>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Pri</a:t>
                </a:r>
                <a:endParaRPr b="0" i="0" sz="1700" u="none" cap="none" strike="noStrike">
                  <a:solidFill>
                    <a:srgbClr val="000000"/>
                  </a:solidFill>
                  <a:latin typeface="Calibri"/>
                  <a:ea typeface="Calibri"/>
                  <a:cs typeface="Calibri"/>
                  <a:sym typeface="Calibri"/>
                </a:endParaRPr>
              </a:p>
            </p:txBody>
          </p:sp>
          <p:sp>
            <p:nvSpPr>
              <p:cNvPr id="5467" name="Google Shape;5467;p82"/>
              <p:cNvSpPr/>
              <p:nvPr/>
            </p:nvSpPr>
            <p:spPr>
              <a:xfrm>
                <a:off x="6890708" y="1853623"/>
                <a:ext cx="660832" cy="487849"/>
              </a:xfrm>
              <a:prstGeom prst="rect">
                <a:avLst/>
              </a:prstGeom>
              <a:solidFill>
                <a:srgbClr val="BBE0E3"/>
              </a:solidFill>
              <a:ln cap="flat" cmpd="sng" w="1270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85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68" name="Google Shape;5468;p82"/>
              <p:cNvSpPr/>
              <p:nvPr/>
            </p:nvSpPr>
            <p:spPr>
              <a:xfrm>
                <a:off x="6891824" y="1848541"/>
                <a:ext cx="650785" cy="520372"/>
              </a:xfrm>
              <a:prstGeom prst="rect">
                <a:avLst/>
              </a:prstGeom>
              <a:noFill/>
              <a:ln>
                <a:noFill/>
              </a:ln>
            </p:spPr>
            <p:txBody>
              <a:bodyPr anchorCtr="0" anchor="ctr" bIns="0" lIns="0" spcFirstLastPara="1" rIns="0" wrap="square" tIns="0">
                <a:noAutofit/>
              </a:bodyPr>
              <a:lstStyle/>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IP</a:t>
                </a:r>
                <a:endParaRPr/>
              </a:p>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ToS</a:t>
                </a:r>
                <a:endParaRPr b="0" i="0" sz="1700" u="none" cap="none" strike="noStrike">
                  <a:solidFill>
                    <a:srgbClr val="000000"/>
                  </a:solidFill>
                  <a:latin typeface="Calibri"/>
                  <a:ea typeface="Calibri"/>
                  <a:cs typeface="Calibri"/>
                  <a:sym typeface="Calibri"/>
                </a:endParaRPr>
              </a:p>
            </p:txBody>
          </p:sp>
        </p:grpSp>
        <p:sp>
          <p:nvSpPr>
            <p:cNvPr id="5469" name="Google Shape;5469;p82"/>
            <p:cNvSpPr/>
            <p:nvPr/>
          </p:nvSpPr>
          <p:spPr>
            <a:xfrm>
              <a:off x="914400" y="5791936"/>
              <a:ext cx="660400" cy="32067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a:t>
              </a:r>
              <a:endParaRPr/>
            </a:p>
          </p:txBody>
        </p:sp>
        <p:sp>
          <p:nvSpPr>
            <p:cNvPr id="5470" name="Google Shape;5470;p82"/>
            <p:cNvSpPr/>
            <p:nvPr/>
          </p:nvSpPr>
          <p:spPr>
            <a:xfrm>
              <a:off x="1574800" y="5791936"/>
              <a:ext cx="660400" cy="32067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a:t>
              </a:r>
              <a:endParaRPr/>
            </a:p>
          </p:txBody>
        </p:sp>
        <p:sp>
          <p:nvSpPr>
            <p:cNvPr id="5471" name="Google Shape;5471;p82"/>
            <p:cNvSpPr/>
            <p:nvPr/>
          </p:nvSpPr>
          <p:spPr>
            <a:xfrm>
              <a:off x="2003425" y="5791936"/>
              <a:ext cx="1133475" cy="32067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a:t>
              </a:r>
              <a:endParaRPr/>
            </a:p>
          </p:txBody>
        </p:sp>
        <p:sp>
          <p:nvSpPr>
            <p:cNvPr id="5472" name="Google Shape;5472;p82"/>
            <p:cNvSpPr/>
            <p:nvPr/>
          </p:nvSpPr>
          <p:spPr>
            <a:xfrm>
              <a:off x="2895600" y="5791936"/>
              <a:ext cx="661988" cy="32067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a:t>
              </a:r>
              <a:endParaRPr/>
            </a:p>
          </p:txBody>
        </p:sp>
        <p:sp>
          <p:nvSpPr>
            <p:cNvPr id="5473" name="Google Shape;5473;p82"/>
            <p:cNvSpPr/>
            <p:nvPr/>
          </p:nvSpPr>
          <p:spPr>
            <a:xfrm>
              <a:off x="3557588" y="5791936"/>
              <a:ext cx="660400" cy="32067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a:t>
              </a:r>
              <a:endParaRPr/>
            </a:p>
          </p:txBody>
        </p:sp>
        <p:sp>
          <p:nvSpPr>
            <p:cNvPr id="5474" name="Google Shape;5474;p82"/>
            <p:cNvSpPr/>
            <p:nvPr/>
          </p:nvSpPr>
          <p:spPr>
            <a:xfrm>
              <a:off x="4217988" y="5791936"/>
              <a:ext cx="660400" cy="32067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a:t>
              </a:r>
              <a:endParaRPr/>
            </a:p>
          </p:txBody>
        </p:sp>
        <p:sp>
          <p:nvSpPr>
            <p:cNvPr id="5475" name="Google Shape;5475;p82"/>
            <p:cNvSpPr/>
            <p:nvPr/>
          </p:nvSpPr>
          <p:spPr>
            <a:xfrm>
              <a:off x="5618921" y="5781799"/>
              <a:ext cx="660400" cy="32067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a:t>
              </a:r>
              <a:endParaRPr/>
            </a:p>
          </p:txBody>
        </p:sp>
        <p:sp>
          <p:nvSpPr>
            <p:cNvPr id="5476" name="Google Shape;5476;p82"/>
            <p:cNvSpPr/>
            <p:nvPr/>
          </p:nvSpPr>
          <p:spPr>
            <a:xfrm>
              <a:off x="6288846" y="5791936"/>
              <a:ext cx="660400" cy="32067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a:t>
              </a:r>
              <a:endParaRPr/>
            </a:p>
          </p:txBody>
        </p:sp>
        <p:sp>
          <p:nvSpPr>
            <p:cNvPr id="5477" name="Google Shape;5477;p82"/>
            <p:cNvSpPr/>
            <p:nvPr/>
          </p:nvSpPr>
          <p:spPr>
            <a:xfrm>
              <a:off x="6949246" y="5791936"/>
              <a:ext cx="661987" cy="32067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a:t>
              </a:r>
              <a:endParaRPr/>
            </a:p>
          </p:txBody>
        </p:sp>
        <p:sp>
          <p:nvSpPr>
            <p:cNvPr id="5478" name="Google Shape;5478;p82"/>
            <p:cNvSpPr/>
            <p:nvPr/>
          </p:nvSpPr>
          <p:spPr>
            <a:xfrm>
              <a:off x="7576332" y="5788446"/>
              <a:ext cx="660400" cy="32067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a:t>
              </a:r>
              <a:endParaRPr/>
            </a:p>
          </p:txBody>
        </p:sp>
        <p:sp>
          <p:nvSpPr>
            <p:cNvPr id="5479" name="Google Shape;5479;p82"/>
            <p:cNvSpPr/>
            <p:nvPr/>
          </p:nvSpPr>
          <p:spPr>
            <a:xfrm>
              <a:off x="8967470" y="5734462"/>
              <a:ext cx="660400" cy="32067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drop</a:t>
              </a:r>
              <a:endParaRPr/>
            </a:p>
          </p:txBody>
        </p:sp>
        <p:sp>
          <p:nvSpPr>
            <p:cNvPr id="5480" name="Google Shape;5480;p82"/>
            <p:cNvSpPr/>
            <p:nvPr/>
          </p:nvSpPr>
          <p:spPr>
            <a:xfrm>
              <a:off x="8181322" y="5791129"/>
              <a:ext cx="660400" cy="32067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a:t>
              </a:r>
              <a:endParaRPr/>
            </a:p>
          </p:txBody>
        </p:sp>
        <p:sp>
          <p:nvSpPr>
            <p:cNvPr id="5481" name="Google Shape;5481;p82"/>
            <p:cNvSpPr/>
            <p:nvPr/>
          </p:nvSpPr>
          <p:spPr>
            <a:xfrm>
              <a:off x="4834217" y="5750006"/>
              <a:ext cx="791080" cy="32067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128.119.1.1</a:t>
              </a:r>
              <a:endParaRPr/>
            </a:p>
          </p:txBody>
        </p:sp>
      </p:grpSp>
      <p:sp>
        <p:nvSpPr>
          <p:cNvPr id="5482" name="Google Shape;5482;p82"/>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57"/>
                                        </p:tgtEl>
                                        <p:attrNameLst>
                                          <p:attrName>style.visibility</p:attrName>
                                        </p:attrNameLst>
                                      </p:cBhvr>
                                      <p:to>
                                        <p:strVal val="visible"/>
                                      </p:to>
                                    </p:set>
                                    <p:animEffect filter="fade" transition="in">
                                      <p:cBhvr>
                                        <p:cTn dur="500"/>
                                        <p:tgtEl>
                                          <p:spTgt spid="5357"/>
                                        </p:tgtEl>
                                      </p:cBhvr>
                                    </p:animEffect>
                                  </p:childTnLst>
                                </p:cTn>
                              </p:par>
                            </p:childTnLst>
                          </p:cTn>
                        </p:par>
                        <p:par>
                          <p:cTn fill="hold">
                            <p:stCondLst>
                              <p:cond delay="500"/>
                            </p:stCondLst>
                            <p:childTnLst>
                              <p:par>
                                <p:cTn fill="hold" nodeType="afterEffect" presetClass="entr" presetID="10" presetSubtype="0">
                                  <p:stCondLst>
                                    <p:cond delay="1000"/>
                                  </p:stCondLst>
                                  <p:childTnLst>
                                    <p:set>
                                      <p:cBhvr>
                                        <p:cTn dur="1" fill="hold">
                                          <p:stCondLst>
                                            <p:cond delay="0"/>
                                          </p:stCondLst>
                                        </p:cTn>
                                        <p:tgtEl>
                                          <p:spTgt spid="5354"/>
                                        </p:tgtEl>
                                        <p:attrNameLst>
                                          <p:attrName>style.visibility</p:attrName>
                                        </p:attrNameLst>
                                      </p:cBhvr>
                                      <p:to>
                                        <p:strVal val="visible"/>
                                      </p:to>
                                    </p:set>
                                    <p:animEffect filter="fade" transition="in">
                                      <p:cBhvr>
                                        <p:cTn dur="500"/>
                                        <p:tgtEl>
                                          <p:spTgt spid="53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99"/>
                                        </p:tgtEl>
                                        <p:attrNameLst>
                                          <p:attrName>style.visibility</p:attrName>
                                        </p:attrNameLst>
                                      </p:cBhvr>
                                      <p:to>
                                        <p:strVal val="visible"/>
                                      </p:to>
                                    </p:set>
                                    <p:animEffect filter="fade" transition="in">
                                      <p:cBhvr>
                                        <p:cTn dur="500"/>
                                        <p:tgtEl>
                                          <p:spTgt spid="5399"/>
                                        </p:tgtEl>
                                      </p:cBhvr>
                                    </p:animEffect>
                                  </p:childTnLst>
                                </p:cTn>
                              </p:par>
                            </p:childTnLst>
                          </p:cTn>
                        </p:par>
                        <p:par>
                          <p:cTn fill="hold">
                            <p:stCondLst>
                              <p:cond delay="500"/>
                            </p:stCondLst>
                            <p:childTnLst>
                              <p:par>
                                <p:cTn fill="hold" nodeType="afterEffect" presetClass="entr" presetID="10" presetSubtype="0">
                                  <p:stCondLst>
                                    <p:cond delay="1000"/>
                                  </p:stCondLst>
                                  <p:childTnLst>
                                    <p:set>
                                      <p:cBhvr>
                                        <p:cTn dur="1" fill="hold">
                                          <p:stCondLst>
                                            <p:cond delay="0"/>
                                          </p:stCondLst>
                                        </p:cTn>
                                        <p:tgtEl>
                                          <p:spTgt spid="5355"/>
                                        </p:tgtEl>
                                        <p:attrNameLst>
                                          <p:attrName>style.visibility</p:attrName>
                                        </p:attrNameLst>
                                      </p:cBhvr>
                                      <p:to>
                                        <p:strVal val="visible"/>
                                      </p:to>
                                    </p:set>
                                    <p:animEffect filter="fade" transition="in">
                                      <p:cBhvr>
                                        <p:cTn dur="500"/>
                                        <p:tgtEl>
                                          <p:spTgt spid="53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41"/>
                                        </p:tgtEl>
                                        <p:attrNameLst>
                                          <p:attrName>style.visibility</p:attrName>
                                        </p:attrNameLst>
                                      </p:cBhvr>
                                      <p:to>
                                        <p:strVal val="visible"/>
                                      </p:to>
                                    </p:set>
                                    <p:animEffect filter="fade" transition="in">
                                      <p:cBhvr>
                                        <p:cTn dur="500"/>
                                        <p:tgtEl>
                                          <p:spTgt spid="5441"/>
                                        </p:tgtEl>
                                      </p:cBhvr>
                                    </p:animEffect>
                                  </p:childTnLst>
                                </p:cTn>
                              </p:par>
                            </p:childTnLst>
                          </p:cTn>
                        </p:par>
                        <p:par>
                          <p:cTn fill="hold">
                            <p:stCondLst>
                              <p:cond delay="500"/>
                            </p:stCondLst>
                            <p:childTnLst>
                              <p:par>
                                <p:cTn fill="hold" nodeType="afterEffect" presetClass="entr" presetID="10" presetSubtype="0">
                                  <p:stCondLst>
                                    <p:cond delay="1000"/>
                                  </p:stCondLst>
                                  <p:childTnLst>
                                    <p:set>
                                      <p:cBhvr>
                                        <p:cTn dur="1" fill="hold">
                                          <p:stCondLst>
                                            <p:cond delay="0"/>
                                          </p:stCondLst>
                                        </p:cTn>
                                        <p:tgtEl>
                                          <p:spTgt spid="5356"/>
                                        </p:tgtEl>
                                        <p:attrNameLst>
                                          <p:attrName>style.visibility</p:attrName>
                                        </p:attrNameLst>
                                      </p:cBhvr>
                                      <p:to>
                                        <p:strVal val="visible"/>
                                      </p:to>
                                    </p:set>
                                    <p:animEffect filter="fade" transition="in">
                                      <p:cBhvr>
                                        <p:cTn dur="500"/>
                                        <p:tgtEl>
                                          <p:spTgt spid="53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7" name="Shape 5487"/>
        <p:cNvGrpSpPr/>
        <p:nvPr/>
      </p:nvGrpSpPr>
      <p:grpSpPr>
        <a:xfrm>
          <a:off x="0" y="0"/>
          <a:ext cx="0" cy="0"/>
          <a:chOff x="0" y="0"/>
          <a:chExt cx="0" cy="0"/>
        </a:xfrm>
      </p:grpSpPr>
      <p:sp>
        <p:nvSpPr>
          <p:cNvPr id="5488" name="Google Shape;5488;p83"/>
          <p:cNvSpPr/>
          <p:nvPr/>
        </p:nvSpPr>
        <p:spPr>
          <a:xfrm>
            <a:off x="914400" y="1558250"/>
            <a:ext cx="8816400" cy="3693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90"/>
              </a:buClr>
              <a:buSzPts val="2400"/>
              <a:buFont typeface="Calibri"/>
              <a:buNone/>
            </a:pPr>
            <a:r>
              <a:rPr lang="en-US" sz="2400">
                <a:solidFill>
                  <a:srgbClr val="000090"/>
                </a:solidFill>
                <a:latin typeface="Calibri"/>
                <a:ea typeface="Calibri"/>
                <a:cs typeface="Calibri"/>
                <a:sym typeface="Calibri"/>
              </a:rPr>
              <a:t>Επιπέδου </a:t>
            </a:r>
            <a:r>
              <a:rPr b="0" i="0" lang="en-US" sz="2400" u="none" cap="none" strike="noStrike">
                <a:solidFill>
                  <a:srgbClr val="000090"/>
                </a:solidFill>
                <a:latin typeface="Calibri"/>
                <a:ea typeface="Calibri"/>
                <a:cs typeface="Calibri"/>
                <a:sym typeface="Calibri"/>
              </a:rPr>
              <a:t>2 </a:t>
            </a:r>
            <a:r>
              <a:rPr lang="en-US" sz="2400">
                <a:solidFill>
                  <a:srgbClr val="000090"/>
                </a:solidFill>
                <a:latin typeface="Calibri"/>
                <a:ea typeface="Calibri"/>
                <a:cs typeface="Calibri"/>
                <a:sym typeface="Calibri"/>
              </a:rPr>
              <a:t>βασιζόμενη στον προορισμό προώθηση</a:t>
            </a:r>
            <a:r>
              <a:rPr b="0" i="0" lang="en-US" sz="2400" u="none" cap="none" strike="noStrike">
                <a:solidFill>
                  <a:srgbClr val="000090"/>
                </a:solidFill>
                <a:latin typeface="Calibri"/>
                <a:ea typeface="Calibri"/>
                <a:cs typeface="Calibri"/>
                <a:sym typeface="Calibri"/>
              </a:rPr>
              <a:t>:</a:t>
            </a:r>
            <a:endParaRPr sz="2400"/>
          </a:p>
        </p:txBody>
      </p:sp>
      <p:sp>
        <p:nvSpPr>
          <p:cNvPr id="5489" name="Google Shape;5489;p83"/>
          <p:cNvSpPr/>
          <p:nvPr/>
        </p:nvSpPr>
        <p:spPr>
          <a:xfrm>
            <a:off x="914400" y="3287099"/>
            <a:ext cx="9342781" cy="615553"/>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2000"/>
              <a:buFont typeface="Calibri"/>
              <a:buNone/>
            </a:pPr>
            <a:r>
              <a:rPr lang="en-US" sz="2000">
                <a:latin typeface="Calibri"/>
                <a:ea typeface="Calibri"/>
                <a:cs typeface="Calibri"/>
                <a:sym typeface="Calibri"/>
              </a:rPr>
              <a:t>πλαίσια</a:t>
            </a:r>
            <a:r>
              <a:rPr lang="en-US" sz="2000">
                <a:latin typeface="Calibri"/>
                <a:ea typeface="Calibri"/>
                <a:cs typeface="Calibri"/>
                <a:sym typeface="Calibri"/>
              </a:rPr>
              <a:t> επιπέδου</a:t>
            </a:r>
            <a:r>
              <a:rPr b="0" i="0" lang="en-US" sz="2000" u="none" cap="none" strike="noStrike">
                <a:solidFill>
                  <a:srgbClr val="000000"/>
                </a:solidFill>
                <a:latin typeface="Calibri"/>
                <a:ea typeface="Calibri"/>
                <a:cs typeface="Calibri"/>
                <a:sym typeface="Calibri"/>
              </a:rPr>
              <a:t> 2 </a:t>
            </a:r>
            <a:r>
              <a:rPr lang="en-US" sz="2000">
                <a:latin typeface="Calibri"/>
                <a:ea typeface="Calibri"/>
                <a:cs typeface="Calibri"/>
                <a:sym typeface="Calibri"/>
              </a:rPr>
              <a:t>με διεύθυνση</a:t>
            </a:r>
            <a:r>
              <a:rPr b="0" i="0" lang="en-US" sz="2000" u="none" cap="none" strike="noStrike">
                <a:solidFill>
                  <a:srgbClr val="000000"/>
                </a:solidFill>
                <a:latin typeface="Calibri"/>
                <a:ea typeface="Calibri"/>
                <a:cs typeface="Calibri"/>
                <a:sym typeface="Calibri"/>
              </a:rPr>
              <a:t>  MAC </a:t>
            </a:r>
            <a:r>
              <a:rPr lang="en-US" sz="2000">
                <a:latin typeface="Calibri"/>
                <a:ea typeface="Calibri"/>
                <a:cs typeface="Calibri"/>
                <a:sym typeface="Calibri"/>
              </a:rPr>
              <a:t>προορισμού</a:t>
            </a:r>
            <a:r>
              <a:rPr b="0" i="0" lang="en-US" sz="2000" u="none" cap="none" strike="noStrike">
                <a:solidFill>
                  <a:srgbClr val="000000"/>
                </a:solidFill>
                <a:latin typeface="Calibri"/>
                <a:ea typeface="Calibri"/>
                <a:cs typeface="Calibri"/>
                <a:sym typeface="Calibri"/>
              </a:rPr>
              <a:t> 22:A7:23:11:E1:02 </a:t>
            </a:r>
            <a:r>
              <a:rPr lang="en-US" sz="2000">
                <a:latin typeface="Calibri"/>
                <a:ea typeface="Calibri"/>
                <a:cs typeface="Calibri"/>
                <a:sym typeface="Calibri"/>
              </a:rPr>
              <a:t>πρέπει να προωθηθούν στην θύρα εξόδου</a:t>
            </a:r>
            <a:r>
              <a:rPr b="0" i="0" lang="en-US" sz="2000" u="none" cap="none" strike="noStrike">
                <a:solidFill>
                  <a:srgbClr val="000000"/>
                </a:solidFill>
                <a:latin typeface="Calibri"/>
                <a:ea typeface="Calibri"/>
                <a:cs typeface="Calibri"/>
                <a:sym typeface="Calibri"/>
              </a:rPr>
              <a:t> 3 </a:t>
            </a:r>
            <a:endParaRPr/>
          </a:p>
        </p:txBody>
      </p:sp>
      <p:grpSp>
        <p:nvGrpSpPr>
          <p:cNvPr id="5490" name="Google Shape;5490;p83"/>
          <p:cNvGrpSpPr/>
          <p:nvPr/>
        </p:nvGrpSpPr>
        <p:grpSpPr>
          <a:xfrm>
            <a:off x="914400" y="2912790"/>
            <a:ext cx="8729763" cy="396694"/>
            <a:chOff x="685800" y="2252402"/>
            <a:chExt cx="8729763" cy="396694"/>
          </a:xfrm>
        </p:grpSpPr>
        <p:sp>
          <p:nvSpPr>
            <p:cNvPr id="5491" name="Google Shape;5491;p83"/>
            <p:cNvSpPr/>
            <p:nvPr/>
          </p:nvSpPr>
          <p:spPr>
            <a:xfrm>
              <a:off x="685800" y="2312988"/>
              <a:ext cx="660400" cy="32067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a:t>
              </a:r>
              <a:endParaRPr/>
            </a:p>
          </p:txBody>
        </p:sp>
        <p:sp>
          <p:nvSpPr>
            <p:cNvPr id="5492" name="Google Shape;5492;p83"/>
            <p:cNvSpPr/>
            <p:nvPr/>
          </p:nvSpPr>
          <p:spPr>
            <a:xfrm>
              <a:off x="1116937" y="2301413"/>
              <a:ext cx="1133475" cy="32067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a:t>
              </a:r>
              <a:endParaRPr/>
            </a:p>
          </p:txBody>
        </p:sp>
        <p:sp>
          <p:nvSpPr>
            <p:cNvPr id="5493" name="Google Shape;5493;p83"/>
            <p:cNvSpPr/>
            <p:nvPr/>
          </p:nvSpPr>
          <p:spPr>
            <a:xfrm>
              <a:off x="2667000" y="2312988"/>
              <a:ext cx="661988" cy="32067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a:t>
              </a:r>
              <a:endParaRPr/>
            </a:p>
          </p:txBody>
        </p:sp>
        <p:sp>
          <p:nvSpPr>
            <p:cNvPr id="5494" name="Google Shape;5494;p83"/>
            <p:cNvSpPr/>
            <p:nvPr/>
          </p:nvSpPr>
          <p:spPr>
            <a:xfrm>
              <a:off x="3328988" y="2312988"/>
              <a:ext cx="660400" cy="32067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a:t>
              </a:r>
              <a:endParaRPr/>
            </a:p>
          </p:txBody>
        </p:sp>
        <p:sp>
          <p:nvSpPr>
            <p:cNvPr id="5495" name="Google Shape;5495;p83"/>
            <p:cNvSpPr/>
            <p:nvPr/>
          </p:nvSpPr>
          <p:spPr>
            <a:xfrm>
              <a:off x="3989388" y="2312988"/>
              <a:ext cx="660400" cy="32067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a:t>
              </a:r>
              <a:endParaRPr/>
            </a:p>
          </p:txBody>
        </p:sp>
        <p:sp>
          <p:nvSpPr>
            <p:cNvPr id="5496" name="Google Shape;5496;p83"/>
            <p:cNvSpPr/>
            <p:nvPr/>
          </p:nvSpPr>
          <p:spPr>
            <a:xfrm>
              <a:off x="4649788" y="2312988"/>
              <a:ext cx="660400" cy="32067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a:t>
              </a:r>
              <a:endParaRPr/>
            </a:p>
          </p:txBody>
        </p:sp>
        <p:sp>
          <p:nvSpPr>
            <p:cNvPr id="5497" name="Google Shape;5497;p83"/>
            <p:cNvSpPr/>
            <p:nvPr/>
          </p:nvSpPr>
          <p:spPr>
            <a:xfrm>
              <a:off x="5319713" y="2312988"/>
              <a:ext cx="660400" cy="32067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a:t>
              </a:r>
              <a:endParaRPr/>
            </a:p>
          </p:txBody>
        </p:sp>
        <p:sp>
          <p:nvSpPr>
            <p:cNvPr id="5498" name="Google Shape;5498;p83"/>
            <p:cNvSpPr/>
            <p:nvPr/>
          </p:nvSpPr>
          <p:spPr>
            <a:xfrm>
              <a:off x="5980113" y="2312988"/>
              <a:ext cx="661987" cy="32067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a:t>
              </a:r>
              <a:endParaRPr/>
            </a:p>
          </p:txBody>
        </p:sp>
        <p:sp>
          <p:nvSpPr>
            <p:cNvPr id="5499" name="Google Shape;5499;p83"/>
            <p:cNvSpPr/>
            <p:nvPr/>
          </p:nvSpPr>
          <p:spPr>
            <a:xfrm>
              <a:off x="6642100" y="2312988"/>
              <a:ext cx="660400" cy="32067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a:t>
              </a:r>
              <a:endParaRPr/>
            </a:p>
          </p:txBody>
        </p:sp>
        <p:sp>
          <p:nvSpPr>
            <p:cNvPr id="5500" name="Google Shape;5500;p83"/>
            <p:cNvSpPr/>
            <p:nvPr/>
          </p:nvSpPr>
          <p:spPr>
            <a:xfrm>
              <a:off x="8755163" y="2255115"/>
              <a:ext cx="660400" cy="32067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port3</a:t>
              </a:r>
              <a:endParaRPr/>
            </a:p>
          </p:txBody>
        </p:sp>
        <p:sp>
          <p:nvSpPr>
            <p:cNvPr id="5501" name="Google Shape;5501;p83"/>
            <p:cNvSpPr/>
            <p:nvPr/>
          </p:nvSpPr>
          <p:spPr>
            <a:xfrm>
              <a:off x="2026856" y="2252402"/>
              <a:ext cx="658813" cy="31115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22:A7:23:</a:t>
              </a:r>
              <a:endParaRPr/>
            </a:p>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11:E1:02</a:t>
              </a:r>
              <a:endParaRPr/>
            </a:p>
          </p:txBody>
        </p:sp>
        <p:sp>
          <p:nvSpPr>
            <p:cNvPr id="5502" name="Google Shape;5502;p83"/>
            <p:cNvSpPr/>
            <p:nvPr/>
          </p:nvSpPr>
          <p:spPr>
            <a:xfrm>
              <a:off x="7303786" y="2326492"/>
              <a:ext cx="660400" cy="32067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a:t>
              </a:r>
              <a:endParaRPr/>
            </a:p>
          </p:txBody>
        </p:sp>
        <p:sp>
          <p:nvSpPr>
            <p:cNvPr id="5503" name="Google Shape;5503;p83"/>
            <p:cNvSpPr/>
            <p:nvPr/>
          </p:nvSpPr>
          <p:spPr>
            <a:xfrm>
              <a:off x="7965472" y="2328421"/>
              <a:ext cx="660400" cy="32067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a:t>
              </a:r>
              <a:endParaRPr/>
            </a:p>
          </p:txBody>
        </p:sp>
      </p:grpSp>
      <p:grpSp>
        <p:nvGrpSpPr>
          <p:cNvPr id="5504" name="Google Shape;5504;p83"/>
          <p:cNvGrpSpPr/>
          <p:nvPr/>
        </p:nvGrpSpPr>
        <p:grpSpPr>
          <a:xfrm>
            <a:off x="914400" y="2179365"/>
            <a:ext cx="8816534" cy="537306"/>
            <a:chOff x="908298" y="1842896"/>
            <a:chExt cx="8816534" cy="537306"/>
          </a:xfrm>
        </p:grpSpPr>
        <p:sp>
          <p:nvSpPr>
            <p:cNvPr id="5505" name="Google Shape;5505;p83"/>
            <p:cNvSpPr/>
            <p:nvPr/>
          </p:nvSpPr>
          <p:spPr>
            <a:xfrm>
              <a:off x="916112" y="1847978"/>
              <a:ext cx="660832" cy="487849"/>
            </a:xfrm>
            <a:prstGeom prst="rect">
              <a:avLst/>
            </a:prstGeom>
            <a:solidFill>
              <a:srgbClr val="BBE0E3"/>
            </a:solidFill>
            <a:ln cap="flat" cmpd="sng" w="1270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85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506" name="Google Shape;5506;p83"/>
            <p:cNvSpPr/>
            <p:nvPr/>
          </p:nvSpPr>
          <p:spPr>
            <a:xfrm>
              <a:off x="908298" y="1851027"/>
              <a:ext cx="657483" cy="520372"/>
            </a:xfrm>
            <a:prstGeom prst="rect">
              <a:avLst/>
            </a:prstGeom>
            <a:noFill/>
            <a:ln>
              <a:noFill/>
            </a:ln>
          </p:spPr>
          <p:txBody>
            <a:bodyPr anchorCtr="0" anchor="ctr" bIns="0" lIns="0" spcFirstLastPara="1" rIns="0" wrap="square" tIns="0">
              <a:noAutofit/>
            </a:bodyPr>
            <a:lstStyle/>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Switch</a:t>
              </a:r>
              <a:endParaRPr/>
            </a:p>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Port</a:t>
              </a:r>
              <a:endParaRPr/>
            </a:p>
          </p:txBody>
        </p:sp>
        <p:sp>
          <p:nvSpPr>
            <p:cNvPr id="5507" name="Google Shape;5507;p83"/>
            <p:cNvSpPr/>
            <p:nvPr/>
          </p:nvSpPr>
          <p:spPr>
            <a:xfrm>
              <a:off x="1576944" y="1847978"/>
              <a:ext cx="661948" cy="487849"/>
            </a:xfrm>
            <a:prstGeom prst="rect">
              <a:avLst/>
            </a:prstGeom>
            <a:solidFill>
              <a:srgbClr val="BBE0E3"/>
            </a:solidFill>
            <a:ln cap="flat" cmpd="sng" w="1270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85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508" name="Google Shape;5508;p83"/>
            <p:cNvSpPr/>
            <p:nvPr/>
          </p:nvSpPr>
          <p:spPr>
            <a:xfrm>
              <a:off x="1572479" y="1842896"/>
              <a:ext cx="657483" cy="520372"/>
            </a:xfrm>
            <a:prstGeom prst="rect">
              <a:avLst/>
            </a:prstGeom>
            <a:noFill/>
            <a:ln>
              <a:noFill/>
            </a:ln>
          </p:spPr>
          <p:txBody>
            <a:bodyPr anchorCtr="0" anchor="ctr" bIns="0" lIns="0" spcFirstLastPara="1" rIns="0" wrap="square" tIns="0">
              <a:noAutofit/>
            </a:bodyPr>
            <a:lstStyle/>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MAC</a:t>
              </a:r>
              <a:endParaRPr/>
            </a:p>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src</a:t>
              </a:r>
              <a:endParaRPr b="0" i="0" sz="1700" u="none" cap="none" strike="noStrike">
                <a:solidFill>
                  <a:srgbClr val="000000"/>
                </a:solidFill>
                <a:latin typeface="Calibri"/>
                <a:ea typeface="Calibri"/>
                <a:cs typeface="Calibri"/>
                <a:sym typeface="Calibri"/>
              </a:endParaRPr>
            </a:p>
          </p:txBody>
        </p:sp>
        <p:sp>
          <p:nvSpPr>
            <p:cNvPr id="5509" name="Google Shape;5509;p83"/>
            <p:cNvSpPr/>
            <p:nvPr/>
          </p:nvSpPr>
          <p:spPr>
            <a:xfrm>
              <a:off x="2238892" y="1847978"/>
              <a:ext cx="661948" cy="487849"/>
            </a:xfrm>
            <a:prstGeom prst="rect">
              <a:avLst/>
            </a:prstGeom>
            <a:solidFill>
              <a:srgbClr val="BBE0E3"/>
            </a:solidFill>
            <a:ln cap="flat" cmpd="sng" w="1270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85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510" name="Google Shape;5510;p83"/>
            <p:cNvSpPr/>
            <p:nvPr/>
          </p:nvSpPr>
          <p:spPr>
            <a:xfrm>
              <a:off x="2269031" y="1842896"/>
              <a:ext cx="632925" cy="520372"/>
            </a:xfrm>
            <a:prstGeom prst="rect">
              <a:avLst/>
            </a:prstGeom>
            <a:noFill/>
            <a:ln>
              <a:noFill/>
            </a:ln>
          </p:spPr>
          <p:txBody>
            <a:bodyPr anchorCtr="0" anchor="ctr" bIns="0" lIns="0" spcFirstLastPara="1" rIns="0" wrap="square" tIns="0">
              <a:noAutofit/>
            </a:bodyPr>
            <a:lstStyle/>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MAC</a:t>
              </a:r>
              <a:endParaRPr/>
            </a:p>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dst</a:t>
              </a:r>
              <a:endParaRPr b="0" i="0" sz="1700" u="none" cap="none" strike="noStrike">
                <a:solidFill>
                  <a:srgbClr val="000000"/>
                </a:solidFill>
                <a:latin typeface="Calibri"/>
                <a:ea typeface="Calibri"/>
                <a:cs typeface="Calibri"/>
                <a:sym typeface="Calibri"/>
              </a:endParaRPr>
            </a:p>
          </p:txBody>
        </p:sp>
        <p:sp>
          <p:nvSpPr>
            <p:cNvPr id="5511" name="Google Shape;5511;p83"/>
            <p:cNvSpPr/>
            <p:nvPr/>
          </p:nvSpPr>
          <p:spPr>
            <a:xfrm>
              <a:off x="2908654" y="1847978"/>
              <a:ext cx="661948" cy="487849"/>
            </a:xfrm>
            <a:prstGeom prst="rect">
              <a:avLst/>
            </a:prstGeom>
            <a:solidFill>
              <a:srgbClr val="BBE0E3"/>
            </a:solidFill>
            <a:ln cap="flat" cmpd="sng" w="1270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85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512" name="Google Shape;5512;p83"/>
            <p:cNvSpPr/>
            <p:nvPr/>
          </p:nvSpPr>
          <p:spPr>
            <a:xfrm>
              <a:off x="2906422" y="1842896"/>
              <a:ext cx="658599" cy="520372"/>
            </a:xfrm>
            <a:prstGeom prst="rect">
              <a:avLst/>
            </a:prstGeom>
            <a:noFill/>
            <a:ln>
              <a:noFill/>
            </a:ln>
          </p:spPr>
          <p:txBody>
            <a:bodyPr anchorCtr="0" anchor="ctr" bIns="0" lIns="0" spcFirstLastPara="1" rIns="0" wrap="square" tIns="0">
              <a:noAutofit/>
            </a:bodyPr>
            <a:lstStyle/>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Eth</a:t>
              </a:r>
              <a:endParaRPr/>
            </a:p>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type</a:t>
              </a:r>
              <a:endParaRPr/>
            </a:p>
          </p:txBody>
        </p:sp>
        <p:sp>
          <p:nvSpPr>
            <p:cNvPr id="5513" name="Google Shape;5513;p83"/>
            <p:cNvSpPr/>
            <p:nvPr/>
          </p:nvSpPr>
          <p:spPr>
            <a:xfrm>
              <a:off x="3570602" y="1847978"/>
              <a:ext cx="661948" cy="487849"/>
            </a:xfrm>
            <a:prstGeom prst="rect">
              <a:avLst/>
            </a:prstGeom>
            <a:solidFill>
              <a:srgbClr val="BBE0E3"/>
            </a:solidFill>
            <a:ln cap="flat" cmpd="sng" w="1270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85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514" name="Google Shape;5514;p83"/>
            <p:cNvSpPr/>
            <p:nvPr/>
          </p:nvSpPr>
          <p:spPr>
            <a:xfrm>
              <a:off x="3572835" y="1842896"/>
              <a:ext cx="658599" cy="520372"/>
            </a:xfrm>
            <a:prstGeom prst="rect">
              <a:avLst/>
            </a:prstGeom>
            <a:noFill/>
            <a:ln>
              <a:noFill/>
            </a:ln>
          </p:spPr>
          <p:txBody>
            <a:bodyPr anchorCtr="0" anchor="ctr" bIns="0" lIns="0" spcFirstLastPara="1" rIns="0" wrap="square" tIns="0">
              <a:noAutofit/>
            </a:bodyPr>
            <a:lstStyle/>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VLAN</a:t>
              </a:r>
              <a:endParaRPr/>
            </a:p>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ID</a:t>
              </a:r>
              <a:endParaRPr/>
            </a:p>
          </p:txBody>
        </p:sp>
        <p:sp>
          <p:nvSpPr>
            <p:cNvPr id="5515" name="Google Shape;5515;p83"/>
            <p:cNvSpPr/>
            <p:nvPr/>
          </p:nvSpPr>
          <p:spPr>
            <a:xfrm>
              <a:off x="4898598" y="1847978"/>
              <a:ext cx="661948" cy="487849"/>
            </a:xfrm>
            <a:prstGeom prst="rect">
              <a:avLst/>
            </a:prstGeom>
            <a:solidFill>
              <a:srgbClr val="BBE0E3"/>
            </a:solidFill>
            <a:ln cap="flat" cmpd="sng" w="1270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85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516" name="Google Shape;5516;p83"/>
            <p:cNvSpPr/>
            <p:nvPr/>
          </p:nvSpPr>
          <p:spPr>
            <a:xfrm>
              <a:off x="4905295" y="1842896"/>
              <a:ext cx="657483" cy="520372"/>
            </a:xfrm>
            <a:prstGeom prst="rect">
              <a:avLst/>
            </a:prstGeom>
            <a:noFill/>
            <a:ln>
              <a:noFill/>
            </a:ln>
          </p:spPr>
          <p:txBody>
            <a:bodyPr anchorCtr="0" anchor="ctr" bIns="0" lIns="0" spcFirstLastPara="1" rIns="0" wrap="square" tIns="0">
              <a:noAutofit/>
            </a:bodyPr>
            <a:lstStyle/>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IP</a:t>
              </a:r>
              <a:endParaRPr/>
            </a:p>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Src</a:t>
              </a:r>
              <a:endParaRPr b="0" i="0" sz="1700" u="none" cap="none" strike="noStrike">
                <a:solidFill>
                  <a:srgbClr val="000000"/>
                </a:solidFill>
                <a:latin typeface="Calibri"/>
                <a:ea typeface="Calibri"/>
                <a:cs typeface="Calibri"/>
                <a:sym typeface="Calibri"/>
              </a:endParaRPr>
            </a:p>
          </p:txBody>
        </p:sp>
        <p:sp>
          <p:nvSpPr>
            <p:cNvPr id="5517" name="Google Shape;5517;p83"/>
            <p:cNvSpPr/>
            <p:nvPr/>
          </p:nvSpPr>
          <p:spPr>
            <a:xfrm>
              <a:off x="5568360" y="1847978"/>
              <a:ext cx="661948" cy="487849"/>
            </a:xfrm>
            <a:prstGeom prst="rect">
              <a:avLst/>
            </a:prstGeom>
            <a:solidFill>
              <a:srgbClr val="BBE0E3"/>
            </a:solidFill>
            <a:ln cap="flat" cmpd="sng" w="1270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85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518" name="Google Shape;5518;p83"/>
            <p:cNvSpPr/>
            <p:nvPr/>
          </p:nvSpPr>
          <p:spPr>
            <a:xfrm>
              <a:off x="5563895" y="1842896"/>
              <a:ext cx="666413" cy="520372"/>
            </a:xfrm>
            <a:prstGeom prst="rect">
              <a:avLst/>
            </a:prstGeom>
            <a:noFill/>
            <a:ln>
              <a:noFill/>
            </a:ln>
          </p:spPr>
          <p:txBody>
            <a:bodyPr anchorCtr="0" anchor="ctr" bIns="0" lIns="0" spcFirstLastPara="1" rIns="0" wrap="square" tIns="0">
              <a:noAutofit/>
            </a:bodyPr>
            <a:lstStyle/>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IP</a:t>
              </a:r>
              <a:endParaRPr/>
            </a:p>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Dst</a:t>
              </a:r>
              <a:endParaRPr b="0" i="0" sz="1700" u="none" cap="none" strike="noStrike">
                <a:solidFill>
                  <a:srgbClr val="000000"/>
                </a:solidFill>
                <a:latin typeface="Calibri"/>
                <a:ea typeface="Calibri"/>
                <a:cs typeface="Calibri"/>
                <a:sym typeface="Calibri"/>
              </a:endParaRPr>
            </a:p>
          </p:txBody>
        </p:sp>
        <p:sp>
          <p:nvSpPr>
            <p:cNvPr id="5519" name="Google Shape;5519;p83"/>
            <p:cNvSpPr/>
            <p:nvPr/>
          </p:nvSpPr>
          <p:spPr>
            <a:xfrm>
              <a:off x="6230308" y="1847978"/>
              <a:ext cx="660832" cy="487849"/>
            </a:xfrm>
            <a:prstGeom prst="rect">
              <a:avLst/>
            </a:prstGeom>
            <a:solidFill>
              <a:srgbClr val="BBE0E3"/>
            </a:solidFill>
            <a:ln cap="flat" cmpd="sng" w="1270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85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520" name="Google Shape;5520;p83"/>
            <p:cNvSpPr/>
            <p:nvPr/>
          </p:nvSpPr>
          <p:spPr>
            <a:xfrm>
              <a:off x="6231424" y="1842896"/>
              <a:ext cx="650785" cy="520372"/>
            </a:xfrm>
            <a:prstGeom prst="rect">
              <a:avLst/>
            </a:prstGeom>
            <a:noFill/>
            <a:ln>
              <a:noFill/>
            </a:ln>
          </p:spPr>
          <p:txBody>
            <a:bodyPr anchorCtr="0" anchor="ctr" bIns="0" lIns="0" spcFirstLastPara="1" rIns="0" wrap="square" tIns="0">
              <a:noAutofit/>
            </a:bodyPr>
            <a:lstStyle/>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IP</a:t>
              </a:r>
              <a:endParaRPr/>
            </a:p>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Prot</a:t>
              </a:r>
              <a:endParaRPr b="0" i="0" sz="1700" u="none" cap="none" strike="noStrike">
                <a:solidFill>
                  <a:srgbClr val="000000"/>
                </a:solidFill>
                <a:latin typeface="Calibri"/>
                <a:ea typeface="Calibri"/>
                <a:cs typeface="Calibri"/>
                <a:sym typeface="Calibri"/>
              </a:endParaRPr>
            </a:p>
          </p:txBody>
        </p:sp>
        <p:sp>
          <p:nvSpPr>
            <p:cNvPr id="5521" name="Google Shape;5521;p83"/>
            <p:cNvSpPr/>
            <p:nvPr/>
          </p:nvSpPr>
          <p:spPr>
            <a:xfrm>
              <a:off x="7551454" y="1854958"/>
              <a:ext cx="661948" cy="487849"/>
            </a:xfrm>
            <a:prstGeom prst="rect">
              <a:avLst/>
            </a:prstGeom>
            <a:solidFill>
              <a:srgbClr val="BBE0E3"/>
            </a:solidFill>
            <a:ln cap="flat" cmpd="sng" w="1270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85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522" name="Google Shape;5522;p83"/>
            <p:cNvSpPr/>
            <p:nvPr/>
          </p:nvSpPr>
          <p:spPr>
            <a:xfrm>
              <a:off x="7589786" y="1849876"/>
              <a:ext cx="665297" cy="520372"/>
            </a:xfrm>
            <a:prstGeom prst="rect">
              <a:avLst/>
            </a:prstGeom>
            <a:noFill/>
            <a:ln>
              <a:noFill/>
            </a:ln>
          </p:spPr>
          <p:txBody>
            <a:bodyPr anchorCtr="0" anchor="ctr" bIns="0" lIns="0" spcFirstLastPara="1" rIns="0" wrap="square" tIns="0">
              <a:noAutofit/>
            </a:bodyPr>
            <a:lstStyle/>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TCP</a:t>
              </a:r>
              <a:endParaRPr/>
            </a:p>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s-port</a:t>
              </a:r>
              <a:endParaRPr/>
            </a:p>
          </p:txBody>
        </p:sp>
        <p:sp>
          <p:nvSpPr>
            <p:cNvPr id="5523" name="Google Shape;5523;p83"/>
            <p:cNvSpPr/>
            <p:nvPr/>
          </p:nvSpPr>
          <p:spPr>
            <a:xfrm>
              <a:off x="8221216" y="1854958"/>
              <a:ext cx="661948" cy="487849"/>
            </a:xfrm>
            <a:prstGeom prst="rect">
              <a:avLst/>
            </a:prstGeom>
            <a:solidFill>
              <a:srgbClr val="BBE0E3"/>
            </a:solidFill>
            <a:ln cap="flat" cmpd="sng" w="1270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85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524" name="Google Shape;5524;p83"/>
            <p:cNvSpPr/>
            <p:nvPr/>
          </p:nvSpPr>
          <p:spPr>
            <a:xfrm>
              <a:off x="8215634" y="1849876"/>
              <a:ext cx="666413" cy="520372"/>
            </a:xfrm>
            <a:prstGeom prst="rect">
              <a:avLst/>
            </a:prstGeom>
            <a:noFill/>
            <a:ln>
              <a:noFill/>
            </a:ln>
          </p:spPr>
          <p:txBody>
            <a:bodyPr anchorCtr="0" anchor="ctr" bIns="0" lIns="0" spcFirstLastPara="1" rIns="0" wrap="square" tIns="0">
              <a:noAutofit/>
            </a:bodyPr>
            <a:lstStyle/>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TCP</a:t>
              </a:r>
              <a:endParaRPr/>
            </a:p>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d-port</a:t>
              </a:r>
              <a:endParaRPr/>
            </a:p>
          </p:txBody>
        </p:sp>
        <p:sp>
          <p:nvSpPr>
            <p:cNvPr id="5525" name="Google Shape;5525;p83"/>
            <p:cNvSpPr/>
            <p:nvPr/>
          </p:nvSpPr>
          <p:spPr>
            <a:xfrm>
              <a:off x="8887488" y="1852728"/>
              <a:ext cx="834970" cy="495980"/>
            </a:xfrm>
            <a:prstGeom prst="rect">
              <a:avLst/>
            </a:prstGeom>
            <a:solidFill>
              <a:srgbClr val="E1EFD8"/>
            </a:solidFill>
            <a:ln cap="flat" cmpd="sng" w="12700">
              <a:solidFill>
                <a:srgbClr val="697D3A"/>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85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526" name="Google Shape;5526;p83"/>
            <p:cNvSpPr/>
            <p:nvPr/>
          </p:nvSpPr>
          <p:spPr>
            <a:xfrm>
              <a:off x="8882048" y="1972855"/>
              <a:ext cx="842784" cy="292709"/>
            </a:xfrm>
            <a:prstGeom prst="rect">
              <a:avLst/>
            </a:prstGeom>
            <a:noFill/>
            <a:ln>
              <a:noFill/>
            </a:ln>
          </p:spPr>
          <p:txBody>
            <a:bodyPr anchorCtr="0" anchor="ctr" bIns="0" lIns="0" spcFirstLastPara="1" rIns="0" wrap="square" tIns="0">
              <a:noAutofit/>
            </a:bodyPr>
            <a:lstStyle/>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Action</a:t>
              </a:r>
              <a:endParaRPr/>
            </a:p>
          </p:txBody>
        </p:sp>
        <p:sp>
          <p:nvSpPr>
            <p:cNvPr id="5527" name="Google Shape;5527;p83"/>
            <p:cNvSpPr/>
            <p:nvPr/>
          </p:nvSpPr>
          <p:spPr>
            <a:xfrm>
              <a:off x="4231002" y="1846643"/>
              <a:ext cx="661948" cy="487849"/>
            </a:xfrm>
            <a:prstGeom prst="rect">
              <a:avLst/>
            </a:prstGeom>
            <a:solidFill>
              <a:srgbClr val="BBE0E3"/>
            </a:solidFill>
            <a:ln cap="flat" cmpd="sng" w="1270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85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528" name="Google Shape;5528;p83"/>
            <p:cNvSpPr/>
            <p:nvPr/>
          </p:nvSpPr>
          <p:spPr>
            <a:xfrm>
              <a:off x="4221946" y="1859830"/>
              <a:ext cx="658599" cy="520372"/>
            </a:xfrm>
            <a:prstGeom prst="rect">
              <a:avLst/>
            </a:prstGeom>
            <a:noFill/>
            <a:ln>
              <a:noFill/>
            </a:ln>
          </p:spPr>
          <p:txBody>
            <a:bodyPr anchorCtr="0" anchor="ctr" bIns="0" lIns="0" spcFirstLastPara="1" rIns="0" wrap="square" tIns="0">
              <a:noAutofit/>
            </a:bodyPr>
            <a:lstStyle/>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VLAN</a:t>
              </a:r>
              <a:endParaRPr/>
            </a:p>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Pri</a:t>
              </a:r>
              <a:endParaRPr b="0" i="0" sz="1700" u="none" cap="none" strike="noStrike">
                <a:solidFill>
                  <a:srgbClr val="000000"/>
                </a:solidFill>
                <a:latin typeface="Calibri"/>
                <a:ea typeface="Calibri"/>
                <a:cs typeface="Calibri"/>
                <a:sym typeface="Calibri"/>
              </a:endParaRPr>
            </a:p>
          </p:txBody>
        </p:sp>
        <p:sp>
          <p:nvSpPr>
            <p:cNvPr id="5529" name="Google Shape;5529;p83"/>
            <p:cNvSpPr/>
            <p:nvPr/>
          </p:nvSpPr>
          <p:spPr>
            <a:xfrm>
              <a:off x="6890708" y="1853623"/>
              <a:ext cx="660832" cy="487849"/>
            </a:xfrm>
            <a:prstGeom prst="rect">
              <a:avLst/>
            </a:prstGeom>
            <a:solidFill>
              <a:srgbClr val="BBE0E3"/>
            </a:solidFill>
            <a:ln cap="flat" cmpd="sng" w="1270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85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530" name="Google Shape;5530;p83"/>
            <p:cNvSpPr/>
            <p:nvPr/>
          </p:nvSpPr>
          <p:spPr>
            <a:xfrm>
              <a:off x="6891824" y="1848541"/>
              <a:ext cx="650785" cy="520372"/>
            </a:xfrm>
            <a:prstGeom prst="rect">
              <a:avLst/>
            </a:prstGeom>
            <a:noFill/>
            <a:ln>
              <a:noFill/>
            </a:ln>
          </p:spPr>
          <p:txBody>
            <a:bodyPr anchorCtr="0" anchor="ctr" bIns="0" lIns="0" spcFirstLastPara="1" rIns="0" wrap="square" tIns="0">
              <a:noAutofit/>
            </a:bodyPr>
            <a:lstStyle/>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IP</a:t>
              </a:r>
              <a:endParaRPr/>
            </a:p>
            <a:p>
              <a:pPr indent="0" lvl="0" marL="0" marR="0" rtl="0" algn="ctr">
                <a:lnSpc>
                  <a:spcPct val="85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ToS</a:t>
              </a:r>
              <a:endParaRPr b="0" i="0" sz="1700" u="none" cap="none" strike="noStrike">
                <a:solidFill>
                  <a:srgbClr val="000000"/>
                </a:solidFill>
                <a:latin typeface="Calibri"/>
                <a:ea typeface="Calibri"/>
                <a:cs typeface="Calibri"/>
                <a:sym typeface="Calibri"/>
              </a:endParaRPr>
            </a:p>
          </p:txBody>
        </p:sp>
      </p:grpSp>
      <p:sp>
        <p:nvSpPr>
          <p:cNvPr id="5531" name="Google Shape;5531;p83"/>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
        <p:nvSpPr>
          <p:cNvPr id="5532" name="Google Shape;5532;p83"/>
          <p:cNvSpPr txBox="1"/>
          <p:nvPr>
            <p:ph type="title"/>
          </p:nvPr>
        </p:nvSpPr>
        <p:spPr>
          <a:xfrm>
            <a:off x="0" y="248375"/>
            <a:ext cx="114300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800"/>
              <a:buFont typeface="Calibri"/>
              <a:buNone/>
            </a:pPr>
            <a:r>
              <a:rPr lang="en-US" sz="5000"/>
              <a:t>OpenFlow: παραδείγματα</a:t>
            </a:r>
            <a:endParaRPr sz="5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5489"/>
                                        </p:tgtEl>
                                        <p:attrNameLst>
                                          <p:attrName>style.visibility</p:attrName>
                                        </p:attrNameLst>
                                      </p:cBhvr>
                                      <p:to>
                                        <p:strVal val="visible"/>
                                      </p:to>
                                    </p:set>
                                    <p:animEffect filter="fade" transition="in">
                                      <p:cBhvr>
                                        <p:cTn dur="500"/>
                                        <p:tgtEl>
                                          <p:spTgt spid="54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7" name="Shape 5537"/>
        <p:cNvGrpSpPr/>
        <p:nvPr/>
      </p:nvGrpSpPr>
      <p:grpSpPr>
        <a:xfrm>
          <a:off x="0" y="0"/>
          <a:ext cx="0" cy="0"/>
          <a:chOff x="0" y="0"/>
          <a:chExt cx="0" cy="0"/>
        </a:xfrm>
      </p:grpSpPr>
      <p:sp>
        <p:nvSpPr>
          <p:cNvPr id="5538" name="Google Shape;5538;p84"/>
          <p:cNvSpPr txBox="1"/>
          <p:nvPr>
            <p:ph idx="1" type="body"/>
          </p:nvPr>
        </p:nvSpPr>
        <p:spPr>
          <a:xfrm>
            <a:off x="-76200" y="1250267"/>
            <a:ext cx="10515600" cy="515700"/>
          </a:xfrm>
          <a:prstGeom prst="rect">
            <a:avLst/>
          </a:prstGeom>
          <a:noFill/>
          <a:ln>
            <a:noFill/>
          </a:ln>
        </p:spPr>
        <p:txBody>
          <a:bodyPr anchorCtr="0" anchor="t" bIns="45700" lIns="91425" spcFirstLastPara="1" rIns="91425" wrap="square" tIns="45700">
            <a:noAutofit/>
          </a:bodyPr>
          <a:lstStyle/>
          <a:p>
            <a:pPr indent="-209550" lvl="0" marL="352425" rtl="0" algn="l">
              <a:lnSpc>
                <a:spcPct val="90000"/>
              </a:lnSpc>
              <a:spcBef>
                <a:spcPts val="0"/>
              </a:spcBef>
              <a:spcAft>
                <a:spcPts val="0"/>
              </a:spcAft>
              <a:buClr>
                <a:srgbClr val="000090"/>
              </a:buClr>
              <a:buSzPts val="2600"/>
              <a:buChar char="▪"/>
            </a:pPr>
            <a:r>
              <a:rPr lang="en-US" sz="2600">
                <a:solidFill>
                  <a:srgbClr val="C00000"/>
                </a:solidFill>
              </a:rPr>
              <a:t>ταίριασμα</a:t>
            </a:r>
            <a:r>
              <a:rPr lang="en-US" sz="2600">
                <a:solidFill>
                  <a:srgbClr val="C00000"/>
                </a:solidFill>
                <a:latin typeface="Calibri"/>
                <a:ea typeface="Calibri"/>
                <a:cs typeface="Calibri"/>
                <a:sym typeface="Calibri"/>
              </a:rPr>
              <a:t>+</a:t>
            </a:r>
            <a:r>
              <a:rPr lang="en-US" sz="2600">
                <a:solidFill>
                  <a:srgbClr val="C00000"/>
                </a:solidFill>
              </a:rPr>
              <a:t>ενέργεια</a:t>
            </a:r>
            <a:r>
              <a:rPr lang="en-US" sz="2600">
                <a:solidFill>
                  <a:srgbClr val="C00000"/>
                </a:solidFill>
                <a:latin typeface="Calibri"/>
                <a:ea typeface="Calibri"/>
                <a:cs typeface="Calibri"/>
                <a:sym typeface="Calibri"/>
              </a:rPr>
              <a:t>: </a:t>
            </a:r>
            <a:r>
              <a:rPr lang="en-US" sz="2600"/>
              <a:t>η αφαιρετικότητα ενωποιεί διαφορετικά είδη συσκευών</a:t>
            </a:r>
            <a:endParaRPr sz="2600"/>
          </a:p>
        </p:txBody>
      </p:sp>
      <p:sp>
        <p:nvSpPr>
          <p:cNvPr id="5539" name="Google Shape;5539;p84"/>
          <p:cNvSpPr txBox="1"/>
          <p:nvPr>
            <p:ph type="title"/>
          </p:nvPr>
        </p:nvSpPr>
        <p:spPr>
          <a:xfrm>
            <a:off x="0" y="345800"/>
            <a:ext cx="113538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800"/>
              <a:buFont typeface="Calibri"/>
              <a:buNone/>
            </a:pPr>
            <a:r>
              <a:rPr lang="en-US" sz="5000"/>
              <a:t>OpenFlow abstraction</a:t>
            </a:r>
            <a:endParaRPr sz="4600"/>
          </a:p>
        </p:txBody>
      </p:sp>
      <p:sp>
        <p:nvSpPr>
          <p:cNvPr id="5540" name="Google Shape;5540;p84"/>
          <p:cNvSpPr txBox="1"/>
          <p:nvPr/>
        </p:nvSpPr>
        <p:spPr>
          <a:xfrm>
            <a:off x="533400" y="2109307"/>
            <a:ext cx="4489200" cy="3936900"/>
          </a:xfrm>
          <a:prstGeom prst="rect">
            <a:avLst/>
          </a:prstGeom>
          <a:noFill/>
          <a:ln>
            <a:noFill/>
          </a:ln>
        </p:spPr>
        <p:txBody>
          <a:bodyPr anchorCtr="0" anchor="t" bIns="45700" lIns="91425" spcFirstLastPara="1" rIns="91425" wrap="square" tIns="45700">
            <a:normAutofit/>
          </a:bodyPr>
          <a:lstStyle/>
          <a:p>
            <a:pPr indent="0" lvl="0" marL="130175" marR="0" rtl="0" algn="l">
              <a:lnSpc>
                <a:spcPct val="90000"/>
              </a:lnSpc>
              <a:spcBef>
                <a:spcPts val="0"/>
              </a:spcBef>
              <a:spcAft>
                <a:spcPts val="0"/>
              </a:spcAft>
              <a:buClr>
                <a:srgbClr val="000090"/>
              </a:buClr>
              <a:buSzPts val="3200"/>
              <a:buFont typeface="Noto Sans Symbols"/>
              <a:buNone/>
            </a:pPr>
            <a:r>
              <a:rPr lang="en-US" sz="2600">
                <a:solidFill>
                  <a:srgbClr val="C00000"/>
                </a:solidFill>
                <a:latin typeface="Calibri"/>
                <a:ea typeface="Calibri"/>
                <a:cs typeface="Calibri"/>
                <a:sym typeface="Calibri"/>
              </a:rPr>
              <a:t>δρομολογητής</a:t>
            </a:r>
            <a:endParaRPr sz="2600"/>
          </a:p>
          <a:p>
            <a:pPr indent="-201422" lvl="1" marL="677863" marR="0" rtl="0" algn="l">
              <a:lnSpc>
                <a:spcPct val="90000"/>
              </a:lnSpc>
              <a:spcBef>
                <a:spcPts val="0"/>
              </a:spcBef>
              <a:spcAft>
                <a:spcPts val="0"/>
              </a:spcAft>
              <a:buClr>
                <a:srgbClr val="000090"/>
              </a:buClr>
              <a:buSzPts val="2600"/>
              <a:buFont typeface="Arial"/>
              <a:buChar char="•"/>
            </a:pPr>
            <a:r>
              <a:rPr i="1" lang="en-US" sz="2600">
                <a:solidFill>
                  <a:srgbClr val="000090"/>
                </a:solidFill>
                <a:latin typeface="Calibri"/>
                <a:ea typeface="Calibri"/>
                <a:cs typeface="Calibri"/>
                <a:sym typeface="Calibri"/>
              </a:rPr>
              <a:t>ταίριασμα</a:t>
            </a:r>
            <a:r>
              <a:rPr b="0" i="1" lang="en-US" sz="2600" u="none" cap="none" strike="noStrike">
                <a:solidFill>
                  <a:srgbClr val="000090"/>
                </a:solidFill>
                <a:latin typeface="Calibri"/>
                <a:ea typeface="Calibri"/>
                <a:cs typeface="Calibri"/>
                <a:sym typeface="Calibri"/>
              </a:rPr>
              <a:t>: </a:t>
            </a:r>
            <a:r>
              <a:rPr b="0" i="0" lang="en-US" sz="2600" u="none" cap="none" strike="noStrike">
                <a:solidFill>
                  <a:srgbClr val="000000"/>
                </a:solidFill>
                <a:latin typeface="Calibri"/>
                <a:ea typeface="Calibri"/>
                <a:cs typeface="Calibri"/>
                <a:sym typeface="Calibri"/>
              </a:rPr>
              <a:t>longest destination IP prefix</a:t>
            </a:r>
            <a:endParaRPr sz="2600"/>
          </a:p>
          <a:p>
            <a:pPr indent="-201422" lvl="1" marL="677863" marR="0" rtl="0" algn="l">
              <a:lnSpc>
                <a:spcPct val="90000"/>
              </a:lnSpc>
              <a:spcBef>
                <a:spcPts val="0"/>
              </a:spcBef>
              <a:spcAft>
                <a:spcPts val="0"/>
              </a:spcAft>
              <a:buClr>
                <a:srgbClr val="000090"/>
              </a:buClr>
              <a:buSzPts val="2600"/>
              <a:buFont typeface="Arial"/>
              <a:buChar char="•"/>
            </a:pPr>
            <a:r>
              <a:rPr i="1" lang="en-US" sz="2600">
                <a:solidFill>
                  <a:srgbClr val="000090"/>
                </a:solidFill>
                <a:latin typeface="Calibri"/>
                <a:ea typeface="Calibri"/>
                <a:cs typeface="Calibri"/>
                <a:sym typeface="Calibri"/>
              </a:rPr>
              <a:t>ενέργεια</a:t>
            </a:r>
            <a:r>
              <a:rPr b="0" i="1" lang="en-US" sz="2600" u="none" cap="none" strike="noStrike">
                <a:solidFill>
                  <a:srgbClr val="000090"/>
                </a:solidFill>
                <a:latin typeface="Calibri"/>
                <a:ea typeface="Calibri"/>
                <a:cs typeface="Calibri"/>
                <a:sym typeface="Calibri"/>
              </a:rPr>
              <a:t>: </a:t>
            </a:r>
            <a:r>
              <a:rPr lang="en-US" sz="2600">
                <a:latin typeface="Calibri"/>
                <a:ea typeface="Calibri"/>
                <a:cs typeface="Calibri"/>
                <a:sym typeface="Calibri"/>
              </a:rPr>
              <a:t>προώθηση μιας ζεύξης</a:t>
            </a:r>
            <a:endParaRPr sz="2600"/>
          </a:p>
          <a:p>
            <a:pPr indent="0" lvl="0" marL="0" marR="0" rtl="0" algn="l">
              <a:lnSpc>
                <a:spcPct val="90000"/>
              </a:lnSpc>
              <a:spcBef>
                <a:spcPts val="0"/>
              </a:spcBef>
              <a:spcAft>
                <a:spcPts val="0"/>
              </a:spcAft>
              <a:buClr>
                <a:srgbClr val="000090"/>
              </a:buClr>
              <a:buSzPts val="3200"/>
              <a:buFont typeface="Noto Sans Symbols"/>
              <a:buNone/>
            </a:pPr>
            <a:r>
              <a:rPr lang="en-US" sz="2600">
                <a:solidFill>
                  <a:srgbClr val="C00000"/>
                </a:solidFill>
                <a:latin typeface="Calibri"/>
                <a:ea typeface="Calibri"/>
                <a:cs typeface="Calibri"/>
                <a:sym typeface="Calibri"/>
              </a:rPr>
              <a:t>μεταγωγέας</a:t>
            </a:r>
            <a:endParaRPr b="0" i="0" sz="2600" u="none" cap="none" strike="noStrike">
              <a:solidFill>
                <a:srgbClr val="C00000"/>
              </a:solidFill>
              <a:latin typeface="Calibri"/>
              <a:ea typeface="Calibri"/>
              <a:cs typeface="Calibri"/>
              <a:sym typeface="Calibri"/>
            </a:endParaRPr>
          </a:p>
          <a:p>
            <a:pPr indent="-203200" lvl="1" marL="677863" marR="0" rtl="0" algn="l">
              <a:lnSpc>
                <a:spcPct val="90000"/>
              </a:lnSpc>
              <a:spcBef>
                <a:spcPts val="0"/>
              </a:spcBef>
              <a:spcAft>
                <a:spcPts val="0"/>
              </a:spcAft>
              <a:buClr>
                <a:srgbClr val="000090"/>
              </a:buClr>
              <a:buSzPts val="2600"/>
              <a:buFont typeface="Arial"/>
              <a:buChar char="•"/>
            </a:pPr>
            <a:r>
              <a:rPr i="1" lang="en-US" sz="2600">
                <a:solidFill>
                  <a:srgbClr val="000090"/>
                </a:solidFill>
                <a:latin typeface="Calibri"/>
                <a:ea typeface="Calibri"/>
                <a:cs typeface="Calibri"/>
                <a:sym typeface="Calibri"/>
              </a:rPr>
              <a:t>ταίριασμα</a:t>
            </a:r>
            <a:r>
              <a:rPr b="0" i="1" lang="en-US" sz="2600" u="none" cap="none" strike="noStrike">
                <a:solidFill>
                  <a:srgbClr val="000090"/>
                </a:solidFill>
                <a:latin typeface="Calibri"/>
                <a:ea typeface="Calibri"/>
                <a:cs typeface="Calibri"/>
                <a:sym typeface="Calibri"/>
              </a:rPr>
              <a:t>: </a:t>
            </a:r>
            <a:r>
              <a:rPr lang="en-US" sz="2600">
                <a:latin typeface="Calibri"/>
                <a:ea typeface="Calibri"/>
                <a:cs typeface="Calibri"/>
                <a:sym typeface="Calibri"/>
              </a:rPr>
              <a:t>διεύθυνση </a:t>
            </a:r>
            <a:r>
              <a:rPr b="0" i="0" lang="en-US" sz="2600" u="none" cap="none" strike="noStrike">
                <a:solidFill>
                  <a:srgbClr val="000000"/>
                </a:solidFill>
                <a:latin typeface="Calibri"/>
                <a:ea typeface="Calibri"/>
                <a:cs typeface="Calibri"/>
                <a:sym typeface="Calibri"/>
              </a:rPr>
              <a:t>MAC </a:t>
            </a:r>
            <a:r>
              <a:rPr lang="en-US" sz="2600">
                <a:latin typeface="Calibri"/>
                <a:ea typeface="Calibri"/>
                <a:cs typeface="Calibri"/>
                <a:sym typeface="Calibri"/>
              </a:rPr>
              <a:t>προορισμού</a:t>
            </a:r>
            <a:endParaRPr sz="2600"/>
          </a:p>
          <a:p>
            <a:pPr indent="-203200" lvl="1" marL="677863" marR="0" rtl="0" algn="l">
              <a:lnSpc>
                <a:spcPct val="90000"/>
              </a:lnSpc>
              <a:spcBef>
                <a:spcPts val="0"/>
              </a:spcBef>
              <a:spcAft>
                <a:spcPts val="0"/>
              </a:spcAft>
              <a:buClr>
                <a:srgbClr val="000090"/>
              </a:buClr>
              <a:buSzPts val="2600"/>
              <a:buFont typeface="Arial"/>
              <a:buChar char="•"/>
            </a:pPr>
            <a:r>
              <a:rPr i="1" lang="en-US" sz="2600">
                <a:solidFill>
                  <a:srgbClr val="000090"/>
                </a:solidFill>
                <a:latin typeface="Calibri"/>
                <a:ea typeface="Calibri"/>
                <a:cs typeface="Calibri"/>
                <a:sym typeface="Calibri"/>
              </a:rPr>
              <a:t>ενέργεια</a:t>
            </a:r>
            <a:r>
              <a:rPr b="0" i="1" lang="en-US" sz="2600" u="none" cap="none" strike="noStrike">
                <a:solidFill>
                  <a:srgbClr val="000090"/>
                </a:solidFill>
                <a:latin typeface="Calibri"/>
                <a:ea typeface="Calibri"/>
                <a:cs typeface="Calibri"/>
                <a:sym typeface="Calibri"/>
              </a:rPr>
              <a:t>: </a:t>
            </a:r>
            <a:r>
              <a:rPr lang="en-US" sz="2600">
                <a:latin typeface="Calibri"/>
                <a:ea typeface="Calibri"/>
                <a:cs typeface="Calibri"/>
                <a:sym typeface="Calibri"/>
              </a:rPr>
              <a:t>προώθηση ή</a:t>
            </a:r>
            <a:r>
              <a:rPr b="0" i="0" lang="en-US" sz="2600" u="none" cap="none" strike="noStrike">
                <a:solidFill>
                  <a:srgbClr val="000000"/>
                </a:solidFill>
                <a:latin typeface="Calibri"/>
                <a:ea typeface="Calibri"/>
                <a:cs typeface="Calibri"/>
                <a:sym typeface="Calibri"/>
              </a:rPr>
              <a:t> </a:t>
            </a:r>
            <a:r>
              <a:rPr lang="en-US" sz="2600">
                <a:latin typeface="Calibri"/>
                <a:ea typeface="Calibri"/>
                <a:cs typeface="Calibri"/>
                <a:sym typeface="Calibri"/>
              </a:rPr>
              <a:t>πλημμύρα</a:t>
            </a:r>
            <a:endParaRPr sz="2600"/>
          </a:p>
        </p:txBody>
      </p:sp>
      <p:sp>
        <p:nvSpPr>
          <p:cNvPr id="5541" name="Google Shape;5541;p84"/>
          <p:cNvSpPr txBox="1"/>
          <p:nvPr/>
        </p:nvSpPr>
        <p:spPr>
          <a:xfrm>
            <a:off x="5611150" y="2109300"/>
            <a:ext cx="4727700" cy="4880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90"/>
              </a:buClr>
              <a:buSzPts val="3200"/>
              <a:buFont typeface="Noto Sans Symbols"/>
              <a:buNone/>
            </a:pPr>
            <a:r>
              <a:rPr lang="en-US" sz="2600">
                <a:solidFill>
                  <a:srgbClr val="C00000"/>
                </a:solidFill>
                <a:latin typeface="Calibri"/>
                <a:ea typeface="Calibri"/>
                <a:cs typeface="Calibri"/>
                <a:sym typeface="Calibri"/>
              </a:rPr>
              <a:t>Τείχος προστασίας</a:t>
            </a:r>
            <a:endParaRPr sz="2600"/>
          </a:p>
          <a:p>
            <a:pPr indent="-206375" lvl="1" marL="508000" marR="0" rtl="0" algn="l">
              <a:lnSpc>
                <a:spcPct val="90000"/>
              </a:lnSpc>
              <a:spcBef>
                <a:spcPts val="0"/>
              </a:spcBef>
              <a:spcAft>
                <a:spcPts val="0"/>
              </a:spcAft>
              <a:buClr>
                <a:srgbClr val="000090"/>
              </a:buClr>
              <a:buSzPts val="2600"/>
              <a:buFont typeface="Arial"/>
              <a:buChar char="•"/>
            </a:pPr>
            <a:r>
              <a:rPr i="1" lang="en-US" sz="2600">
                <a:solidFill>
                  <a:srgbClr val="000090"/>
                </a:solidFill>
                <a:latin typeface="Calibri"/>
                <a:ea typeface="Calibri"/>
                <a:cs typeface="Calibri"/>
                <a:sym typeface="Calibri"/>
              </a:rPr>
              <a:t>ταίριασμα</a:t>
            </a:r>
            <a:r>
              <a:rPr b="0" i="0" lang="en-US" sz="2600" u="none" cap="none" strike="noStrike">
                <a:solidFill>
                  <a:srgbClr val="000000"/>
                </a:solidFill>
                <a:latin typeface="Calibri"/>
                <a:ea typeface="Calibri"/>
                <a:cs typeface="Calibri"/>
                <a:sym typeface="Calibri"/>
              </a:rPr>
              <a:t>: διευθύνσ</a:t>
            </a:r>
            <a:r>
              <a:rPr lang="en-US" sz="2600">
                <a:latin typeface="Calibri"/>
                <a:ea typeface="Calibri"/>
                <a:cs typeface="Calibri"/>
                <a:sym typeface="Calibri"/>
              </a:rPr>
              <a:t>εις </a:t>
            </a:r>
            <a:r>
              <a:rPr b="0" i="0" lang="en-US" sz="2600" u="none" cap="none" strike="noStrike">
                <a:solidFill>
                  <a:srgbClr val="000000"/>
                </a:solidFill>
                <a:latin typeface="Calibri"/>
                <a:ea typeface="Calibri"/>
                <a:cs typeface="Calibri"/>
                <a:sym typeface="Calibri"/>
              </a:rPr>
              <a:t>IP </a:t>
            </a:r>
            <a:r>
              <a:rPr lang="en-US" sz="2600">
                <a:latin typeface="Calibri"/>
                <a:ea typeface="Calibri"/>
                <a:cs typeface="Calibri"/>
                <a:sym typeface="Calibri"/>
              </a:rPr>
              <a:t>και αριθμοί θυρών </a:t>
            </a:r>
            <a:r>
              <a:rPr lang="en-US" sz="2600">
                <a:solidFill>
                  <a:schemeClr val="dk1"/>
                </a:solidFill>
                <a:latin typeface="Calibri"/>
                <a:ea typeface="Calibri"/>
                <a:cs typeface="Calibri"/>
                <a:sym typeface="Calibri"/>
              </a:rPr>
              <a:t>TCP/UDP</a:t>
            </a:r>
            <a:endParaRPr sz="2600"/>
          </a:p>
          <a:p>
            <a:pPr indent="-206375" lvl="1" marL="508000" marR="0" rtl="0" algn="l">
              <a:lnSpc>
                <a:spcPct val="90000"/>
              </a:lnSpc>
              <a:spcBef>
                <a:spcPts val="0"/>
              </a:spcBef>
              <a:spcAft>
                <a:spcPts val="0"/>
              </a:spcAft>
              <a:buClr>
                <a:srgbClr val="000090"/>
              </a:buClr>
              <a:buSzPts val="2600"/>
              <a:buFont typeface="Arial"/>
              <a:buChar char="•"/>
            </a:pPr>
            <a:r>
              <a:rPr i="1" lang="en-US" sz="2600">
                <a:solidFill>
                  <a:srgbClr val="000090"/>
                </a:solidFill>
                <a:latin typeface="Calibri"/>
                <a:ea typeface="Calibri"/>
                <a:cs typeface="Calibri"/>
                <a:sym typeface="Calibri"/>
              </a:rPr>
              <a:t>ενέργεια</a:t>
            </a:r>
            <a:r>
              <a:rPr b="0" i="1" lang="en-US" sz="2600" u="none" cap="none" strike="noStrike">
                <a:solidFill>
                  <a:srgbClr val="000090"/>
                </a:solidFill>
                <a:latin typeface="Calibri"/>
                <a:ea typeface="Calibri"/>
                <a:cs typeface="Calibri"/>
                <a:sym typeface="Calibri"/>
              </a:rPr>
              <a:t>: </a:t>
            </a:r>
            <a:r>
              <a:rPr lang="en-US" sz="2600">
                <a:latin typeface="Calibri"/>
                <a:ea typeface="Calibri"/>
                <a:cs typeface="Calibri"/>
                <a:sym typeface="Calibri"/>
              </a:rPr>
              <a:t>επιτρέπει ή απορρίπτει</a:t>
            </a:r>
            <a:endParaRPr b="0" i="0" sz="2600" u="none" cap="none" strike="noStrike">
              <a:solidFill>
                <a:srgbClr val="C00000"/>
              </a:solidFill>
              <a:latin typeface="Calibri"/>
              <a:ea typeface="Calibri"/>
              <a:cs typeface="Calibri"/>
              <a:sym typeface="Calibri"/>
            </a:endParaRPr>
          </a:p>
          <a:p>
            <a:pPr indent="0" lvl="0" marL="0" marR="0" rtl="0" algn="l">
              <a:lnSpc>
                <a:spcPct val="90000"/>
              </a:lnSpc>
              <a:spcBef>
                <a:spcPts val="0"/>
              </a:spcBef>
              <a:spcAft>
                <a:spcPts val="0"/>
              </a:spcAft>
              <a:buClr>
                <a:srgbClr val="000090"/>
              </a:buClr>
              <a:buSzPts val="3200"/>
              <a:buFont typeface="Noto Sans Symbols"/>
              <a:buNone/>
            </a:pPr>
            <a:r>
              <a:rPr b="0" i="0" lang="en-US" sz="2600" u="none" cap="none" strike="noStrike">
                <a:solidFill>
                  <a:srgbClr val="C00000"/>
                </a:solidFill>
                <a:latin typeface="Calibri"/>
                <a:ea typeface="Calibri"/>
                <a:cs typeface="Calibri"/>
                <a:sym typeface="Calibri"/>
              </a:rPr>
              <a:t>NAT</a:t>
            </a:r>
            <a:endParaRPr sz="2600"/>
          </a:p>
          <a:p>
            <a:pPr indent="-217487" lvl="1" marL="519113" marR="0" rtl="0" algn="l">
              <a:lnSpc>
                <a:spcPct val="90000"/>
              </a:lnSpc>
              <a:spcBef>
                <a:spcPts val="0"/>
              </a:spcBef>
              <a:spcAft>
                <a:spcPts val="0"/>
              </a:spcAft>
              <a:buClr>
                <a:srgbClr val="000090"/>
              </a:buClr>
              <a:buSzPts val="2600"/>
              <a:buFont typeface="Arial"/>
              <a:buChar char="•"/>
            </a:pPr>
            <a:r>
              <a:rPr i="1" lang="en-US" sz="2600">
                <a:solidFill>
                  <a:srgbClr val="000090"/>
                </a:solidFill>
                <a:latin typeface="Calibri"/>
                <a:ea typeface="Calibri"/>
                <a:cs typeface="Calibri"/>
                <a:sym typeface="Calibri"/>
              </a:rPr>
              <a:t>ταίριασμα</a:t>
            </a:r>
            <a:r>
              <a:rPr b="0" i="1" lang="en-US" sz="2600" u="none" cap="none" strike="noStrike">
                <a:solidFill>
                  <a:srgbClr val="000090"/>
                </a:solidFill>
                <a:latin typeface="Calibri"/>
                <a:ea typeface="Calibri"/>
                <a:cs typeface="Calibri"/>
                <a:sym typeface="Calibri"/>
              </a:rPr>
              <a:t>: </a:t>
            </a:r>
            <a:r>
              <a:rPr b="0" i="0" lang="en-US" sz="2600" u="none" cap="none" strike="noStrike">
                <a:solidFill>
                  <a:srgbClr val="000000"/>
                </a:solidFill>
                <a:latin typeface="Calibri"/>
                <a:ea typeface="Calibri"/>
                <a:cs typeface="Calibri"/>
                <a:sym typeface="Calibri"/>
              </a:rPr>
              <a:t>διεύθυνση </a:t>
            </a:r>
            <a:r>
              <a:rPr lang="en-US" sz="2600">
                <a:solidFill>
                  <a:schemeClr val="dk1"/>
                </a:solidFill>
                <a:latin typeface="Calibri"/>
                <a:ea typeface="Calibri"/>
                <a:cs typeface="Calibri"/>
                <a:sym typeface="Calibri"/>
              </a:rPr>
              <a:t>IP</a:t>
            </a:r>
            <a:r>
              <a:rPr lang="en-US" sz="2600">
                <a:latin typeface="Calibri"/>
                <a:ea typeface="Calibri"/>
                <a:cs typeface="Calibri"/>
                <a:sym typeface="Calibri"/>
              </a:rPr>
              <a:t> και θύρα</a:t>
            </a:r>
            <a:endParaRPr sz="2600"/>
          </a:p>
          <a:p>
            <a:pPr indent="-217487" lvl="1" marL="519113" marR="0" rtl="0" algn="l">
              <a:lnSpc>
                <a:spcPct val="90000"/>
              </a:lnSpc>
              <a:spcBef>
                <a:spcPts val="0"/>
              </a:spcBef>
              <a:spcAft>
                <a:spcPts val="0"/>
              </a:spcAft>
              <a:buClr>
                <a:srgbClr val="000090"/>
              </a:buClr>
              <a:buSzPts val="2600"/>
              <a:buFont typeface="Arial"/>
              <a:buChar char="•"/>
            </a:pPr>
            <a:r>
              <a:rPr i="1" lang="en-US" sz="2600">
                <a:solidFill>
                  <a:srgbClr val="000090"/>
                </a:solidFill>
                <a:latin typeface="Calibri"/>
                <a:ea typeface="Calibri"/>
                <a:cs typeface="Calibri"/>
                <a:sym typeface="Calibri"/>
              </a:rPr>
              <a:t>ενέργεια</a:t>
            </a:r>
            <a:r>
              <a:rPr b="0" i="1" lang="en-US" sz="2600" u="none" cap="none" strike="noStrike">
                <a:solidFill>
                  <a:srgbClr val="000090"/>
                </a:solidFill>
                <a:latin typeface="Calibri"/>
                <a:ea typeface="Calibri"/>
                <a:cs typeface="Calibri"/>
                <a:sym typeface="Calibri"/>
              </a:rPr>
              <a:t>: </a:t>
            </a:r>
            <a:r>
              <a:rPr lang="en-US" sz="2600">
                <a:latin typeface="Calibri"/>
                <a:ea typeface="Calibri"/>
                <a:cs typeface="Calibri"/>
                <a:sym typeface="Calibri"/>
              </a:rPr>
              <a:t>επανεγγραφή </a:t>
            </a:r>
            <a:r>
              <a:rPr lang="en-US" sz="2600">
                <a:latin typeface="Calibri"/>
                <a:ea typeface="Calibri"/>
                <a:cs typeface="Calibri"/>
                <a:sym typeface="Calibri"/>
              </a:rPr>
              <a:t>διεύθυνσης</a:t>
            </a:r>
            <a:r>
              <a:rPr lang="en-US" sz="2600">
                <a:latin typeface="Calibri"/>
                <a:ea typeface="Calibri"/>
                <a:cs typeface="Calibri"/>
                <a:sym typeface="Calibri"/>
              </a:rPr>
              <a:t> και θύρας</a:t>
            </a:r>
            <a:endParaRPr sz="2600"/>
          </a:p>
          <a:p>
            <a:pPr indent="203200" lvl="0" marL="0" marR="0" rtl="0" algn="l">
              <a:lnSpc>
                <a:spcPct val="90000"/>
              </a:lnSpc>
              <a:spcBef>
                <a:spcPts val="0"/>
              </a:spcBef>
              <a:spcAft>
                <a:spcPts val="0"/>
              </a:spcAft>
              <a:buClr>
                <a:srgbClr val="0000A3"/>
              </a:buClr>
              <a:buSzPts val="3200"/>
              <a:buFont typeface="Noto Sans Symbols"/>
              <a:buNone/>
            </a:pPr>
            <a:r>
              <a:t/>
            </a:r>
            <a:endParaRPr b="0" i="0" sz="2600" u="none" cap="none" strike="noStrike">
              <a:solidFill>
                <a:srgbClr val="000000"/>
              </a:solidFill>
              <a:latin typeface="Calibri"/>
              <a:ea typeface="Calibri"/>
              <a:cs typeface="Calibri"/>
              <a:sym typeface="Calibri"/>
            </a:endParaRPr>
          </a:p>
        </p:txBody>
      </p:sp>
      <p:sp>
        <p:nvSpPr>
          <p:cNvPr id="5542" name="Google Shape;5542;p84"/>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4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4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4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4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4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4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4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4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4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4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4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4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41">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7" name="Shape 5547"/>
        <p:cNvGrpSpPr/>
        <p:nvPr/>
      </p:nvGrpSpPr>
      <p:grpSpPr>
        <a:xfrm>
          <a:off x="0" y="0"/>
          <a:ext cx="0" cy="0"/>
          <a:chOff x="0" y="0"/>
          <a:chExt cx="0" cy="0"/>
        </a:xfrm>
      </p:grpSpPr>
      <p:cxnSp>
        <p:nvCxnSpPr>
          <p:cNvPr id="5548" name="Google Shape;5548;p85"/>
          <p:cNvCxnSpPr/>
          <p:nvPr/>
        </p:nvCxnSpPr>
        <p:spPr>
          <a:xfrm>
            <a:off x="4145096" y="2562225"/>
            <a:ext cx="2157412" cy="1846263"/>
          </a:xfrm>
          <a:prstGeom prst="straightConnector1">
            <a:avLst/>
          </a:prstGeom>
          <a:noFill/>
          <a:ln cap="flat" cmpd="sng" w="9525">
            <a:solidFill>
              <a:srgbClr val="000000"/>
            </a:solidFill>
            <a:prstDash val="solid"/>
            <a:round/>
            <a:headEnd len="med" w="med" type="none"/>
            <a:tailEnd len="med" w="med" type="none"/>
          </a:ln>
        </p:spPr>
      </p:cxnSp>
      <p:cxnSp>
        <p:nvCxnSpPr>
          <p:cNvPr id="5549" name="Google Shape;5549;p85"/>
          <p:cNvCxnSpPr/>
          <p:nvPr/>
        </p:nvCxnSpPr>
        <p:spPr>
          <a:xfrm>
            <a:off x="4424496" y="4497388"/>
            <a:ext cx="2046287" cy="0"/>
          </a:xfrm>
          <a:prstGeom prst="straightConnector1">
            <a:avLst/>
          </a:prstGeom>
          <a:noFill/>
          <a:ln cap="flat" cmpd="sng" w="9525">
            <a:solidFill>
              <a:srgbClr val="000000"/>
            </a:solidFill>
            <a:prstDash val="solid"/>
            <a:round/>
            <a:headEnd len="med" w="med" type="none"/>
            <a:tailEnd len="med" w="med" type="none"/>
          </a:ln>
        </p:spPr>
      </p:cxnSp>
      <p:cxnSp>
        <p:nvCxnSpPr>
          <p:cNvPr id="5550" name="Google Shape;5550;p85"/>
          <p:cNvCxnSpPr/>
          <p:nvPr/>
        </p:nvCxnSpPr>
        <p:spPr>
          <a:xfrm>
            <a:off x="4226058" y="2690813"/>
            <a:ext cx="0" cy="1574800"/>
          </a:xfrm>
          <a:prstGeom prst="straightConnector1">
            <a:avLst/>
          </a:prstGeom>
          <a:noFill/>
          <a:ln cap="flat" cmpd="sng" w="9525">
            <a:solidFill>
              <a:srgbClr val="000000"/>
            </a:solidFill>
            <a:prstDash val="solid"/>
            <a:round/>
            <a:headEnd len="med" w="med" type="none"/>
            <a:tailEnd len="med" w="med" type="none"/>
          </a:ln>
        </p:spPr>
      </p:cxnSp>
      <p:cxnSp>
        <p:nvCxnSpPr>
          <p:cNvPr id="5551" name="Google Shape;5551;p85"/>
          <p:cNvCxnSpPr/>
          <p:nvPr/>
        </p:nvCxnSpPr>
        <p:spPr>
          <a:xfrm flipH="1">
            <a:off x="4346708" y="3154363"/>
            <a:ext cx="1477963" cy="1311275"/>
          </a:xfrm>
          <a:prstGeom prst="straightConnector1">
            <a:avLst/>
          </a:prstGeom>
          <a:noFill/>
          <a:ln cap="flat" cmpd="sng" w="12700">
            <a:solidFill>
              <a:srgbClr val="CC0000">
                <a:alpha val="49803"/>
              </a:srgbClr>
            </a:solidFill>
            <a:prstDash val="dash"/>
            <a:round/>
            <a:headEnd len="med" w="med" type="none"/>
            <a:tailEnd len="med" w="med" type="none"/>
          </a:ln>
        </p:spPr>
      </p:cxnSp>
      <p:cxnSp>
        <p:nvCxnSpPr>
          <p:cNvPr id="5552" name="Google Shape;5552;p85"/>
          <p:cNvCxnSpPr/>
          <p:nvPr/>
        </p:nvCxnSpPr>
        <p:spPr>
          <a:xfrm rot="10800000">
            <a:off x="4294321" y="4567238"/>
            <a:ext cx="6350" cy="657225"/>
          </a:xfrm>
          <a:prstGeom prst="straightConnector1">
            <a:avLst/>
          </a:prstGeom>
          <a:noFill/>
          <a:ln cap="flat" cmpd="sng" w="25400">
            <a:solidFill>
              <a:srgbClr val="000000"/>
            </a:solidFill>
            <a:prstDash val="solid"/>
            <a:round/>
            <a:headEnd len="sm" w="sm" type="none"/>
            <a:tailEnd len="sm" w="sm" type="none"/>
          </a:ln>
        </p:spPr>
      </p:cxnSp>
      <p:cxnSp>
        <p:nvCxnSpPr>
          <p:cNvPr id="5553" name="Google Shape;5553;p85"/>
          <p:cNvCxnSpPr/>
          <p:nvPr/>
        </p:nvCxnSpPr>
        <p:spPr>
          <a:xfrm>
            <a:off x="3338646" y="4524375"/>
            <a:ext cx="531812" cy="0"/>
          </a:xfrm>
          <a:prstGeom prst="straightConnector1">
            <a:avLst/>
          </a:prstGeom>
          <a:noFill/>
          <a:ln cap="flat" cmpd="sng" w="25400">
            <a:solidFill>
              <a:srgbClr val="000000"/>
            </a:solidFill>
            <a:prstDash val="solid"/>
            <a:round/>
            <a:headEnd len="sm" w="sm" type="none"/>
            <a:tailEnd len="sm" w="sm" type="none"/>
          </a:ln>
        </p:spPr>
      </p:cxnSp>
      <p:grpSp>
        <p:nvGrpSpPr>
          <p:cNvPr id="5554" name="Google Shape;5554;p85"/>
          <p:cNvGrpSpPr/>
          <p:nvPr/>
        </p:nvGrpSpPr>
        <p:grpSpPr>
          <a:xfrm>
            <a:off x="2740158" y="4043363"/>
            <a:ext cx="757238" cy="628650"/>
            <a:chOff x="-44" y="1473"/>
            <a:chExt cx="981" cy="1105"/>
          </a:xfrm>
        </p:grpSpPr>
        <p:pic>
          <p:nvPicPr>
            <p:cNvPr descr="desktop_computer_stylized_medium" id="5555" name="Google Shape;5555;p85"/>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5556" name="Google Shape;5556;p85"/>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grpSp>
        <p:nvGrpSpPr>
          <p:cNvPr id="5557" name="Google Shape;5557;p85"/>
          <p:cNvGrpSpPr/>
          <p:nvPr/>
        </p:nvGrpSpPr>
        <p:grpSpPr>
          <a:xfrm>
            <a:off x="3803783" y="4892675"/>
            <a:ext cx="757238" cy="628650"/>
            <a:chOff x="188" y="1473"/>
            <a:chExt cx="981" cy="1105"/>
          </a:xfrm>
        </p:grpSpPr>
        <p:pic>
          <p:nvPicPr>
            <p:cNvPr descr="desktop_computer_stylized_medium" id="5558" name="Google Shape;5558;p85"/>
            <p:cNvPicPr preferRelativeResize="0"/>
            <p:nvPr/>
          </p:nvPicPr>
          <p:blipFill rotWithShape="1">
            <a:blip r:embed="rId3">
              <a:alphaModFix/>
            </a:blip>
            <a:srcRect b="0" l="0" r="0" t="0"/>
            <a:stretch/>
          </p:blipFill>
          <p:spPr>
            <a:xfrm flipH="1">
              <a:off x="188" y="1473"/>
              <a:ext cx="981" cy="1105"/>
            </a:xfrm>
            <a:prstGeom prst="rect">
              <a:avLst/>
            </a:prstGeom>
            <a:noFill/>
            <a:ln>
              <a:noFill/>
            </a:ln>
          </p:spPr>
        </p:pic>
        <p:sp>
          <p:nvSpPr>
            <p:cNvPr id="5559" name="Google Shape;5559;p85"/>
            <p:cNvSpPr/>
            <p:nvPr/>
          </p:nvSpPr>
          <p:spPr>
            <a:xfrm flipH="1">
              <a:off x="598" y="1587"/>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sp>
        <p:nvSpPr>
          <p:cNvPr id="5560" name="Google Shape;5560;p85"/>
          <p:cNvSpPr txBox="1"/>
          <p:nvPr/>
        </p:nvSpPr>
        <p:spPr>
          <a:xfrm>
            <a:off x="2145917" y="4216884"/>
            <a:ext cx="833437" cy="7381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A8"/>
              </a:buClr>
              <a:buSzPts val="1400"/>
              <a:buFont typeface="Arial"/>
              <a:buNone/>
            </a:pPr>
            <a:r>
              <a:rPr b="0" i="0" lang="en-US" sz="1400" u="none" cap="none" strike="noStrike">
                <a:solidFill>
                  <a:srgbClr val="0000A8"/>
                </a:solidFill>
                <a:latin typeface="Arial"/>
                <a:ea typeface="Arial"/>
                <a:cs typeface="Arial"/>
                <a:sym typeface="Arial"/>
              </a:rPr>
              <a:t>Host h1</a:t>
            </a:r>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10.1.0.1</a:t>
            </a:r>
            <a:endParaRPr/>
          </a:p>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1" name="Google Shape;5561;p85"/>
          <p:cNvSpPr txBox="1"/>
          <p:nvPr/>
        </p:nvSpPr>
        <p:spPr>
          <a:xfrm>
            <a:off x="3903312" y="5453407"/>
            <a:ext cx="833438" cy="80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A8"/>
              </a:buClr>
              <a:buSzPts val="1400"/>
              <a:buFont typeface="Arial"/>
              <a:buNone/>
            </a:pPr>
            <a:r>
              <a:rPr b="0" i="0" lang="en-US" sz="1400" u="none" cap="none" strike="noStrike">
                <a:solidFill>
                  <a:srgbClr val="0000A8"/>
                </a:solidFill>
                <a:latin typeface="Arial"/>
                <a:ea typeface="Arial"/>
                <a:cs typeface="Arial"/>
                <a:sym typeface="Arial"/>
              </a:rPr>
              <a:t>Host h2</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10.1.0.2</a:t>
            </a:r>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5562" name="Google Shape;5562;p85"/>
          <p:cNvCxnSpPr/>
          <p:nvPr/>
        </p:nvCxnSpPr>
        <p:spPr>
          <a:xfrm flipH="1" rot="10800000">
            <a:off x="5992946" y="4568825"/>
            <a:ext cx="306387" cy="490538"/>
          </a:xfrm>
          <a:prstGeom prst="straightConnector1">
            <a:avLst/>
          </a:prstGeom>
          <a:noFill/>
          <a:ln cap="flat" cmpd="sng" w="25400">
            <a:solidFill>
              <a:srgbClr val="000000"/>
            </a:solidFill>
            <a:prstDash val="solid"/>
            <a:round/>
            <a:headEnd len="sm" w="sm" type="none"/>
            <a:tailEnd len="sm" w="sm" type="none"/>
          </a:ln>
        </p:spPr>
      </p:cxnSp>
      <p:cxnSp>
        <p:nvCxnSpPr>
          <p:cNvPr id="5563" name="Google Shape;5563;p85"/>
          <p:cNvCxnSpPr/>
          <p:nvPr/>
        </p:nvCxnSpPr>
        <p:spPr>
          <a:xfrm>
            <a:off x="6747008" y="4448175"/>
            <a:ext cx="531813" cy="0"/>
          </a:xfrm>
          <a:prstGeom prst="straightConnector1">
            <a:avLst/>
          </a:prstGeom>
          <a:noFill/>
          <a:ln cap="flat" cmpd="sng" w="25400">
            <a:solidFill>
              <a:srgbClr val="000000"/>
            </a:solidFill>
            <a:prstDash val="solid"/>
            <a:round/>
            <a:headEnd len="sm" w="sm" type="none"/>
            <a:tailEnd len="sm" w="sm" type="none"/>
          </a:ln>
        </p:spPr>
      </p:cxnSp>
      <p:grpSp>
        <p:nvGrpSpPr>
          <p:cNvPr id="5564" name="Google Shape;5564;p85"/>
          <p:cNvGrpSpPr/>
          <p:nvPr/>
        </p:nvGrpSpPr>
        <p:grpSpPr>
          <a:xfrm>
            <a:off x="6953383" y="4221163"/>
            <a:ext cx="757238" cy="628650"/>
            <a:chOff x="-44" y="1473"/>
            <a:chExt cx="981" cy="1105"/>
          </a:xfrm>
        </p:grpSpPr>
        <p:pic>
          <p:nvPicPr>
            <p:cNvPr descr="desktop_computer_stylized_medium" id="5565" name="Google Shape;5565;p85"/>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5566" name="Google Shape;5566;p85"/>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grpSp>
        <p:nvGrpSpPr>
          <p:cNvPr id="5567" name="Google Shape;5567;p85"/>
          <p:cNvGrpSpPr/>
          <p:nvPr/>
        </p:nvGrpSpPr>
        <p:grpSpPr>
          <a:xfrm>
            <a:off x="5475421" y="4835525"/>
            <a:ext cx="757237" cy="628650"/>
            <a:chOff x="-44" y="1473"/>
            <a:chExt cx="981" cy="1105"/>
          </a:xfrm>
        </p:grpSpPr>
        <p:pic>
          <p:nvPicPr>
            <p:cNvPr descr="desktop_computer_stylized_medium" id="5568" name="Google Shape;5568;p85"/>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5569" name="Google Shape;5569;p85"/>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sp>
        <p:nvSpPr>
          <p:cNvPr id="5570" name="Google Shape;5570;p85"/>
          <p:cNvSpPr txBox="1"/>
          <p:nvPr/>
        </p:nvSpPr>
        <p:spPr>
          <a:xfrm>
            <a:off x="7645947" y="4249738"/>
            <a:ext cx="833438" cy="80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A8"/>
              </a:buClr>
              <a:buSzPts val="1400"/>
              <a:buFont typeface="Arial"/>
              <a:buNone/>
            </a:pPr>
            <a:r>
              <a:rPr b="0" i="0" lang="en-US" sz="1400" u="none" cap="none" strike="noStrike">
                <a:solidFill>
                  <a:srgbClr val="0000A8"/>
                </a:solidFill>
                <a:latin typeface="Arial"/>
                <a:ea typeface="Arial"/>
                <a:cs typeface="Arial"/>
                <a:sym typeface="Arial"/>
              </a:rPr>
              <a:t>Host h4</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10.2.0.4</a:t>
            </a:r>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71" name="Google Shape;5571;p85"/>
          <p:cNvSpPr txBox="1"/>
          <p:nvPr/>
        </p:nvSpPr>
        <p:spPr>
          <a:xfrm>
            <a:off x="5524907" y="5349807"/>
            <a:ext cx="833438" cy="80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A8"/>
              </a:buClr>
              <a:buSzPts val="1400"/>
              <a:buFont typeface="Arial"/>
              <a:buNone/>
            </a:pPr>
            <a:r>
              <a:rPr b="0" i="0" lang="en-US" sz="1400" u="none" cap="none" strike="noStrike">
                <a:solidFill>
                  <a:srgbClr val="0000A8"/>
                </a:solidFill>
                <a:latin typeface="Arial"/>
                <a:ea typeface="Arial"/>
                <a:cs typeface="Arial"/>
                <a:sym typeface="Arial"/>
              </a:rPr>
              <a:t>Host h3</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10.2.0.3</a:t>
            </a:r>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5572" name="Google Shape;5572;p85"/>
          <p:cNvCxnSpPr/>
          <p:nvPr/>
        </p:nvCxnSpPr>
        <p:spPr>
          <a:xfrm>
            <a:off x="3349758" y="2681288"/>
            <a:ext cx="706438" cy="0"/>
          </a:xfrm>
          <a:prstGeom prst="straightConnector1">
            <a:avLst/>
          </a:prstGeom>
          <a:noFill/>
          <a:ln cap="flat" cmpd="sng" w="25400">
            <a:solidFill>
              <a:srgbClr val="000000"/>
            </a:solidFill>
            <a:prstDash val="solid"/>
            <a:round/>
            <a:headEnd len="sm" w="sm" type="none"/>
            <a:tailEnd len="sm" w="sm" type="none"/>
          </a:ln>
        </p:spPr>
      </p:cxnSp>
      <p:cxnSp>
        <p:nvCxnSpPr>
          <p:cNvPr id="5573" name="Google Shape;5573;p85"/>
          <p:cNvCxnSpPr/>
          <p:nvPr/>
        </p:nvCxnSpPr>
        <p:spPr>
          <a:xfrm rot="10800000">
            <a:off x="4327658" y="2014538"/>
            <a:ext cx="0" cy="474662"/>
          </a:xfrm>
          <a:prstGeom prst="straightConnector1">
            <a:avLst/>
          </a:prstGeom>
          <a:noFill/>
          <a:ln cap="flat" cmpd="sng" w="25400">
            <a:solidFill>
              <a:srgbClr val="000000"/>
            </a:solidFill>
            <a:prstDash val="solid"/>
            <a:round/>
            <a:headEnd len="sm" w="sm" type="none"/>
            <a:tailEnd len="sm" w="sm" type="none"/>
          </a:ln>
        </p:spPr>
      </p:cxnSp>
      <p:grpSp>
        <p:nvGrpSpPr>
          <p:cNvPr id="5574" name="Google Shape;5574;p85"/>
          <p:cNvGrpSpPr/>
          <p:nvPr/>
        </p:nvGrpSpPr>
        <p:grpSpPr>
          <a:xfrm>
            <a:off x="3846646" y="1622425"/>
            <a:ext cx="757237" cy="628650"/>
            <a:chOff x="-44" y="1473"/>
            <a:chExt cx="981" cy="1105"/>
          </a:xfrm>
        </p:grpSpPr>
        <p:pic>
          <p:nvPicPr>
            <p:cNvPr descr="desktop_computer_stylized_medium" id="5575" name="Google Shape;5575;p85"/>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5576" name="Google Shape;5576;p85"/>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grpSp>
        <p:nvGrpSpPr>
          <p:cNvPr id="5577" name="Google Shape;5577;p85"/>
          <p:cNvGrpSpPr/>
          <p:nvPr/>
        </p:nvGrpSpPr>
        <p:grpSpPr>
          <a:xfrm>
            <a:off x="2792546" y="2561879"/>
            <a:ext cx="757237" cy="628650"/>
            <a:chOff x="-44" y="1473"/>
            <a:chExt cx="981" cy="1105"/>
          </a:xfrm>
        </p:grpSpPr>
        <p:pic>
          <p:nvPicPr>
            <p:cNvPr descr="desktop_computer_stylized_medium" id="5578" name="Google Shape;5578;p85"/>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5579" name="Google Shape;5579;p85"/>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sp>
        <p:nvSpPr>
          <p:cNvPr id="5580" name="Google Shape;5580;p85"/>
          <p:cNvSpPr txBox="1"/>
          <p:nvPr/>
        </p:nvSpPr>
        <p:spPr>
          <a:xfrm>
            <a:off x="2881446" y="3065116"/>
            <a:ext cx="833437" cy="5238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A8"/>
              </a:buClr>
              <a:buSzPts val="1400"/>
              <a:buFont typeface="Arial"/>
              <a:buNone/>
            </a:pPr>
            <a:r>
              <a:rPr b="0" i="0" lang="en-US" sz="1400" u="none" cap="none" strike="noStrike">
                <a:solidFill>
                  <a:srgbClr val="0000A8"/>
                </a:solidFill>
                <a:latin typeface="Arial"/>
                <a:ea typeface="Arial"/>
                <a:cs typeface="Arial"/>
                <a:sym typeface="Arial"/>
              </a:rPr>
              <a:t>Host h5</a:t>
            </a:r>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10.3.0.5</a:t>
            </a:r>
            <a:endParaRPr/>
          </a:p>
        </p:txBody>
      </p:sp>
      <p:sp>
        <p:nvSpPr>
          <p:cNvPr id="5581" name="Google Shape;5581;p85"/>
          <p:cNvSpPr txBox="1"/>
          <p:nvPr/>
        </p:nvSpPr>
        <p:spPr>
          <a:xfrm>
            <a:off x="4289558" y="3949700"/>
            <a:ext cx="428625" cy="3698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1800"/>
              <a:buFont typeface="Arial"/>
              <a:buNone/>
            </a:pPr>
            <a:r>
              <a:rPr b="0" i="0" lang="en-US" sz="1800" u="none" cap="none" strike="noStrike">
                <a:solidFill>
                  <a:srgbClr val="C00000"/>
                </a:solidFill>
                <a:latin typeface="Arial"/>
                <a:ea typeface="Arial"/>
                <a:cs typeface="Arial"/>
                <a:sym typeface="Arial"/>
              </a:rPr>
              <a:t>s1</a:t>
            </a:r>
            <a:endParaRPr/>
          </a:p>
        </p:txBody>
      </p:sp>
      <p:sp>
        <p:nvSpPr>
          <p:cNvPr id="5582" name="Google Shape;5582;p85"/>
          <p:cNvSpPr txBox="1"/>
          <p:nvPr/>
        </p:nvSpPr>
        <p:spPr>
          <a:xfrm>
            <a:off x="6450146" y="3976688"/>
            <a:ext cx="428625"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1800"/>
              <a:buFont typeface="Arial"/>
              <a:buNone/>
            </a:pPr>
            <a:r>
              <a:rPr b="0" i="0" lang="en-US" sz="1800" u="none" cap="none" strike="noStrike">
                <a:solidFill>
                  <a:srgbClr val="C00000"/>
                </a:solidFill>
                <a:latin typeface="Arial"/>
                <a:ea typeface="Arial"/>
                <a:cs typeface="Arial"/>
                <a:sym typeface="Arial"/>
              </a:rPr>
              <a:t>s2</a:t>
            </a:r>
            <a:endParaRPr/>
          </a:p>
        </p:txBody>
      </p:sp>
      <p:sp>
        <p:nvSpPr>
          <p:cNvPr id="5583" name="Google Shape;5583;p85"/>
          <p:cNvSpPr txBox="1"/>
          <p:nvPr/>
        </p:nvSpPr>
        <p:spPr>
          <a:xfrm>
            <a:off x="4507046" y="2168525"/>
            <a:ext cx="428625" cy="3698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1800"/>
              <a:buFont typeface="Arial"/>
              <a:buNone/>
            </a:pPr>
            <a:r>
              <a:rPr b="0" i="0" lang="en-US" sz="1800" u="none" cap="none" strike="noStrike">
                <a:solidFill>
                  <a:srgbClr val="C00000"/>
                </a:solidFill>
                <a:latin typeface="Arial"/>
                <a:ea typeface="Arial"/>
                <a:cs typeface="Arial"/>
                <a:sym typeface="Arial"/>
              </a:rPr>
              <a:t>s3</a:t>
            </a:r>
            <a:endParaRPr/>
          </a:p>
        </p:txBody>
      </p:sp>
      <p:cxnSp>
        <p:nvCxnSpPr>
          <p:cNvPr id="5584" name="Google Shape;5584;p85"/>
          <p:cNvCxnSpPr/>
          <p:nvPr/>
        </p:nvCxnSpPr>
        <p:spPr>
          <a:xfrm>
            <a:off x="4346708" y="2871788"/>
            <a:ext cx="1392238" cy="219075"/>
          </a:xfrm>
          <a:prstGeom prst="straightConnector1">
            <a:avLst/>
          </a:prstGeom>
          <a:noFill/>
          <a:ln cap="flat" cmpd="sng" w="12700">
            <a:solidFill>
              <a:srgbClr val="CC0000">
                <a:alpha val="49803"/>
              </a:srgbClr>
            </a:solidFill>
            <a:prstDash val="dash"/>
            <a:round/>
            <a:headEnd len="med" w="med" type="none"/>
            <a:tailEnd len="med" w="med" type="none"/>
          </a:ln>
        </p:spPr>
      </p:cxnSp>
      <p:cxnSp>
        <p:nvCxnSpPr>
          <p:cNvPr id="5585" name="Google Shape;5585;p85"/>
          <p:cNvCxnSpPr/>
          <p:nvPr/>
        </p:nvCxnSpPr>
        <p:spPr>
          <a:xfrm>
            <a:off x="5824671" y="3154363"/>
            <a:ext cx="533400" cy="976312"/>
          </a:xfrm>
          <a:prstGeom prst="straightConnector1">
            <a:avLst/>
          </a:prstGeom>
          <a:noFill/>
          <a:ln cap="flat" cmpd="sng" w="12700">
            <a:solidFill>
              <a:srgbClr val="CC0000">
                <a:alpha val="49803"/>
              </a:srgbClr>
            </a:solidFill>
            <a:prstDash val="dash"/>
            <a:round/>
            <a:headEnd len="med" w="med" type="none"/>
            <a:tailEnd len="med" w="med" type="none"/>
          </a:ln>
        </p:spPr>
      </p:cxnSp>
      <p:sp>
        <p:nvSpPr>
          <p:cNvPr id="5586" name="Google Shape;5586;p85"/>
          <p:cNvSpPr txBox="1"/>
          <p:nvPr/>
        </p:nvSpPr>
        <p:spPr>
          <a:xfrm>
            <a:off x="4118108" y="2173288"/>
            <a:ext cx="271463" cy="276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1</a:t>
            </a:r>
            <a:endParaRPr/>
          </a:p>
        </p:txBody>
      </p:sp>
      <p:sp>
        <p:nvSpPr>
          <p:cNvPr id="5587" name="Google Shape;5587;p85"/>
          <p:cNvSpPr txBox="1"/>
          <p:nvPr/>
        </p:nvSpPr>
        <p:spPr>
          <a:xfrm>
            <a:off x="3649796" y="2419350"/>
            <a:ext cx="273050" cy="276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a:t>
            </a:r>
            <a:endParaRPr/>
          </a:p>
        </p:txBody>
      </p:sp>
      <p:sp>
        <p:nvSpPr>
          <p:cNvPr id="5588" name="Google Shape;5588;p85"/>
          <p:cNvSpPr txBox="1"/>
          <p:nvPr/>
        </p:nvSpPr>
        <p:spPr>
          <a:xfrm>
            <a:off x="4018096" y="2790894"/>
            <a:ext cx="269875" cy="2778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3</a:t>
            </a:r>
            <a:endParaRPr/>
          </a:p>
        </p:txBody>
      </p:sp>
      <p:sp>
        <p:nvSpPr>
          <p:cNvPr id="5589" name="Google Shape;5589;p85"/>
          <p:cNvSpPr txBox="1"/>
          <p:nvPr/>
        </p:nvSpPr>
        <p:spPr>
          <a:xfrm>
            <a:off x="4495933" y="2687638"/>
            <a:ext cx="274638" cy="2778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4</a:t>
            </a:r>
            <a:endParaRPr/>
          </a:p>
        </p:txBody>
      </p:sp>
      <p:sp>
        <p:nvSpPr>
          <p:cNvPr id="5590" name="Google Shape;5590;p85"/>
          <p:cNvSpPr txBox="1"/>
          <p:nvPr/>
        </p:nvSpPr>
        <p:spPr>
          <a:xfrm>
            <a:off x="4021271" y="4006850"/>
            <a:ext cx="269875" cy="276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1</a:t>
            </a:r>
            <a:endParaRPr/>
          </a:p>
        </p:txBody>
      </p:sp>
      <p:sp>
        <p:nvSpPr>
          <p:cNvPr id="5591" name="Google Shape;5591;p85"/>
          <p:cNvSpPr txBox="1"/>
          <p:nvPr/>
        </p:nvSpPr>
        <p:spPr>
          <a:xfrm>
            <a:off x="3664083" y="4276725"/>
            <a:ext cx="274638" cy="276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a:t>
            </a:r>
            <a:endParaRPr/>
          </a:p>
        </p:txBody>
      </p:sp>
      <p:sp>
        <p:nvSpPr>
          <p:cNvPr id="5592" name="Google Shape;5592;p85"/>
          <p:cNvSpPr txBox="1"/>
          <p:nvPr/>
        </p:nvSpPr>
        <p:spPr>
          <a:xfrm>
            <a:off x="4046671" y="4624388"/>
            <a:ext cx="269875" cy="276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3</a:t>
            </a:r>
            <a:endParaRPr/>
          </a:p>
        </p:txBody>
      </p:sp>
      <p:sp>
        <p:nvSpPr>
          <p:cNvPr id="5593" name="Google Shape;5593;p85"/>
          <p:cNvSpPr txBox="1"/>
          <p:nvPr/>
        </p:nvSpPr>
        <p:spPr>
          <a:xfrm>
            <a:off x="4554671" y="4437063"/>
            <a:ext cx="273050" cy="2778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4</a:t>
            </a:r>
            <a:endParaRPr/>
          </a:p>
        </p:txBody>
      </p:sp>
      <p:sp>
        <p:nvSpPr>
          <p:cNvPr id="5594" name="Google Shape;5594;p85"/>
          <p:cNvSpPr txBox="1"/>
          <p:nvPr/>
        </p:nvSpPr>
        <p:spPr>
          <a:xfrm>
            <a:off x="5811971" y="4089400"/>
            <a:ext cx="269875" cy="2778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1</a:t>
            </a:r>
            <a:endParaRPr/>
          </a:p>
        </p:txBody>
      </p:sp>
      <p:sp>
        <p:nvSpPr>
          <p:cNvPr id="5595" name="Google Shape;5595;p85"/>
          <p:cNvSpPr txBox="1"/>
          <p:nvPr/>
        </p:nvSpPr>
        <p:spPr>
          <a:xfrm>
            <a:off x="5783396" y="4437063"/>
            <a:ext cx="274637" cy="276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a:t>
            </a:r>
            <a:endParaRPr/>
          </a:p>
        </p:txBody>
      </p:sp>
      <p:sp>
        <p:nvSpPr>
          <p:cNvPr id="5596" name="Google Shape;5596;p85"/>
          <p:cNvSpPr txBox="1"/>
          <p:nvPr/>
        </p:nvSpPr>
        <p:spPr>
          <a:xfrm>
            <a:off x="6150108" y="4641850"/>
            <a:ext cx="269875" cy="2778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3</a:t>
            </a:r>
            <a:endParaRPr/>
          </a:p>
        </p:txBody>
      </p:sp>
      <p:sp>
        <p:nvSpPr>
          <p:cNvPr id="5597" name="Google Shape;5597;p85"/>
          <p:cNvSpPr txBox="1"/>
          <p:nvPr/>
        </p:nvSpPr>
        <p:spPr>
          <a:xfrm>
            <a:off x="6708908" y="4394200"/>
            <a:ext cx="274638" cy="276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4</a:t>
            </a:r>
            <a:endParaRPr/>
          </a:p>
        </p:txBody>
      </p:sp>
      <p:sp>
        <p:nvSpPr>
          <p:cNvPr id="5598" name="Google Shape;5598;p85"/>
          <p:cNvSpPr txBox="1"/>
          <p:nvPr/>
        </p:nvSpPr>
        <p:spPr>
          <a:xfrm>
            <a:off x="4469291" y="1666393"/>
            <a:ext cx="835025" cy="5238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A8"/>
              </a:buClr>
              <a:buSzPts val="1400"/>
              <a:buFont typeface="Arial"/>
              <a:buNone/>
            </a:pPr>
            <a:r>
              <a:rPr b="0" i="0" lang="en-US" sz="1400" u="none" cap="none" strike="noStrike">
                <a:solidFill>
                  <a:srgbClr val="0000A8"/>
                </a:solidFill>
                <a:latin typeface="Arial"/>
                <a:ea typeface="Arial"/>
                <a:cs typeface="Arial"/>
                <a:sym typeface="Arial"/>
              </a:rPr>
              <a:t>Host h6</a:t>
            </a:r>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10.3.0.6</a:t>
            </a:r>
            <a:endParaRPr/>
          </a:p>
        </p:txBody>
      </p:sp>
      <p:grpSp>
        <p:nvGrpSpPr>
          <p:cNvPr id="5599" name="Google Shape;5599;p85"/>
          <p:cNvGrpSpPr/>
          <p:nvPr/>
        </p:nvGrpSpPr>
        <p:grpSpPr>
          <a:xfrm>
            <a:off x="5400808" y="1862138"/>
            <a:ext cx="1270000" cy="1482725"/>
            <a:chOff x="5418667" y="1587500"/>
            <a:chExt cx="1270000" cy="1481667"/>
          </a:xfrm>
        </p:grpSpPr>
        <p:grpSp>
          <p:nvGrpSpPr>
            <p:cNvPr id="5600" name="Google Shape;5600;p85"/>
            <p:cNvGrpSpPr/>
            <p:nvPr/>
          </p:nvGrpSpPr>
          <p:grpSpPr>
            <a:xfrm>
              <a:off x="5440087" y="1742411"/>
              <a:ext cx="1047344" cy="1163369"/>
              <a:chOff x="5440087" y="1742411"/>
              <a:chExt cx="1047344" cy="1163369"/>
            </a:xfrm>
          </p:grpSpPr>
          <p:grpSp>
            <p:nvGrpSpPr>
              <p:cNvPr id="5601" name="Google Shape;5601;p85"/>
              <p:cNvGrpSpPr/>
              <p:nvPr/>
            </p:nvGrpSpPr>
            <p:grpSpPr>
              <a:xfrm>
                <a:off x="5838397" y="2273382"/>
                <a:ext cx="350328" cy="632398"/>
                <a:chOff x="4140" y="429"/>
                <a:chExt cx="1425" cy="2396"/>
              </a:xfrm>
            </p:grpSpPr>
            <p:sp>
              <p:nvSpPr>
                <p:cNvPr id="5602" name="Google Shape;5602;p85"/>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603" name="Google Shape;5603;p85"/>
                <p:cNvSpPr/>
                <p:nvPr/>
              </p:nvSpPr>
              <p:spPr>
                <a:xfrm>
                  <a:off x="4210" y="429"/>
                  <a:ext cx="1046" cy="2285"/>
                </a:xfrm>
                <a:prstGeom prst="rect">
                  <a:avLst/>
                </a:prstGeom>
                <a:gradFill>
                  <a:gsLst>
                    <a:gs pos="0">
                      <a:srgbClr val="292929"/>
                    </a:gs>
                    <a:gs pos="100000">
                      <a:srgbClr val="80808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04" name="Google Shape;5604;p85"/>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605" name="Google Shape;5605;p85"/>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606" name="Google Shape;5606;p85"/>
                <p:cNvSpPr/>
                <p:nvPr/>
              </p:nvSpPr>
              <p:spPr>
                <a:xfrm>
                  <a:off x="4210" y="690"/>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5607" name="Google Shape;5607;p85"/>
                <p:cNvGrpSpPr/>
                <p:nvPr/>
              </p:nvGrpSpPr>
              <p:grpSpPr>
                <a:xfrm>
                  <a:off x="4748" y="666"/>
                  <a:ext cx="578" cy="150"/>
                  <a:chOff x="613" y="2566"/>
                  <a:chExt cx="721" cy="144"/>
                </a:xfrm>
              </p:grpSpPr>
              <p:sp>
                <p:nvSpPr>
                  <p:cNvPr id="5608" name="Google Shape;5608;p85"/>
                  <p:cNvSpPr/>
                  <p:nvPr/>
                </p:nvSpPr>
                <p:spPr>
                  <a:xfrm>
                    <a:off x="613" y="2566"/>
                    <a:ext cx="721" cy="144"/>
                  </a:xfrm>
                  <a:prstGeom prst="roundRect">
                    <a:avLst>
                      <a:gd fmla="val 50000" name="adj"/>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09" name="Google Shape;5609;p85"/>
                  <p:cNvSpPr/>
                  <p:nvPr/>
                </p:nvSpPr>
                <p:spPr>
                  <a:xfrm>
                    <a:off x="625" y="2581"/>
                    <a:ext cx="696"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5610" name="Google Shape;5610;p85"/>
                <p:cNvSpPr/>
                <p:nvPr/>
              </p:nvSpPr>
              <p:spPr>
                <a:xfrm>
                  <a:off x="4220" y="1022"/>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5611" name="Google Shape;5611;p85"/>
                <p:cNvGrpSpPr/>
                <p:nvPr/>
              </p:nvGrpSpPr>
              <p:grpSpPr>
                <a:xfrm>
                  <a:off x="4748" y="990"/>
                  <a:ext cx="578" cy="134"/>
                  <a:chOff x="615" y="2564"/>
                  <a:chExt cx="721" cy="139"/>
                </a:xfrm>
              </p:grpSpPr>
              <p:sp>
                <p:nvSpPr>
                  <p:cNvPr id="5612" name="Google Shape;5612;p85"/>
                  <p:cNvSpPr/>
                  <p:nvPr/>
                </p:nvSpPr>
                <p:spPr>
                  <a:xfrm>
                    <a:off x="615" y="2564"/>
                    <a:ext cx="721" cy="139"/>
                  </a:xfrm>
                  <a:prstGeom prst="roundRect">
                    <a:avLst>
                      <a:gd fmla="val 50000" name="adj"/>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13" name="Google Shape;5613;p85"/>
                  <p:cNvSpPr/>
                  <p:nvPr/>
                </p:nvSpPr>
                <p:spPr>
                  <a:xfrm>
                    <a:off x="628" y="2581"/>
                    <a:ext cx="69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5614" name="Google Shape;5614;p85"/>
                <p:cNvSpPr/>
                <p:nvPr/>
              </p:nvSpPr>
              <p:spPr>
                <a:xfrm>
                  <a:off x="4220" y="1354"/>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15" name="Google Shape;5615;p85"/>
                <p:cNvSpPr/>
                <p:nvPr/>
              </p:nvSpPr>
              <p:spPr>
                <a:xfrm>
                  <a:off x="4230" y="1655"/>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5616" name="Google Shape;5616;p85"/>
                <p:cNvGrpSpPr/>
                <p:nvPr/>
              </p:nvGrpSpPr>
              <p:grpSpPr>
                <a:xfrm>
                  <a:off x="4738" y="1647"/>
                  <a:ext cx="578" cy="135"/>
                  <a:chOff x="618" y="2586"/>
                  <a:chExt cx="720" cy="124"/>
                </a:xfrm>
              </p:grpSpPr>
              <p:sp>
                <p:nvSpPr>
                  <p:cNvPr id="5617" name="Google Shape;5617;p85"/>
                  <p:cNvSpPr/>
                  <p:nvPr/>
                </p:nvSpPr>
                <p:spPr>
                  <a:xfrm>
                    <a:off x="618" y="2586"/>
                    <a:ext cx="720" cy="124"/>
                  </a:xfrm>
                  <a:prstGeom prst="roundRect">
                    <a:avLst>
                      <a:gd fmla="val 50000" name="adj"/>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18" name="Google Shape;5618;p85"/>
                  <p:cNvSpPr/>
                  <p:nvPr/>
                </p:nvSpPr>
                <p:spPr>
                  <a:xfrm>
                    <a:off x="630" y="2586"/>
                    <a:ext cx="695"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5619" name="Google Shape;5619;p85"/>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nvGrpSpPr>
                <p:cNvPr id="5620" name="Google Shape;5620;p85"/>
                <p:cNvGrpSpPr/>
                <p:nvPr/>
              </p:nvGrpSpPr>
              <p:grpSpPr>
                <a:xfrm>
                  <a:off x="4738" y="1330"/>
                  <a:ext cx="588" cy="134"/>
                  <a:chOff x="613" y="2571"/>
                  <a:chExt cx="732" cy="134"/>
                </a:xfrm>
              </p:grpSpPr>
              <p:sp>
                <p:nvSpPr>
                  <p:cNvPr id="5621" name="Google Shape;5621;p85"/>
                  <p:cNvSpPr/>
                  <p:nvPr/>
                </p:nvSpPr>
                <p:spPr>
                  <a:xfrm>
                    <a:off x="613" y="2571"/>
                    <a:ext cx="732" cy="134"/>
                  </a:xfrm>
                  <a:prstGeom prst="roundRect">
                    <a:avLst>
                      <a:gd fmla="val 50000" name="adj"/>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22" name="Google Shape;5622;p85"/>
                  <p:cNvSpPr/>
                  <p:nvPr/>
                </p:nvSpPr>
                <p:spPr>
                  <a:xfrm>
                    <a:off x="625" y="2587"/>
                    <a:ext cx="720"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5623" name="Google Shape;5623;p85"/>
                <p:cNvSpPr/>
                <p:nvPr/>
              </p:nvSpPr>
              <p:spPr>
                <a:xfrm>
                  <a:off x="5246" y="429"/>
                  <a:ext cx="70" cy="2285"/>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24" name="Google Shape;5624;p85"/>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625" name="Google Shape;5625;p85"/>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626" name="Google Shape;5626;p85"/>
                <p:cNvSpPr/>
                <p:nvPr/>
              </p:nvSpPr>
              <p:spPr>
                <a:xfrm>
                  <a:off x="5515" y="2611"/>
                  <a:ext cx="50" cy="95"/>
                </a:xfrm>
                <a:prstGeom prst="ellipse">
                  <a:avLst/>
                </a:prstGeom>
                <a:solidFill>
                  <a:srgbClr val="3333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27" name="Google Shape;5627;p85"/>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628" name="Google Shape;5628;p85"/>
                <p:cNvSpPr/>
                <p:nvPr/>
              </p:nvSpPr>
              <p:spPr>
                <a:xfrm>
                  <a:off x="4140" y="2675"/>
                  <a:ext cx="1196" cy="150"/>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29" name="Google Shape;5629;p85"/>
                <p:cNvSpPr/>
                <p:nvPr/>
              </p:nvSpPr>
              <p:spPr>
                <a:xfrm>
                  <a:off x="4210" y="2714"/>
                  <a:ext cx="1066" cy="79"/>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30" name="Google Shape;5630;p85"/>
                <p:cNvSpPr/>
                <p:nvPr/>
              </p:nvSpPr>
              <p:spPr>
                <a:xfrm>
                  <a:off x="4309" y="2382"/>
                  <a:ext cx="159" cy="142"/>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31" name="Google Shape;5631;p85"/>
                <p:cNvSpPr/>
                <p:nvPr/>
              </p:nvSpPr>
              <p:spPr>
                <a:xfrm>
                  <a:off x="4489" y="2382"/>
                  <a:ext cx="159" cy="142"/>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0000"/>
                    </a:solidFill>
                    <a:latin typeface="Arial"/>
                    <a:ea typeface="Arial"/>
                    <a:cs typeface="Arial"/>
                    <a:sym typeface="Arial"/>
                  </a:endParaRPr>
                </a:p>
              </p:txBody>
            </p:sp>
            <p:sp>
              <p:nvSpPr>
                <p:cNvPr id="5632" name="Google Shape;5632;p85"/>
                <p:cNvSpPr/>
                <p:nvPr/>
              </p:nvSpPr>
              <p:spPr>
                <a:xfrm>
                  <a:off x="4658" y="2382"/>
                  <a:ext cx="159" cy="142"/>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33" name="Google Shape;5633;p85"/>
                <p:cNvSpPr/>
                <p:nvPr/>
              </p:nvSpPr>
              <p:spPr>
                <a:xfrm>
                  <a:off x="5067" y="1837"/>
                  <a:ext cx="80" cy="759"/>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pic>
            <p:nvPicPr>
              <p:cNvPr id="5634" name="Google Shape;5634;p85"/>
              <p:cNvPicPr preferRelativeResize="0"/>
              <p:nvPr/>
            </p:nvPicPr>
            <p:blipFill rotWithShape="1">
              <a:blip r:embed="rId4">
                <a:alphaModFix/>
              </a:blip>
              <a:srcRect b="0" l="0" r="0" t="0"/>
              <a:stretch/>
            </p:blipFill>
            <p:spPr>
              <a:xfrm>
                <a:off x="5440087" y="1742411"/>
                <a:ext cx="1039824" cy="309703"/>
              </a:xfrm>
              <a:prstGeom prst="rect">
                <a:avLst/>
              </a:prstGeom>
              <a:noFill/>
              <a:ln>
                <a:noFill/>
              </a:ln>
            </p:spPr>
          </p:pic>
          <p:sp>
            <p:nvSpPr>
              <p:cNvPr id="5635" name="Google Shape;5635;p85"/>
              <p:cNvSpPr txBox="1"/>
              <p:nvPr/>
            </p:nvSpPr>
            <p:spPr>
              <a:xfrm>
                <a:off x="5558972" y="1947149"/>
                <a:ext cx="928459" cy="5847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controller</a:t>
                </a:r>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5636" name="Google Shape;5636;p85"/>
            <p:cNvSpPr/>
            <p:nvPr/>
          </p:nvSpPr>
          <p:spPr>
            <a:xfrm>
              <a:off x="5418667" y="1587500"/>
              <a:ext cx="1270000" cy="1481667"/>
            </a:xfrm>
            <a:prstGeom prst="rect">
              <a:avLst/>
            </a:prstGeom>
            <a:solidFill>
              <a:srgbClr val="FFFFFF">
                <a:alpha val="6549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5637" name="Google Shape;5637;p85"/>
          <p:cNvSpPr txBox="1"/>
          <p:nvPr/>
        </p:nvSpPr>
        <p:spPr>
          <a:xfrm>
            <a:off x="7135925" y="936537"/>
            <a:ext cx="4620000" cy="321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lang="en-US" sz="2600">
                <a:latin typeface="Calibri"/>
                <a:ea typeface="Calibri"/>
                <a:cs typeface="Calibri"/>
                <a:sym typeface="Calibri"/>
              </a:rPr>
              <a:t>οργανωμένοι πίνακες μπορούν να δημιουργήσουν</a:t>
            </a:r>
            <a:r>
              <a:rPr b="0" lang="en-US" sz="2600" u="none" cap="none" strike="noStrike">
                <a:solidFill>
                  <a:srgbClr val="000000"/>
                </a:solidFill>
                <a:latin typeface="Calibri"/>
                <a:ea typeface="Calibri"/>
                <a:cs typeface="Calibri"/>
                <a:sym typeface="Calibri"/>
              </a:rPr>
              <a:t> </a:t>
            </a:r>
            <a:r>
              <a:rPr b="0" lang="en-US" sz="2600" u="none" cap="none" strike="noStrike">
                <a:solidFill>
                  <a:srgbClr val="CC0000"/>
                </a:solidFill>
                <a:latin typeface="Calibri"/>
                <a:ea typeface="Calibri"/>
                <a:cs typeface="Calibri"/>
                <a:sym typeface="Calibri"/>
              </a:rPr>
              <a:t>network-wide </a:t>
            </a:r>
            <a:r>
              <a:rPr lang="en-US" sz="2600">
                <a:latin typeface="Calibri"/>
                <a:ea typeface="Calibri"/>
                <a:cs typeface="Calibri"/>
                <a:sym typeface="Calibri"/>
              </a:rPr>
              <a:t>συμπεριφορά</a:t>
            </a:r>
            <a:r>
              <a:rPr b="0" lang="en-US" sz="2600" u="none" cap="none" strike="noStrike">
                <a:solidFill>
                  <a:srgbClr val="000000"/>
                </a:solidFill>
                <a:latin typeface="Calibri"/>
                <a:ea typeface="Calibri"/>
                <a:cs typeface="Calibri"/>
                <a:sym typeface="Calibri"/>
              </a:rPr>
              <a:t>, </a:t>
            </a:r>
            <a:r>
              <a:rPr lang="en-US" sz="2600">
                <a:latin typeface="Calibri"/>
                <a:ea typeface="Calibri"/>
                <a:cs typeface="Calibri"/>
                <a:sym typeface="Calibri"/>
              </a:rPr>
              <a:t>π</a:t>
            </a:r>
            <a:r>
              <a:rPr b="0" lang="en-US" sz="2600" u="none" cap="none" strike="noStrike">
                <a:solidFill>
                  <a:srgbClr val="000000"/>
                </a:solidFill>
                <a:latin typeface="Calibri"/>
                <a:ea typeface="Calibri"/>
                <a:cs typeface="Calibri"/>
                <a:sym typeface="Calibri"/>
              </a:rPr>
              <a:t>.</a:t>
            </a:r>
            <a:r>
              <a:rPr lang="en-US" sz="2600">
                <a:latin typeface="Calibri"/>
                <a:ea typeface="Calibri"/>
                <a:cs typeface="Calibri"/>
                <a:sym typeface="Calibri"/>
              </a:rPr>
              <a:t>χ</a:t>
            </a:r>
            <a:r>
              <a:rPr b="0" lang="en-US" sz="2600" u="none" cap="none" strike="noStrike">
                <a:solidFill>
                  <a:srgbClr val="000000"/>
                </a:solidFill>
                <a:latin typeface="Calibri"/>
                <a:ea typeface="Calibri"/>
                <a:cs typeface="Calibri"/>
                <a:sym typeface="Calibri"/>
              </a:rPr>
              <a:t>.,:</a:t>
            </a:r>
            <a:endParaRPr sz="2600"/>
          </a:p>
          <a:p>
            <a:pPr indent="-225425" lvl="0" marL="342900" marR="0" rtl="0" algn="l">
              <a:lnSpc>
                <a:spcPct val="90000"/>
              </a:lnSpc>
              <a:spcBef>
                <a:spcPts val="600"/>
              </a:spcBef>
              <a:spcAft>
                <a:spcPts val="0"/>
              </a:spcAft>
              <a:buClr>
                <a:srgbClr val="0000A8"/>
              </a:buClr>
              <a:buSzPts val="2600"/>
              <a:buFont typeface="Noto Sans Symbols"/>
              <a:buChar char="▪"/>
            </a:pPr>
            <a:r>
              <a:rPr lang="en-US" sz="2600">
                <a:latin typeface="Calibri"/>
                <a:ea typeface="Calibri"/>
                <a:cs typeface="Calibri"/>
                <a:sym typeface="Calibri"/>
              </a:rPr>
              <a:t>τα πακέτα από τους</a:t>
            </a:r>
            <a:r>
              <a:rPr b="0" lang="en-US" sz="2600" u="none" cap="none" strike="noStrike">
                <a:solidFill>
                  <a:srgbClr val="000000"/>
                </a:solidFill>
                <a:latin typeface="Calibri"/>
                <a:ea typeface="Calibri"/>
                <a:cs typeface="Calibri"/>
                <a:sym typeface="Calibri"/>
              </a:rPr>
              <a:t> hosts h5 </a:t>
            </a:r>
            <a:r>
              <a:rPr lang="en-US" sz="2600">
                <a:latin typeface="Calibri"/>
                <a:ea typeface="Calibri"/>
                <a:cs typeface="Calibri"/>
                <a:sym typeface="Calibri"/>
              </a:rPr>
              <a:t>και</a:t>
            </a:r>
            <a:r>
              <a:rPr b="0" lang="en-US" sz="2600" u="none" cap="none" strike="noStrike">
                <a:solidFill>
                  <a:srgbClr val="000000"/>
                </a:solidFill>
                <a:latin typeface="Calibri"/>
                <a:ea typeface="Calibri"/>
                <a:cs typeface="Calibri"/>
                <a:sym typeface="Calibri"/>
              </a:rPr>
              <a:t> h6 </a:t>
            </a:r>
            <a:r>
              <a:rPr lang="en-US" sz="2600">
                <a:latin typeface="Calibri"/>
                <a:ea typeface="Calibri"/>
                <a:cs typeface="Calibri"/>
                <a:sym typeface="Calibri"/>
              </a:rPr>
              <a:t>πρέπει να </a:t>
            </a:r>
            <a:r>
              <a:rPr lang="en-US" sz="2600">
                <a:latin typeface="Calibri"/>
                <a:ea typeface="Calibri"/>
                <a:cs typeface="Calibri"/>
                <a:sym typeface="Calibri"/>
              </a:rPr>
              <a:t>σταλούν</a:t>
            </a:r>
            <a:r>
              <a:rPr lang="en-US" sz="2600">
                <a:latin typeface="Calibri"/>
                <a:ea typeface="Calibri"/>
                <a:cs typeface="Calibri"/>
                <a:sym typeface="Calibri"/>
              </a:rPr>
              <a:t> στον </a:t>
            </a:r>
            <a:r>
              <a:rPr b="0" lang="en-US" sz="2600" u="none" cap="none" strike="noStrike">
                <a:solidFill>
                  <a:srgbClr val="000000"/>
                </a:solidFill>
                <a:latin typeface="Calibri"/>
                <a:ea typeface="Calibri"/>
                <a:cs typeface="Calibri"/>
                <a:sym typeface="Calibri"/>
              </a:rPr>
              <a:t>h3 </a:t>
            </a:r>
            <a:r>
              <a:rPr lang="en-US" sz="2600">
                <a:latin typeface="Calibri"/>
                <a:ea typeface="Calibri"/>
                <a:cs typeface="Calibri"/>
                <a:sym typeface="Calibri"/>
              </a:rPr>
              <a:t>ή</a:t>
            </a:r>
            <a:r>
              <a:rPr b="0" lang="en-US" sz="2600" u="none" cap="none" strike="noStrike">
                <a:solidFill>
                  <a:srgbClr val="000000"/>
                </a:solidFill>
                <a:latin typeface="Calibri"/>
                <a:ea typeface="Calibri"/>
                <a:cs typeface="Calibri"/>
                <a:sym typeface="Calibri"/>
              </a:rPr>
              <a:t> h4, </a:t>
            </a:r>
            <a:r>
              <a:rPr lang="en-US" sz="2600">
                <a:latin typeface="Calibri"/>
                <a:ea typeface="Calibri"/>
                <a:cs typeface="Calibri"/>
                <a:sym typeface="Calibri"/>
              </a:rPr>
              <a:t>μέσω του s1</a:t>
            </a:r>
            <a:r>
              <a:rPr b="0" lang="en-US" sz="2600" u="none" cap="none" strike="noStrike">
                <a:solidFill>
                  <a:srgbClr val="000000"/>
                </a:solidFill>
                <a:latin typeface="Calibri"/>
                <a:ea typeface="Calibri"/>
                <a:cs typeface="Calibri"/>
                <a:sym typeface="Calibri"/>
              </a:rPr>
              <a:t> </a:t>
            </a:r>
            <a:r>
              <a:rPr lang="en-US" sz="2600">
                <a:latin typeface="Calibri"/>
                <a:ea typeface="Calibri"/>
                <a:cs typeface="Calibri"/>
                <a:sym typeface="Calibri"/>
              </a:rPr>
              <a:t>και από εκεί στον </a:t>
            </a:r>
            <a:r>
              <a:rPr b="0" lang="en-US" sz="2600" u="none" cap="none" strike="noStrike">
                <a:solidFill>
                  <a:srgbClr val="000000"/>
                </a:solidFill>
                <a:latin typeface="Calibri"/>
                <a:ea typeface="Calibri"/>
                <a:cs typeface="Calibri"/>
                <a:sym typeface="Calibri"/>
              </a:rPr>
              <a:t> s2</a:t>
            </a:r>
            <a:endParaRPr sz="2600"/>
          </a:p>
        </p:txBody>
      </p:sp>
      <p:grpSp>
        <p:nvGrpSpPr>
          <p:cNvPr id="5638" name="Google Shape;5638;p85"/>
          <p:cNvGrpSpPr/>
          <p:nvPr/>
        </p:nvGrpSpPr>
        <p:grpSpPr>
          <a:xfrm>
            <a:off x="3869633" y="4253948"/>
            <a:ext cx="728870" cy="410817"/>
            <a:chOff x="7493876" y="2774731"/>
            <a:chExt cx="1481958" cy="894622"/>
          </a:xfrm>
        </p:grpSpPr>
        <p:sp>
          <p:nvSpPr>
            <p:cNvPr id="5639" name="Google Shape;5639;p85"/>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rgbClr val="0000A8"/>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5640" name="Google Shape;5640;p85"/>
            <p:cNvSpPr/>
            <p:nvPr/>
          </p:nvSpPr>
          <p:spPr>
            <a:xfrm>
              <a:off x="7494729" y="2774731"/>
              <a:ext cx="1480163" cy="579140"/>
            </a:xfrm>
            <a:prstGeom prst="ellipse">
              <a:avLst/>
            </a:prstGeom>
            <a:solidFill>
              <a:srgbClr val="B8C2C9"/>
            </a:solidFill>
            <a:ln cap="flat" cmpd="sng" w="9525">
              <a:solidFill>
                <a:srgbClr val="0000A8"/>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5641" name="Google Shape;5641;p85"/>
            <p:cNvGrpSpPr/>
            <p:nvPr/>
          </p:nvGrpSpPr>
          <p:grpSpPr>
            <a:xfrm>
              <a:off x="7713663" y="2848339"/>
              <a:ext cx="1042107" cy="425543"/>
              <a:chOff x="7786941" y="2884917"/>
              <a:chExt cx="897649" cy="353919"/>
            </a:xfrm>
          </p:grpSpPr>
          <p:sp>
            <p:nvSpPr>
              <p:cNvPr id="5642" name="Google Shape;5642;p85"/>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643" name="Google Shape;5643;p85"/>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644" name="Google Shape;5644;p85"/>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645" name="Google Shape;5645;p85"/>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5646" name="Google Shape;5646;p85"/>
          <p:cNvGrpSpPr/>
          <p:nvPr/>
        </p:nvGrpSpPr>
        <p:grpSpPr>
          <a:xfrm>
            <a:off x="6009859" y="4287078"/>
            <a:ext cx="728870" cy="410817"/>
            <a:chOff x="7493876" y="2774731"/>
            <a:chExt cx="1481958" cy="894622"/>
          </a:xfrm>
        </p:grpSpPr>
        <p:sp>
          <p:nvSpPr>
            <p:cNvPr id="5647" name="Google Shape;5647;p85"/>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rgbClr val="0000A8"/>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5648" name="Google Shape;5648;p85"/>
            <p:cNvSpPr/>
            <p:nvPr/>
          </p:nvSpPr>
          <p:spPr>
            <a:xfrm>
              <a:off x="7494729" y="2774731"/>
              <a:ext cx="1480163" cy="579140"/>
            </a:xfrm>
            <a:prstGeom prst="ellipse">
              <a:avLst/>
            </a:prstGeom>
            <a:solidFill>
              <a:srgbClr val="B8C2C9"/>
            </a:solidFill>
            <a:ln cap="flat" cmpd="sng" w="9525">
              <a:solidFill>
                <a:srgbClr val="0000A8"/>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5649" name="Google Shape;5649;p85"/>
            <p:cNvGrpSpPr/>
            <p:nvPr/>
          </p:nvGrpSpPr>
          <p:grpSpPr>
            <a:xfrm>
              <a:off x="7713663" y="2848339"/>
              <a:ext cx="1042107" cy="425543"/>
              <a:chOff x="7786941" y="2884917"/>
              <a:chExt cx="897649" cy="353919"/>
            </a:xfrm>
          </p:grpSpPr>
          <p:sp>
            <p:nvSpPr>
              <p:cNvPr id="5650" name="Google Shape;5650;p85"/>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651" name="Google Shape;5651;p85"/>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652" name="Google Shape;5652;p85"/>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653" name="Google Shape;5653;p85"/>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5654" name="Google Shape;5654;p85"/>
          <p:cNvGrpSpPr/>
          <p:nvPr/>
        </p:nvGrpSpPr>
        <p:grpSpPr>
          <a:xfrm>
            <a:off x="3882885" y="2411896"/>
            <a:ext cx="728870" cy="410817"/>
            <a:chOff x="7493876" y="2774731"/>
            <a:chExt cx="1481958" cy="894622"/>
          </a:xfrm>
        </p:grpSpPr>
        <p:sp>
          <p:nvSpPr>
            <p:cNvPr id="5655" name="Google Shape;5655;p85"/>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rgbClr val="0000A8"/>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5656" name="Google Shape;5656;p85"/>
            <p:cNvSpPr/>
            <p:nvPr/>
          </p:nvSpPr>
          <p:spPr>
            <a:xfrm>
              <a:off x="7494729" y="2774731"/>
              <a:ext cx="1480163" cy="579140"/>
            </a:xfrm>
            <a:prstGeom prst="ellipse">
              <a:avLst/>
            </a:prstGeom>
            <a:solidFill>
              <a:srgbClr val="B8C2C9"/>
            </a:solidFill>
            <a:ln cap="flat" cmpd="sng" w="9525">
              <a:solidFill>
                <a:srgbClr val="0000A8"/>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5657" name="Google Shape;5657;p85"/>
            <p:cNvGrpSpPr/>
            <p:nvPr/>
          </p:nvGrpSpPr>
          <p:grpSpPr>
            <a:xfrm>
              <a:off x="7713663" y="2848339"/>
              <a:ext cx="1042107" cy="425543"/>
              <a:chOff x="7786941" y="2884917"/>
              <a:chExt cx="897649" cy="353919"/>
            </a:xfrm>
          </p:grpSpPr>
          <p:sp>
            <p:nvSpPr>
              <p:cNvPr id="5658" name="Google Shape;5658;p85"/>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659" name="Google Shape;5659;p85"/>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660" name="Google Shape;5660;p85"/>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661" name="Google Shape;5661;p85"/>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5662" name="Google Shape;5662;p85"/>
          <p:cNvGrpSpPr/>
          <p:nvPr/>
        </p:nvGrpSpPr>
        <p:grpSpPr>
          <a:xfrm>
            <a:off x="3414532" y="2789499"/>
            <a:ext cx="3842795" cy="2465405"/>
            <a:chOff x="3414532" y="2693870"/>
            <a:chExt cx="3842795" cy="2595759"/>
          </a:xfrm>
        </p:grpSpPr>
        <p:sp>
          <p:nvSpPr>
            <p:cNvPr id="5663" name="Google Shape;5663;p85"/>
            <p:cNvSpPr/>
            <p:nvPr/>
          </p:nvSpPr>
          <p:spPr>
            <a:xfrm>
              <a:off x="3414532" y="2693870"/>
              <a:ext cx="3842795" cy="2040239"/>
            </a:xfrm>
            <a:custGeom>
              <a:rect b="b" l="l" r="r" t="t"/>
              <a:pathLst>
                <a:path extrusionOk="0" h="2040239" w="3842795">
                  <a:moveTo>
                    <a:pt x="0" y="3032"/>
                  </a:moveTo>
                  <a:cubicBezTo>
                    <a:pt x="381965" y="14606"/>
                    <a:pt x="571192" y="-50652"/>
                    <a:pt x="658002" y="119110"/>
                  </a:cubicBezTo>
                  <a:cubicBezTo>
                    <a:pt x="744812" y="288872"/>
                    <a:pt x="538223" y="1604196"/>
                    <a:pt x="729205" y="1924429"/>
                  </a:cubicBezTo>
                  <a:cubicBezTo>
                    <a:pt x="844952" y="2152065"/>
                    <a:pt x="2812648" y="1974585"/>
                    <a:pt x="3842795" y="1970727"/>
                  </a:cubicBezTo>
                </a:path>
              </a:pathLst>
            </a:custGeom>
            <a:noFill/>
            <a:ln cap="flat" cmpd="sng" w="73025">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664" name="Google Shape;5664;p85"/>
            <p:cNvSpPr/>
            <p:nvPr/>
          </p:nvSpPr>
          <p:spPr>
            <a:xfrm>
              <a:off x="5465338" y="4722802"/>
              <a:ext cx="823595" cy="566827"/>
            </a:xfrm>
            <a:custGeom>
              <a:rect b="b" l="l" r="r" t="t"/>
              <a:pathLst>
                <a:path extrusionOk="0" h="566827" w="823595">
                  <a:moveTo>
                    <a:pt x="0" y="0"/>
                  </a:moveTo>
                  <a:cubicBezTo>
                    <a:pt x="281651" y="46299"/>
                    <a:pt x="669592" y="55668"/>
                    <a:pt x="784991" y="150139"/>
                  </a:cubicBezTo>
                  <a:cubicBezTo>
                    <a:pt x="900390" y="244610"/>
                    <a:pt x="723260" y="427931"/>
                    <a:pt x="692394" y="566827"/>
                  </a:cubicBezTo>
                </a:path>
              </a:pathLst>
            </a:custGeom>
            <a:noFill/>
            <a:ln cap="flat" cmpd="sng" w="73025">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nvGrpSpPr>
          <p:cNvPr id="5665" name="Google Shape;5665;p85"/>
          <p:cNvGrpSpPr/>
          <p:nvPr/>
        </p:nvGrpSpPr>
        <p:grpSpPr>
          <a:xfrm>
            <a:off x="4311464" y="1958381"/>
            <a:ext cx="3143235" cy="3158697"/>
            <a:chOff x="4114093" y="2303316"/>
            <a:chExt cx="3143235" cy="3158697"/>
          </a:xfrm>
        </p:grpSpPr>
        <p:sp>
          <p:nvSpPr>
            <p:cNvPr id="5666" name="Google Shape;5666;p85"/>
            <p:cNvSpPr/>
            <p:nvPr/>
          </p:nvSpPr>
          <p:spPr>
            <a:xfrm>
              <a:off x="4114093" y="2303316"/>
              <a:ext cx="3143235" cy="2416160"/>
            </a:xfrm>
            <a:custGeom>
              <a:rect b="b" l="l" r="r" t="t"/>
              <a:pathLst>
                <a:path extrusionOk="0" h="2416160" w="3143235">
                  <a:moveTo>
                    <a:pt x="33392" y="0"/>
                  </a:moveTo>
                  <a:cubicBezTo>
                    <a:pt x="30261" y="244713"/>
                    <a:pt x="-37668" y="2215855"/>
                    <a:pt x="29645" y="2314984"/>
                  </a:cubicBezTo>
                  <a:cubicBezTo>
                    <a:pt x="175372" y="2508892"/>
                    <a:pt x="2113088" y="2365140"/>
                    <a:pt x="3143235" y="2361282"/>
                  </a:cubicBezTo>
                </a:path>
              </a:pathLst>
            </a:custGeom>
            <a:noFill/>
            <a:ln cap="flat" cmpd="sng" w="73025">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667" name="Google Shape;5667;p85"/>
            <p:cNvSpPr/>
            <p:nvPr/>
          </p:nvSpPr>
          <p:spPr>
            <a:xfrm>
              <a:off x="4906955" y="4715304"/>
              <a:ext cx="814542" cy="746709"/>
            </a:xfrm>
            <a:custGeom>
              <a:rect b="b" l="l" r="r" t="t"/>
              <a:pathLst>
                <a:path extrusionOk="0" h="746709" w="814542">
                  <a:moveTo>
                    <a:pt x="0" y="0"/>
                  </a:moveTo>
                  <a:cubicBezTo>
                    <a:pt x="281651" y="46299"/>
                    <a:pt x="680835" y="25688"/>
                    <a:pt x="784991" y="150139"/>
                  </a:cubicBezTo>
                  <a:cubicBezTo>
                    <a:pt x="889147" y="274590"/>
                    <a:pt x="689533" y="604065"/>
                    <a:pt x="624939" y="746709"/>
                  </a:cubicBezTo>
                </a:path>
              </a:pathLst>
            </a:custGeom>
            <a:noFill/>
            <a:ln cap="flat" cmpd="sng" w="73025">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sp>
        <p:nvSpPr>
          <p:cNvPr id="5668" name="Google Shape;5668;p85"/>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
        <p:nvSpPr>
          <p:cNvPr id="5669" name="Google Shape;5669;p85"/>
          <p:cNvSpPr txBox="1"/>
          <p:nvPr>
            <p:ph type="title"/>
          </p:nvPr>
        </p:nvSpPr>
        <p:spPr>
          <a:xfrm>
            <a:off x="0" y="248375"/>
            <a:ext cx="114300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800"/>
              <a:buFont typeface="Calibri"/>
              <a:buNone/>
            </a:pPr>
            <a:r>
              <a:rPr lang="en-US" sz="5000"/>
              <a:t>OpenFlow: παράδειγμα</a:t>
            </a:r>
            <a:endParaRPr sz="5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37"/>
                                        </p:tgtEl>
                                        <p:attrNameLst>
                                          <p:attrName>style.visibility</p:attrName>
                                        </p:attrNameLst>
                                      </p:cBhvr>
                                      <p:to>
                                        <p:strVal val="visible"/>
                                      </p:to>
                                    </p:set>
                                    <p:animEffect filter="fade" transition="in">
                                      <p:cBhvr>
                                        <p:cTn dur="500"/>
                                        <p:tgtEl>
                                          <p:spTgt spid="56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62"/>
                                        </p:tgtEl>
                                        <p:attrNameLst>
                                          <p:attrName>style.visibility</p:attrName>
                                        </p:attrNameLst>
                                      </p:cBhvr>
                                      <p:to>
                                        <p:strVal val="visible"/>
                                      </p:to>
                                    </p:set>
                                    <p:animEffect filter="fade" transition="in">
                                      <p:cBhvr>
                                        <p:cTn dur="500"/>
                                        <p:tgtEl>
                                          <p:spTgt spid="566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665"/>
                                        </p:tgtEl>
                                        <p:attrNameLst>
                                          <p:attrName>style.visibility</p:attrName>
                                        </p:attrNameLst>
                                      </p:cBhvr>
                                      <p:to>
                                        <p:strVal val="visible"/>
                                      </p:to>
                                    </p:set>
                                    <p:animEffect filter="fade" transition="in">
                                      <p:cBhvr>
                                        <p:cTn dur="500"/>
                                        <p:tgtEl>
                                          <p:spTgt spid="56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4" name="Shape 5674"/>
        <p:cNvGrpSpPr/>
        <p:nvPr/>
      </p:nvGrpSpPr>
      <p:grpSpPr>
        <a:xfrm>
          <a:off x="0" y="0"/>
          <a:ext cx="0" cy="0"/>
          <a:chOff x="0" y="0"/>
          <a:chExt cx="0" cy="0"/>
        </a:xfrm>
      </p:grpSpPr>
      <p:grpSp>
        <p:nvGrpSpPr>
          <p:cNvPr id="5675" name="Google Shape;5675;p86"/>
          <p:cNvGrpSpPr/>
          <p:nvPr/>
        </p:nvGrpSpPr>
        <p:grpSpPr>
          <a:xfrm>
            <a:off x="1022483" y="1382918"/>
            <a:ext cx="2997200" cy="1262063"/>
            <a:chOff x="637575" y="1263648"/>
            <a:chExt cx="2998252" cy="1261939"/>
          </a:xfrm>
        </p:grpSpPr>
        <p:sp>
          <p:nvSpPr>
            <p:cNvPr id="5676" name="Google Shape;5676;p86"/>
            <p:cNvSpPr/>
            <p:nvPr/>
          </p:nvSpPr>
          <p:spPr>
            <a:xfrm flipH="1" rot="10800000">
              <a:off x="678864" y="2160498"/>
              <a:ext cx="2956963" cy="365089"/>
            </a:xfrm>
            <a:custGeom>
              <a:rect b="b" l="l" r="r" t="t"/>
              <a:pathLst>
                <a:path extrusionOk="0" h="364586" w="2957279">
                  <a:moveTo>
                    <a:pt x="3018" y="364586"/>
                  </a:moveTo>
                  <a:cubicBezTo>
                    <a:pt x="-83949" y="327008"/>
                    <a:pt x="1733141" y="192516"/>
                    <a:pt x="2225518" y="131752"/>
                  </a:cubicBezTo>
                  <a:cubicBezTo>
                    <a:pt x="2717895" y="70988"/>
                    <a:pt x="2402554" y="114689"/>
                    <a:pt x="2957279" y="0"/>
                  </a:cubicBezTo>
                  <a:cubicBezTo>
                    <a:pt x="2832942" y="71922"/>
                    <a:pt x="2815596" y="78695"/>
                    <a:pt x="2780603" y="138232"/>
                  </a:cubicBezTo>
                  <a:cubicBezTo>
                    <a:pt x="2745610" y="197769"/>
                    <a:pt x="2727394" y="213043"/>
                    <a:pt x="2747322" y="357223"/>
                  </a:cubicBezTo>
                  <a:lnTo>
                    <a:pt x="3018" y="364586"/>
                  </a:lnTo>
                  <a:close/>
                </a:path>
              </a:pathLst>
            </a:custGeom>
            <a:gradFill>
              <a:gsLst>
                <a:gs pos="0">
                  <a:srgbClr val="FFFFFF"/>
                </a:gs>
                <a:gs pos="100000">
                  <a:srgbClr val="BFBFBF"/>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nvGrpSpPr>
            <p:cNvPr id="5677" name="Google Shape;5677;p86"/>
            <p:cNvGrpSpPr/>
            <p:nvPr/>
          </p:nvGrpSpPr>
          <p:grpSpPr>
            <a:xfrm>
              <a:off x="637575" y="1263648"/>
              <a:ext cx="2833213" cy="915898"/>
              <a:chOff x="-994833" y="4042832"/>
              <a:chExt cx="2833213" cy="915898"/>
            </a:xfrm>
          </p:grpSpPr>
          <p:sp>
            <p:nvSpPr>
              <p:cNvPr id="5678" name="Google Shape;5678;p86"/>
              <p:cNvSpPr/>
              <p:nvPr/>
            </p:nvSpPr>
            <p:spPr>
              <a:xfrm>
                <a:off x="-977364" y="4042832"/>
                <a:ext cx="2775924" cy="915898"/>
              </a:xfrm>
              <a:prstGeom prst="rect">
                <a:avLst/>
              </a:prstGeom>
              <a:solidFill>
                <a:srgbClr val="F2F2F2"/>
              </a:solidFill>
              <a:ln cap="flat" cmpd="sng" w="9525">
                <a:solidFill>
                  <a:schemeClr val="dk1"/>
                </a:solidFill>
                <a:prstDash val="solid"/>
                <a:round/>
                <a:headEnd len="sm" w="sm" type="none"/>
                <a:tailEnd len="sm" w="sm" type="none"/>
              </a:ln>
              <a:effectLst>
                <a:outerShdw blurRad="50800" rotWithShape="0" algn="bl" dir="189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679" name="Google Shape;5679;p86"/>
              <p:cNvSpPr txBox="1"/>
              <p:nvPr/>
            </p:nvSpPr>
            <p:spPr>
              <a:xfrm>
                <a:off x="-931177" y="4360336"/>
                <a:ext cx="1646504" cy="5847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IP Src = 10.3.*.*</a:t>
                </a:r>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IP Dst = 10.2.*.*</a:t>
                </a:r>
                <a:endParaRPr/>
              </a:p>
            </p:txBody>
          </p:sp>
          <p:sp>
            <p:nvSpPr>
              <p:cNvPr id="5680" name="Google Shape;5680;p86"/>
              <p:cNvSpPr txBox="1"/>
              <p:nvPr/>
            </p:nvSpPr>
            <p:spPr>
              <a:xfrm>
                <a:off x="718763" y="4491568"/>
                <a:ext cx="1119617"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forward(3)</a:t>
                </a:r>
                <a:endParaRPr/>
              </a:p>
            </p:txBody>
          </p:sp>
          <p:cxnSp>
            <p:nvCxnSpPr>
              <p:cNvPr id="5681" name="Google Shape;5681;p86"/>
              <p:cNvCxnSpPr/>
              <p:nvPr/>
            </p:nvCxnSpPr>
            <p:spPr>
              <a:xfrm>
                <a:off x="-994833" y="4402666"/>
                <a:ext cx="2794000" cy="0"/>
              </a:xfrm>
              <a:prstGeom prst="straightConnector1">
                <a:avLst/>
              </a:prstGeom>
              <a:noFill/>
              <a:ln cap="flat" cmpd="sng" w="9525">
                <a:solidFill>
                  <a:srgbClr val="000000"/>
                </a:solidFill>
                <a:prstDash val="solid"/>
                <a:round/>
                <a:headEnd len="med" w="med" type="none"/>
                <a:tailEnd len="med" w="med" type="none"/>
              </a:ln>
            </p:spPr>
          </p:cxnSp>
          <p:sp>
            <p:nvSpPr>
              <p:cNvPr id="5682" name="Google Shape;5682;p86"/>
              <p:cNvSpPr txBox="1"/>
              <p:nvPr/>
            </p:nvSpPr>
            <p:spPr>
              <a:xfrm>
                <a:off x="-674004" y="4051301"/>
                <a:ext cx="74341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match</a:t>
                </a:r>
                <a:endParaRPr/>
              </a:p>
            </p:txBody>
          </p:sp>
          <p:sp>
            <p:nvSpPr>
              <p:cNvPr id="5683" name="Google Shape;5683;p86"/>
              <p:cNvSpPr txBox="1"/>
              <p:nvPr/>
            </p:nvSpPr>
            <p:spPr>
              <a:xfrm>
                <a:off x="875396" y="4055535"/>
                <a:ext cx="732192"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action</a:t>
                </a:r>
                <a:endParaRPr/>
              </a:p>
            </p:txBody>
          </p:sp>
          <p:cxnSp>
            <p:nvCxnSpPr>
              <p:cNvPr id="5684" name="Google Shape;5684;p86"/>
              <p:cNvCxnSpPr/>
              <p:nvPr/>
            </p:nvCxnSpPr>
            <p:spPr>
              <a:xfrm>
                <a:off x="738264" y="4049182"/>
                <a:ext cx="1" cy="904875"/>
              </a:xfrm>
              <a:prstGeom prst="straightConnector1">
                <a:avLst/>
              </a:prstGeom>
              <a:noFill/>
              <a:ln cap="flat" cmpd="sng" w="9525">
                <a:solidFill>
                  <a:srgbClr val="000000"/>
                </a:solidFill>
                <a:prstDash val="solid"/>
                <a:round/>
                <a:headEnd len="med" w="med" type="none"/>
                <a:tailEnd len="med" w="med" type="none"/>
              </a:ln>
            </p:spPr>
          </p:cxnSp>
        </p:grpSp>
      </p:grpSp>
      <p:grpSp>
        <p:nvGrpSpPr>
          <p:cNvPr id="5685" name="Google Shape;5685;p86"/>
          <p:cNvGrpSpPr/>
          <p:nvPr/>
        </p:nvGrpSpPr>
        <p:grpSpPr>
          <a:xfrm>
            <a:off x="6340608" y="4510088"/>
            <a:ext cx="2894013" cy="2022475"/>
            <a:chOff x="5956617" y="4509743"/>
            <a:chExt cx="2893901" cy="2022127"/>
          </a:xfrm>
        </p:grpSpPr>
        <p:sp>
          <p:nvSpPr>
            <p:cNvPr id="5686" name="Google Shape;5686;p86"/>
            <p:cNvSpPr/>
            <p:nvPr/>
          </p:nvSpPr>
          <p:spPr>
            <a:xfrm flipH="1">
              <a:off x="5956617" y="4509743"/>
              <a:ext cx="2838340" cy="630129"/>
            </a:xfrm>
            <a:custGeom>
              <a:rect b="b" l="l" r="r" t="t"/>
              <a:pathLst>
                <a:path extrusionOk="0" h="630630" w="2839117">
                  <a:moveTo>
                    <a:pt x="2979" y="630630"/>
                  </a:moveTo>
                  <a:cubicBezTo>
                    <a:pt x="-83988" y="593052"/>
                    <a:pt x="1757818" y="502095"/>
                    <a:pt x="2225479" y="397796"/>
                  </a:cubicBezTo>
                  <a:cubicBezTo>
                    <a:pt x="2693140" y="293497"/>
                    <a:pt x="2720754" y="36586"/>
                    <a:pt x="2808948" y="4836"/>
                  </a:cubicBezTo>
                  <a:cubicBezTo>
                    <a:pt x="2897142" y="-26914"/>
                    <a:pt x="2764923" y="104224"/>
                    <a:pt x="2754646" y="207296"/>
                  </a:cubicBezTo>
                  <a:cubicBezTo>
                    <a:pt x="2744369" y="310368"/>
                    <a:pt x="2727355" y="479087"/>
                    <a:pt x="2747283" y="623267"/>
                  </a:cubicBezTo>
                  <a:lnTo>
                    <a:pt x="2979" y="630630"/>
                  </a:lnTo>
                  <a:close/>
                </a:path>
              </a:pathLst>
            </a:custGeom>
            <a:gradFill>
              <a:gsLst>
                <a:gs pos="0">
                  <a:srgbClr val="FFFFFF"/>
                </a:gs>
                <a:gs pos="100000">
                  <a:srgbClr val="BFBFBF"/>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nvGrpSpPr>
            <p:cNvPr id="5687" name="Google Shape;5687;p86"/>
            <p:cNvGrpSpPr/>
            <p:nvPr/>
          </p:nvGrpSpPr>
          <p:grpSpPr>
            <a:xfrm>
              <a:off x="6031592" y="5136697"/>
              <a:ext cx="2818926" cy="1395173"/>
              <a:chOff x="-999973" y="4042381"/>
              <a:chExt cx="2818926" cy="1395173"/>
            </a:xfrm>
          </p:grpSpPr>
          <p:sp>
            <p:nvSpPr>
              <p:cNvPr id="5688" name="Google Shape;5688;p86"/>
              <p:cNvSpPr/>
              <p:nvPr/>
            </p:nvSpPr>
            <p:spPr>
              <a:xfrm>
                <a:off x="-978114" y="4042381"/>
                <a:ext cx="2778018" cy="1344382"/>
              </a:xfrm>
              <a:prstGeom prst="rect">
                <a:avLst/>
              </a:prstGeom>
              <a:solidFill>
                <a:srgbClr val="F2F2F2"/>
              </a:solidFill>
              <a:ln cap="flat" cmpd="sng" w="9525">
                <a:solidFill>
                  <a:srgbClr val="7F7F7F"/>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689" name="Google Shape;5689;p86"/>
              <p:cNvSpPr txBox="1"/>
              <p:nvPr/>
            </p:nvSpPr>
            <p:spPr>
              <a:xfrm>
                <a:off x="-999973" y="4360336"/>
                <a:ext cx="1715033"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ingress port = 2</a:t>
                </a:r>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IP Dst = 10.2.0.3</a:t>
                </a:r>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ingress port = 2</a:t>
                </a:r>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IP Dst = 10.2.0.4</a:t>
                </a:r>
                <a:endParaRPr/>
              </a:p>
            </p:txBody>
          </p:sp>
          <p:sp>
            <p:nvSpPr>
              <p:cNvPr id="5690" name="Google Shape;5690;p86"/>
              <p:cNvSpPr txBox="1"/>
              <p:nvPr/>
            </p:nvSpPr>
            <p:spPr>
              <a:xfrm>
                <a:off x="671327" y="4474229"/>
                <a:ext cx="1119617"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forward(3)</a:t>
                </a:r>
                <a:endParaRPr/>
              </a:p>
            </p:txBody>
          </p:sp>
          <p:cxnSp>
            <p:nvCxnSpPr>
              <p:cNvPr id="5691" name="Google Shape;5691;p86"/>
              <p:cNvCxnSpPr/>
              <p:nvPr/>
            </p:nvCxnSpPr>
            <p:spPr>
              <a:xfrm>
                <a:off x="-994833" y="4402666"/>
                <a:ext cx="2794000" cy="0"/>
              </a:xfrm>
              <a:prstGeom prst="straightConnector1">
                <a:avLst/>
              </a:prstGeom>
              <a:noFill/>
              <a:ln cap="flat" cmpd="sng" w="9525">
                <a:solidFill>
                  <a:srgbClr val="000000"/>
                </a:solidFill>
                <a:prstDash val="solid"/>
                <a:round/>
                <a:headEnd len="med" w="med" type="none"/>
                <a:tailEnd len="med" w="med" type="none"/>
              </a:ln>
            </p:spPr>
          </p:cxnSp>
          <p:sp>
            <p:nvSpPr>
              <p:cNvPr id="5692" name="Google Shape;5692;p86"/>
              <p:cNvSpPr txBox="1"/>
              <p:nvPr/>
            </p:nvSpPr>
            <p:spPr>
              <a:xfrm>
                <a:off x="-674004" y="4051301"/>
                <a:ext cx="74341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match</a:t>
                </a:r>
                <a:endParaRPr/>
              </a:p>
            </p:txBody>
          </p:sp>
          <p:sp>
            <p:nvSpPr>
              <p:cNvPr id="5693" name="Google Shape;5693;p86"/>
              <p:cNvSpPr txBox="1"/>
              <p:nvPr/>
            </p:nvSpPr>
            <p:spPr>
              <a:xfrm>
                <a:off x="875396" y="4055535"/>
                <a:ext cx="732192"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action</a:t>
                </a:r>
                <a:endParaRPr/>
              </a:p>
            </p:txBody>
          </p:sp>
          <p:cxnSp>
            <p:nvCxnSpPr>
              <p:cNvPr id="5694" name="Google Shape;5694;p86"/>
              <p:cNvCxnSpPr/>
              <p:nvPr/>
            </p:nvCxnSpPr>
            <p:spPr>
              <a:xfrm>
                <a:off x="660503" y="4042833"/>
                <a:ext cx="4690" cy="1349464"/>
              </a:xfrm>
              <a:prstGeom prst="straightConnector1">
                <a:avLst/>
              </a:prstGeom>
              <a:noFill/>
              <a:ln cap="flat" cmpd="sng" w="9525">
                <a:solidFill>
                  <a:srgbClr val="000000"/>
                </a:solidFill>
                <a:prstDash val="solid"/>
                <a:round/>
                <a:headEnd len="med" w="med" type="none"/>
                <a:tailEnd len="med" w="med" type="none"/>
              </a:ln>
            </p:spPr>
          </p:cxnSp>
          <p:cxnSp>
            <p:nvCxnSpPr>
              <p:cNvPr id="5695" name="Google Shape;5695;p86"/>
              <p:cNvCxnSpPr/>
              <p:nvPr/>
            </p:nvCxnSpPr>
            <p:spPr>
              <a:xfrm>
                <a:off x="-975047" y="4896787"/>
                <a:ext cx="2794000" cy="0"/>
              </a:xfrm>
              <a:prstGeom prst="straightConnector1">
                <a:avLst/>
              </a:prstGeom>
              <a:noFill/>
              <a:ln cap="flat" cmpd="sng" w="9525">
                <a:solidFill>
                  <a:srgbClr val="000000"/>
                </a:solidFill>
                <a:prstDash val="solid"/>
                <a:round/>
                <a:headEnd len="med" w="med" type="none"/>
                <a:tailEnd len="med" w="med" type="none"/>
              </a:ln>
            </p:spPr>
          </p:cxnSp>
          <p:sp>
            <p:nvSpPr>
              <p:cNvPr id="5696" name="Google Shape;5696;p86"/>
              <p:cNvSpPr txBox="1"/>
              <p:nvPr/>
            </p:nvSpPr>
            <p:spPr>
              <a:xfrm>
                <a:off x="670712" y="4973448"/>
                <a:ext cx="1119617"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forward(4)</a:t>
                </a:r>
                <a:endParaRPr/>
              </a:p>
            </p:txBody>
          </p:sp>
        </p:grpSp>
      </p:grpSp>
      <p:grpSp>
        <p:nvGrpSpPr>
          <p:cNvPr id="5697" name="Google Shape;5697;p86"/>
          <p:cNvGrpSpPr/>
          <p:nvPr/>
        </p:nvGrpSpPr>
        <p:grpSpPr>
          <a:xfrm>
            <a:off x="971683" y="4398137"/>
            <a:ext cx="3089275" cy="2001837"/>
            <a:chOff x="587526" y="4569769"/>
            <a:chExt cx="3089750" cy="2002482"/>
          </a:xfrm>
        </p:grpSpPr>
        <p:sp>
          <p:nvSpPr>
            <p:cNvPr id="5698" name="Google Shape;5698;p86"/>
            <p:cNvSpPr/>
            <p:nvPr/>
          </p:nvSpPr>
          <p:spPr>
            <a:xfrm>
              <a:off x="631983" y="4569769"/>
              <a:ext cx="3045293" cy="849586"/>
            </a:xfrm>
            <a:custGeom>
              <a:rect b="b" l="l" r="r" t="t"/>
              <a:pathLst>
                <a:path extrusionOk="0" h="848898" w="3045074">
                  <a:moveTo>
                    <a:pt x="2799" y="848898"/>
                  </a:moveTo>
                  <a:cubicBezTo>
                    <a:pt x="-84168" y="811320"/>
                    <a:pt x="1881874" y="743370"/>
                    <a:pt x="2225299" y="616064"/>
                  </a:cubicBezTo>
                  <a:cubicBezTo>
                    <a:pt x="2568724" y="488758"/>
                    <a:pt x="2941438" y="33981"/>
                    <a:pt x="3029632" y="2231"/>
                  </a:cubicBezTo>
                  <a:cubicBezTo>
                    <a:pt x="3117826" y="-29519"/>
                    <a:pt x="2801554" y="285680"/>
                    <a:pt x="2754466" y="425564"/>
                  </a:cubicBezTo>
                  <a:cubicBezTo>
                    <a:pt x="2707378" y="565448"/>
                    <a:pt x="2727175" y="697355"/>
                    <a:pt x="2747103" y="841535"/>
                  </a:cubicBezTo>
                  <a:lnTo>
                    <a:pt x="2799" y="848898"/>
                  </a:lnTo>
                  <a:close/>
                </a:path>
              </a:pathLst>
            </a:custGeom>
            <a:gradFill>
              <a:gsLst>
                <a:gs pos="0">
                  <a:srgbClr val="FFFFFF"/>
                </a:gs>
                <a:gs pos="100000">
                  <a:srgbClr val="BFBFBF"/>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nvGrpSpPr>
            <p:cNvPr id="5699" name="Google Shape;5699;p86"/>
            <p:cNvGrpSpPr/>
            <p:nvPr/>
          </p:nvGrpSpPr>
          <p:grpSpPr>
            <a:xfrm>
              <a:off x="587526" y="5408084"/>
              <a:ext cx="2799193" cy="1164167"/>
              <a:chOff x="-999973" y="4042833"/>
              <a:chExt cx="2799193" cy="1164167"/>
            </a:xfrm>
          </p:grpSpPr>
          <p:sp>
            <p:nvSpPr>
              <p:cNvPr id="5700" name="Google Shape;5700;p86"/>
              <p:cNvSpPr/>
              <p:nvPr/>
            </p:nvSpPr>
            <p:spPr>
              <a:xfrm>
                <a:off x="-977745" y="4042988"/>
                <a:ext cx="2776965" cy="1164012"/>
              </a:xfrm>
              <a:prstGeom prst="rect">
                <a:avLst/>
              </a:prstGeom>
              <a:solidFill>
                <a:srgbClr val="F2F2F2"/>
              </a:solidFill>
              <a:ln cap="flat" cmpd="sng" w="9525">
                <a:solidFill>
                  <a:schemeClr val="dk1"/>
                </a:solidFill>
                <a:prstDash val="solid"/>
                <a:round/>
                <a:headEnd len="sm" w="sm" type="none"/>
                <a:tailEnd len="sm" w="sm" type="none"/>
              </a:ln>
              <a:effectLst>
                <a:outerShdw blurRad="50800" rotWithShape="0" algn="tr" dir="81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701" name="Google Shape;5701;p86"/>
              <p:cNvSpPr txBox="1"/>
              <p:nvPr/>
            </p:nvSpPr>
            <p:spPr>
              <a:xfrm>
                <a:off x="-999973" y="4360336"/>
                <a:ext cx="1646504"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ingress port = 1</a:t>
                </a:r>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IP Src = 10.3.*.*</a:t>
                </a:r>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IP Dst = 10.2.*.*</a:t>
                </a:r>
                <a:endParaRPr/>
              </a:p>
            </p:txBody>
          </p:sp>
          <p:sp>
            <p:nvSpPr>
              <p:cNvPr id="5702" name="Google Shape;5702;p86"/>
              <p:cNvSpPr txBox="1"/>
              <p:nvPr/>
            </p:nvSpPr>
            <p:spPr>
              <a:xfrm>
                <a:off x="676427" y="4576235"/>
                <a:ext cx="1119617"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forward(4)</a:t>
                </a:r>
                <a:endParaRPr/>
              </a:p>
            </p:txBody>
          </p:sp>
          <p:cxnSp>
            <p:nvCxnSpPr>
              <p:cNvPr id="5703" name="Google Shape;5703;p86"/>
              <p:cNvCxnSpPr/>
              <p:nvPr/>
            </p:nvCxnSpPr>
            <p:spPr>
              <a:xfrm>
                <a:off x="-994833" y="4402666"/>
                <a:ext cx="2794000" cy="0"/>
              </a:xfrm>
              <a:prstGeom prst="straightConnector1">
                <a:avLst/>
              </a:prstGeom>
              <a:noFill/>
              <a:ln cap="flat" cmpd="sng" w="9525">
                <a:solidFill>
                  <a:srgbClr val="000000"/>
                </a:solidFill>
                <a:prstDash val="solid"/>
                <a:round/>
                <a:headEnd len="med" w="med" type="none"/>
                <a:tailEnd len="med" w="med" type="none"/>
              </a:ln>
            </p:spPr>
          </p:cxnSp>
          <p:sp>
            <p:nvSpPr>
              <p:cNvPr id="5704" name="Google Shape;5704;p86"/>
              <p:cNvSpPr txBox="1"/>
              <p:nvPr/>
            </p:nvSpPr>
            <p:spPr>
              <a:xfrm>
                <a:off x="-674004" y="4051301"/>
                <a:ext cx="74341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match</a:t>
                </a:r>
                <a:endParaRPr/>
              </a:p>
            </p:txBody>
          </p:sp>
          <p:sp>
            <p:nvSpPr>
              <p:cNvPr id="5705" name="Google Shape;5705;p86"/>
              <p:cNvSpPr txBox="1"/>
              <p:nvPr/>
            </p:nvSpPr>
            <p:spPr>
              <a:xfrm>
                <a:off x="875396" y="4055535"/>
                <a:ext cx="732192"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action</a:t>
                </a:r>
                <a:endParaRPr/>
              </a:p>
            </p:txBody>
          </p:sp>
          <p:cxnSp>
            <p:nvCxnSpPr>
              <p:cNvPr id="5706" name="Google Shape;5706;p86"/>
              <p:cNvCxnSpPr/>
              <p:nvPr/>
            </p:nvCxnSpPr>
            <p:spPr>
              <a:xfrm>
                <a:off x="634998" y="4042833"/>
                <a:ext cx="0" cy="1164167"/>
              </a:xfrm>
              <a:prstGeom prst="straightConnector1">
                <a:avLst/>
              </a:prstGeom>
              <a:noFill/>
              <a:ln cap="flat" cmpd="sng" w="9525">
                <a:solidFill>
                  <a:srgbClr val="000000"/>
                </a:solidFill>
                <a:prstDash val="solid"/>
                <a:round/>
                <a:headEnd len="med" w="med" type="none"/>
                <a:tailEnd len="med" w="med" type="none"/>
              </a:ln>
            </p:spPr>
          </p:cxnSp>
        </p:grpSp>
      </p:grpSp>
      <p:cxnSp>
        <p:nvCxnSpPr>
          <p:cNvPr id="5707" name="Google Shape;5707;p86"/>
          <p:cNvCxnSpPr/>
          <p:nvPr/>
        </p:nvCxnSpPr>
        <p:spPr>
          <a:xfrm>
            <a:off x="4145096" y="2562225"/>
            <a:ext cx="2157412" cy="1846263"/>
          </a:xfrm>
          <a:prstGeom prst="straightConnector1">
            <a:avLst/>
          </a:prstGeom>
          <a:noFill/>
          <a:ln cap="flat" cmpd="sng" w="9525">
            <a:solidFill>
              <a:srgbClr val="000000"/>
            </a:solidFill>
            <a:prstDash val="solid"/>
            <a:round/>
            <a:headEnd len="med" w="med" type="none"/>
            <a:tailEnd len="med" w="med" type="none"/>
          </a:ln>
        </p:spPr>
      </p:cxnSp>
      <p:cxnSp>
        <p:nvCxnSpPr>
          <p:cNvPr id="5708" name="Google Shape;5708;p86"/>
          <p:cNvCxnSpPr/>
          <p:nvPr/>
        </p:nvCxnSpPr>
        <p:spPr>
          <a:xfrm>
            <a:off x="4424496" y="4497388"/>
            <a:ext cx="2046287" cy="0"/>
          </a:xfrm>
          <a:prstGeom prst="straightConnector1">
            <a:avLst/>
          </a:prstGeom>
          <a:noFill/>
          <a:ln cap="flat" cmpd="sng" w="9525">
            <a:solidFill>
              <a:srgbClr val="000000"/>
            </a:solidFill>
            <a:prstDash val="solid"/>
            <a:round/>
            <a:headEnd len="med" w="med" type="none"/>
            <a:tailEnd len="med" w="med" type="none"/>
          </a:ln>
        </p:spPr>
      </p:cxnSp>
      <p:cxnSp>
        <p:nvCxnSpPr>
          <p:cNvPr id="5709" name="Google Shape;5709;p86"/>
          <p:cNvCxnSpPr/>
          <p:nvPr/>
        </p:nvCxnSpPr>
        <p:spPr>
          <a:xfrm>
            <a:off x="4226058" y="2690813"/>
            <a:ext cx="0" cy="1574800"/>
          </a:xfrm>
          <a:prstGeom prst="straightConnector1">
            <a:avLst/>
          </a:prstGeom>
          <a:noFill/>
          <a:ln cap="flat" cmpd="sng" w="9525">
            <a:solidFill>
              <a:srgbClr val="000000"/>
            </a:solidFill>
            <a:prstDash val="solid"/>
            <a:round/>
            <a:headEnd len="med" w="med" type="none"/>
            <a:tailEnd len="med" w="med" type="none"/>
          </a:ln>
        </p:spPr>
      </p:cxnSp>
      <p:cxnSp>
        <p:nvCxnSpPr>
          <p:cNvPr id="5710" name="Google Shape;5710;p86"/>
          <p:cNvCxnSpPr/>
          <p:nvPr/>
        </p:nvCxnSpPr>
        <p:spPr>
          <a:xfrm flipH="1">
            <a:off x="4346708" y="3154363"/>
            <a:ext cx="1477963" cy="1311275"/>
          </a:xfrm>
          <a:prstGeom prst="straightConnector1">
            <a:avLst/>
          </a:prstGeom>
          <a:noFill/>
          <a:ln cap="flat" cmpd="sng" w="12700">
            <a:solidFill>
              <a:srgbClr val="CC0000">
                <a:alpha val="49803"/>
              </a:srgbClr>
            </a:solidFill>
            <a:prstDash val="dash"/>
            <a:round/>
            <a:headEnd len="med" w="med" type="none"/>
            <a:tailEnd len="med" w="med" type="none"/>
          </a:ln>
        </p:spPr>
      </p:cxnSp>
      <p:cxnSp>
        <p:nvCxnSpPr>
          <p:cNvPr id="5711" name="Google Shape;5711;p86"/>
          <p:cNvCxnSpPr/>
          <p:nvPr/>
        </p:nvCxnSpPr>
        <p:spPr>
          <a:xfrm rot="10800000">
            <a:off x="4294321" y="4567238"/>
            <a:ext cx="6350" cy="657225"/>
          </a:xfrm>
          <a:prstGeom prst="straightConnector1">
            <a:avLst/>
          </a:prstGeom>
          <a:noFill/>
          <a:ln cap="flat" cmpd="sng" w="25400">
            <a:solidFill>
              <a:srgbClr val="000000"/>
            </a:solidFill>
            <a:prstDash val="solid"/>
            <a:round/>
            <a:headEnd len="sm" w="sm" type="none"/>
            <a:tailEnd len="sm" w="sm" type="none"/>
          </a:ln>
        </p:spPr>
      </p:cxnSp>
      <p:cxnSp>
        <p:nvCxnSpPr>
          <p:cNvPr id="5712" name="Google Shape;5712;p86"/>
          <p:cNvCxnSpPr/>
          <p:nvPr/>
        </p:nvCxnSpPr>
        <p:spPr>
          <a:xfrm>
            <a:off x="3338646" y="4524375"/>
            <a:ext cx="531812" cy="0"/>
          </a:xfrm>
          <a:prstGeom prst="straightConnector1">
            <a:avLst/>
          </a:prstGeom>
          <a:noFill/>
          <a:ln cap="flat" cmpd="sng" w="25400">
            <a:solidFill>
              <a:srgbClr val="000000"/>
            </a:solidFill>
            <a:prstDash val="solid"/>
            <a:round/>
            <a:headEnd len="sm" w="sm" type="none"/>
            <a:tailEnd len="sm" w="sm" type="none"/>
          </a:ln>
        </p:spPr>
      </p:cxnSp>
      <p:grpSp>
        <p:nvGrpSpPr>
          <p:cNvPr id="5713" name="Google Shape;5713;p86"/>
          <p:cNvGrpSpPr/>
          <p:nvPr/>
        </p:nvGrpSpPr>
        <p:grpSpPr>
          <a:xfrm>
            <a:off x="2740158" y="4043363"/>
            <a:ext cx="757238" cy="628650"/>
            <a:chOff x="-44" y="1473"/>
            <a:chExt cx="981" cy="1105"/>
          </a:xfrm>
        </p:grpSpPr>
        <p:pic>
          <p:nvPicPr>
            <p:cNvPr descr="desktop_computer_stylized_medium" id="5714" name="Google Shape;5714;p86"/>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5715" name="Google Shape;5715;p86"/>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grpSp>
        <p:nvGrpSpPr>
          <p:cNvPr id="5716" name="Google Shape;5716;p86"/>
          <p:cNvGrpSpPr/>
          <p:nvPr/>
        </p:nvGrpSpPr>
        <p:grpSpPr>
          <a:xfrm>
            <a:off x="3803783" y="4892675"/>
            <a:ext cx="757238" cy="628650"/>
            <a:chOff x="188" y="1473"/>
            <a:chExt cx="981" cy="1105"/>
          </a:xfrm>
        </p:grpSpPr>
        <p:pic>
          <p:nvPicPr>
            <p:cNvPr descr="desktop_computer_stylized_medium" id="5717" name="Google Shape;5717;p86"/>
            <p:cNvPicPr preferRelativeResize="0"/>
            <p:nvPr/>
          </p:nvPicPr>
          <p:blipFill rotWithShape="1">
            <a:blip r:embed="rId3">
              <a:alphaModFix/>
            </a:blip>
            <a:srcRect b="0" l="0" r="0" t="0"/>
            <a:stretch/>
          </p:blipFill>
          <p:spPr>
            <a:xfrm flipH="1">
              <a:off x="188" y="1473"/>
              <a:ext cx="981" cy="1105"/>
            </a:xfrm>
            <a:prstGeom prst="rect">
              <a:avLst/>
            </a:prstGeom>
            <a:noFill/>
            <a:ln>
              <a:noFill/>
            </a:ln>
          </p:spPr>
        </p:pic>
        <p:sp>
          <p:nvSpPr>
            <p:cNvPr id="5718" name="Google Shape;5718;p86"/>
            <p:cNvSpPr/>
            <p:nvPr/>
          </p:nvSpPr>
          <p:spPr>
            <a:xfrm flipH="1">
              <a:off x="598" y="1587"/>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sp>
        <p:nvSpPr>
          <p:cNvPr id="5719" name="Google Shape;5719;p86"/>
          <p:cNvSpPr txBox="1"/>
          <p:nvPr/>
        </p:nvSpPr>
        <p:spPr>
          <a:xfrm>
            <a:off x="2145917" y="4216884"/>
            <a:ext cx="833437" cy="7381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A8"/>
              </a:buClr>
              <a:buSzPts val="1400"/>
              <a:buFont typeface="Arial"/>
              <a:buNone/>
            </a:pPr>
            <a:r>
              <a:rPr b="0" i="0" lang="en-US" sz="1400" u="none" cap="none" strike="noStrike">
                <a:solidFill>
                  <a:srgbClr val="0000A8"/>
                </a:solidFill>
                <a:latin typeface="Arial"/>
                <a:ea typeface="Arial"/>
                <a:cs typeface="Arial"/>
                <a:sym typeface="Arial"/>
              </a:rPr>
              <a:t>Host h1</a:t>
            </a:r>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10.1.0.1</a:t>
            </a:r>
            <a:endParaRPr/>
          </a:p>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0" name="Google Shape;5720;p86"/>
          <p:cNvSpPr txBox="1"/>
          <p:nvPr/>
        </p:nvSpPr>
        <p:spPr>
          <a:xfrm>
            <a:off x="3903312" y="5453407"/>
            <a:ext cx="833438" cy="80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A8"/>
              </a:buClr>
              <a:buSzPts val="1400"/>
              <a:buFont typeface="Arial"/>
              <a:buNone/>
            </a:pPr>
            <a:r>
              <a:rPr b="0" i="0" lang="en-US" sz="1400" u="none" cap="none" strike="noStrike">
                <a:solidFill>
                  <a:srgbClr val="0000A8"/>
                </a:solidFill>
                <a:latin typeface="Arial"/>
                <a:ea typeface="Arial"/>
                <a:cs typeface="Arial"/>
                <a:sym typeface="Arial"/>
              </a:rPr>
              <a:t>Host h2</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10.1.0.2</a:t>
            </a:r>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5721" name="Google Shape;5721;p86"/>
          <p:cNvCxnSpPr/>
          <p:nvPr/>
        </p:nvCxnSpPr>
        <p:spPr>
          <a:xfrm flipH="1" rot="10800000">
            <a:off x="5992946" y="4568825"/>
            <a:ext cx="306387" cy="490538"/>
          </a:xfrm>
          <a:prstGeom prst="straightConnector1">
            <a:avLst/>
          </a:prstGeom>
          <a:noFill/>
          <a:ln cap="flat" cmpd="sng" w="25400">
            <a:solidFill>
              <a:srgbClr val="000000"/>
            </a:solidFill>
            <a:prstDash val="solid"/>
            <a:round/>
            <a:headEnd len="sm" w="sm" type="none"/>
            <a:tailEnd len="sm" w="sm" type="none"/>
          </a:ln>
        </p:spPr>
      </p:cxnSp>
      <p:cxnSp>
        <p:nvCxnSpPr>
          <p:cNvPr id="5722" name="Google Shape;5722;p86"/>
          <p:cNvCxnSpPr/>
          <p:nvPr/>
        </p:nvCxnSpPr>
        <p:spPr>
          <a:xfrm>
            <a:off x="6747008" y="4448175"/>
            <a:ext cx="531813" cy="0"/>
          </a:xfrm>
          <a:prstGeom prst="straightConnector1">
            <a:avLst/>
          </a:prstGeom>
          <a:noFill/>
          <a:ln cap="flat" cmpd="sng" w="25400">
            <a:solidFill>
              <a:srgbClr val="000000"/>
            </a:solidFill>
            <a:prstDash val="solid"/>
            <a:round/>
            <a:headEnd len="sm" w="sm" type="none"/>
            <a:tailEnd len="sm" w="sm" type="none"/>
          </a:ln>
        </p:spPr>
      </p:cxnSp>
      <p:grpSp>
        <p:nvGrpSpPr>
          <p:cNvPr id="5723" name="Google Shape;5723;p86"/>
          <p:cNvGrpSpPr/>
          <p:nvPr/>
        </p:nvGrpSpPr>
        <p:grpSpPr>
          <a:xfrm>
            <a:off x="6953383" y="4221163"/>
            <a:ext cx="757238" cy="628650"/>
            <a:chOff x="-44" y="1473"/>
            <a:chExt cx="981" cy="1105"/>
          </a:xfrm>
        </p:grpSpPr>
        <p:pic>
          <p:nvPicPr>
            <p:cNvPr descr="desktop_computer_stylized_medium" id="5724" name="Google Shape;5724;p86"/>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5725" name="Google Shape;5725;p86"/>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grpSp>
        <p:nvGrpSpPr>
          <p:cNvPr id="5726" name="Google Shape;5726;p86"/>
          <p:cNvGrpSpPr/>
          <p:nvPr/>
        </p:nvGrpSpPr>
        <p:grpSpPr>
          <a:xfrm>
            <a:off x="5475421" y="4835525"/>
            <a:ext cx="757237" cy="628650"/>
            <a:chOff x="-44" y="1473"/>
            <a:chExt cx="981" cy="1105"/>
          </a:xfrm>
        </p:grpSpPr>
        <p:pic>
          <p:nvPicPr>
            <p:cNvPr descr="desktop_computer_stylized_medium" id="5727" name="Google Shape;5727;p86"/>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5728" name="Google Shape;5728;p86"/>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sp>
        <p:nvSpPr>
          <p:cNvPr id="5729" name="Google Shape;5729;p86"/>
          <p:cNvSpPr txBox="1"/>
          <p:nvPr/>
        </p:nvSpPr>
        <p:spPr>
          <a:xfrm>
            <a:off x="7645947" y="4249738"/>
            <a:ext cx="833438" cy="80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A8"/>
              </a:buClr>
              <a:buSzPts val="1400"/>
              <a:buFont typeface="Arial"/>
              <a:buNone/>
            </a:pPr>
            <a:r>
              <a:rPr b="0" i="0" lang="en-US" sz="1400" u="none" cap="none" strike="noStrike">
                <a:solidFill>
                  <a:srgbClr val="0000A8"/>
                </a:solidFill>
                <a:latin typeface="Arial"/>
                <a:ea typeface="Arial"/>
                <a:cs typeface="Arial"/>
                <a:sym typeface="Arial"/>
              </a:rPr>
              <a:t>Host h4</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10.2.0.4</a:t>
            </a:r>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30" name="Google Shape;5730;p86"/>
          <p:cNvSpPr txBox="1"/>
          <p:nvPr/>
        </p:nvSpPr>
        <p:spPr>
          <a:xfrm>
            <a:off x="5524907" y="5349807"/>
            <a:ext cx="833438" cy="80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A8"/>
              </a:buClr>
              <a:buSzPts val="1400"/>
              <a:buFont typeface="Arial"/>
              <a:buNone/>
            </a:pPr>
            <a:r>
              <a:rPr b="0" i="0" lang="en-US" sz="1400" u="none" cap="none" strike="noStrike">
                <a:solidFill>
                  <a:srgbClr val="0000A8"/>
                </a:solidFill>
                <a:latin typeface="Arial"/>
                <a:ea typeface="Arial"/>
                <a:cs typeface="Arial"/>
                <a:sym typeface="Arial"/>
              </a:rPr>
              <a:t>Host h3</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10.2.0.3</a:t>
            </a:r>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5731" name="Google Shape;5731;p86"/>
          <p:cNvCxnSpPr/>
          <p:nvPr/>
        </p:nvCxnSpPr>
        <p:spPr>
          <a:xfrm>
            <a:off x="3349758" y="2681288"/>
            <a:ext cx="706438" cy="0"/>
          </a:xfrm>
          <a:prstGeom prst="straightConnector1">
            <a:avLst/>
          </a:prstGeom>
          <a:noFill/>
          <a:ln cap="flat" cmpd="sng" w="25400">
            <a:solidFill>
              <a:srgbClr val="000000"/>
            </a:solidFill>
            <a:prstDash val="solid"/>
            <a:round/>
            <a:headEnd len="sm" w="sm" type="none"/>
            <a:tailEnd len="sm" w="sm" type="none"/>
          </a:ln>
        </p:spPr>
      </p:cxnSp>
      <p:cxnSp>
        <p:nvCxnSpPr>
          <p:cNvPr id="5732" name="Google Shape;5732;p86"/>
          <p:cNvCxnSpPr/>
          <p:nvPr/>
        </p:nvCxnSpPr>
        <p:spPr>
          <a:xfrm rot="10800000">
            <a:off x="4327658" y="2014538"/>
            <a:ext cx="0" cy="474662"/>
          </a:xfrm>
          <a:prstGeom prst="straightConnector1">
            <a:avLst/>
          </a:prstGeom>
          <a:noFill/>
          <a:ln cap="flat" cmpd="sng" w="25400">
            <a:solidFill>
              <a:srgbClr val="000000"/>
            </a:solidFill>
            <a:prstDash val="solid"/>
            <a:round/>
            <a:headEnd len="sm" w="sm" type="none"/>
            <a:tailEnd len="sm" w="sm" type="none"/>
          </a:ln>
        </p:spPr>
      </p:cxnSp>
      <p:grpSp>
        <p:nvGrpSpPr>
          <p:cNvPr id="5733" name="Google Shape;5733;p86"/>
          <p:cNvGrpSpPr/>
          <p:nvPr/>
        </p:nvGrpSpPr>
        <p:grpSpPr>
          <a:xfrm>
            <a:off x="3846646" y="1622425"/>
            <a:ext cx="757237" cy="628650"/>
            <a:chOff x="-44" y="1473"/>
            <a:chExt cx="981" cy="1105"/>
          </a:xfrm>
        </p:grpSpPr>
        <p:pic>
          <p:nvPicPr>
            <p:cNvPr descr="desktop_computer_stylized_medium" id="5734" name="Google Shape;5734;p86"/>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5735" name="Google Shape;5735;p86"/>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grpSp>
        <p:nvGrpSpPr>
          <p:cNvPr id="5736" name="Google Shape;5736;p86"/>
          <p:cNvGrpSpPr/>
          <p:nvPr/>
        </p:nvGrpSpPr>
        <p:grpSpPr>
          <a:xfrm>
            <a:off x="2792546" y="2561879"/>
            <a:ext cx="757237" cy="628650"/>
            <a:chOff x="-44" y="1473"/>
            <a:chExt cx="981" cy="1105"/>
          </a:xfrm>
        </p:grpSpPr>
        <p:pic>
          <p:nvPicPr>
            <p:cNvPr descr="desktop_computer_stylized_medium" id="5737" name="Google Shape;5737;p86"/>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5738" name="Google Shape;5738;p86"/>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sp>
        <p:nvSpPr>
          <p:cNvPr id="5739" name="Google Shape;5739;p86"/>
          <p:cNvSpPr txBox="1"/>
          <p:nvPr/>
        </p:nvSpPr>
        <p:spPr>
          <a:xfrm>
            <a:off x="2881446" y="3065116"/>
            <a:ext cx="833437" cy="5238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A8"/>
              </a:buClr>
              <a:buSzPts val="1400"/>
              <a:buFont typeface="Arial"/>
              <a:buNone/>
            </a:pPr>
            <a:r>
              <a:rPr b="0" i="0" lang="en-US" sz="1400" u="none" cap="none" strike="noStrike">
                <a:solidFill>
                  <a:srgbClr val="0000A8"/>
                </a:solidFill>
                <a:latin typeface="Arial"/>
                <a:ea typeface="Arial"/>
                <a:cs typeface="Arial"/>
                <a:sym typeface="Arial"/>
              </a:rPr>
              <a:t>Host h5</a:t>
            </a:r>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10.3.0.5</a:t>
            </a:r>
            <a:endParaRPr/>
          </a:p>
        </p:txBody>
      </p:sp>
      <p:sp>
        <p:nvSpPr>
          <p:cNvPr id="5740" name="Google Shape;5740;p86"/>
          <p:cNvSpPr txBox="1"/>
          <p:nvPr/>
        </p:nvSpPr>
        <p:spPr>
          <a:xfrm>
            <a:off x="4289558" y="3949700"/>
            <a:ext cx="428625" cy="3698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1800"/>
              <a:buFont typeface="Arial"/>
              <a:buNone/>
            </a:pPr>
            <a:r>
              <a:rPr b="0" i="0" lang="en-US" sz="1800" u="none" cap="none" strike="noStrike">
                <a:solidFill>
                  <a:srgbClr val="C00000"/>
                </a:solidFill>
                <a:latin typeface="Arial"/>
                <a:ea typeface="Arial"/>
                <a:cs typeface="Arial"/>
                <a:sym typeface="Arial"/>
              </a:rPr>
              <a:t>s1</a:t>
            </a:r>
            <a:endParaRPr/>
          </a:p>
        </p:txBody>
      </p:sp>
      <p:sp>
        <p:nvSpPr>
          <p:cNvPr id="5741" name="Google Shape;5741;p86"/>
          <p:cNvSpPr txBox="1"/>
          <p:nvPr/>
        </p:nvSpPr>
        <p:spPr>
          <a:xfrm>
            <a:off x="6450146" y="3976688"/>
            <a:ext cx="428625"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1800"/>
              <a:buFont typeface="Arial"/>
              <a:buNone/>
            </a:pPr>
            <a:r>
              <a:rPr b="0" i="0" lang="en-US" sz="1800" u="none" cap="none" strike="noStrike">
                <a:solidFill>
                  <a:srgbClr val="C00000"/>
                </a:solidFill>
                <a:latin typeface="Arial"/>
                <a:ea typeface="Arial"/>
                <a:cs typeface="Arial"/>
                <a:sym typeface="Arial"/>
              </a:rPr>
              <a:t>s2</a:t>
            </a:r>
            <a:endParaRPr/>
          </a:p>
        </p:txBody>
      </p:sp>
      <p:sp>
        <p:nvSpPr>
          <p:cNvPr id="5742" name="Google Shape;5742;p86"/>
          <p:cNvSpPr txBox="1"/>
          <p:nvPr/>
        </p:nvSpPr>
        <p:spPr>
          <a:xfrm>
            <a:off x="4507046" y="2168525"/>
            <a:ext cx="428625" cy="3698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1800"/>
              <a:buFont typeface="Arial"/>
              <a:buNone/>
            </a:pPr>
            <a:r>
              <a:rPr b="0" i="0" lang="en-US" sz="1800" u="none" cap="none" strike="noStrike">
                <a:solidFill>
                  <a:srgbClr val="C00000"/>
                </a:solidFill>
                <a:latin typeface="Arial"/>
                <a:ea typeface="Arial"/>
                <a:cs typeface="Arial"/>
                <a:sym typeface="Arial"/>
              </a:rPr>
              <a:t>s3</a:t>
            </a:r>
            <a:endParaRPr/>
          </a:p>
        </p:txBody>
      </p:sp>
      <p:cxnSp>
        <p:nvCxnSpPr>
          <p:cNvPr id="5743" name="Google Shape;5743;p86"/>
          <p:cNvCxnSpPr/>
          <p:nvPr/>
        </p:nvCxnSpPr>
        <p:spPr>
          <a:xfrm>
            <a:off x="4346708" y="2871788"/>
            <a:ext cx="1392238" cy="219075"/>
          </a:xfrm>
          <a:prstGeom prst="straightConnector1">
            <a:avLst/>
          </a:prstGeom>
          <a:noFill/>
          <a:ln cap="flat" cmpd="sng" w="12700">
            <a:solidFill>
              <a:srgbClr val="CC0000">
                <a:alpha val="49803"/>
              </a:srgbClr>
            </a:solidFill>
            <a:prstDash val="dash"/>
            <a:round/>
            <a:headEnd len="med" w="med" type="none"/>
            <a:tailEnd len="med" w="med" type="none"/>
          </a:ln>
        </p:spPr>
      </p:cxnSp>
      <p:cxnSp>
        <p:nvCxnSpPr>
          <p:cNvPr id="5744" name="Google Shape;5744;p86"/>
          <p:cNvCxnSpPr/>
          <p:nvPr/>
        </p:nvCxnSpPr>
        <p:spPr>
          <a:xfrm>
            <a:off x="5824671" y="3154363"/>
            <a:ext cx="533400" cy="976312"/>
          </a:xfrm>
          <a:prstGeom prst="straightConnector1">
            <a:avLst/>
          </a:prstGeom>
          <a:noFill/>
          <a:ln cap="flat" cmpd="sng" w="12700">
            <a:solidFill>
              <a:srgbClr val="CC0000">
                <a:alpha val="49803"/>
              </a:srgbClr>
            </a:solidFill>
            <a:prstDash val="dash"/>
            <a:round/>
            <a:headEnd len="med" w="med" type="none"/>
            <a:tailEnd len="med" w="med" type="none"/>
          </a:ln>
        </p:spPr>
      </p:cxnSp>
      <p:sp>
        <p:nvSpPr>
          <p:cNvPr id="5745" name="Google Shape;5745;p86"/>
          <p:cNvSpPr txBox="1"/>
          <p:nvPr/>
        </p:nvSpPr>
        <p:spPr>
          <a:xfrm>
            <a:off x="4118108" y="2173288"/>
            <a:ext cx="271463" cy="276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1</a:t>
            </a:r>
            <a:endParaRPr/>
          </a:p>
        </p:txBody>
      </p:sp>
      <p:sp>
        <p:nvSpPr>
          <p:cNvPr id="5746" name="Google Shape;5746;p86"/>
          <p:cNvSpPr txBox="1"/>
          <p:nvPr/>
        </p:nvSpPr>
        <p:spPr>
          <a:xfrm>
            <a:off x="3649796" y="2419350"/>
            <a:ext cx="273050" cy="276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a:t>
            </a:r>
            <a:endParaRPr/>
          </a:p>
        </p:txBody>
      </p:sp>
      <p:sp>
        <p:nvSpPr>
          <p:cNvPr id="5747" name="Google Shape;5747;p86"/>
          <p:cNvSpPr txBox="1"/>
          <p:nvPr/>
        </p:nvSpPr>
        <p:spPr>
          <a:xfrm>
            <a:off x="4018096" y="2790894"/>
            <a:ext cx="269875" cy="2778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3</a:t>
            </a:r>
            <a:endParaRPr/>
          </a:p>
        </p:txBody>
      </p:sp>
      <p:sp>
        <p:nvSpPr>
          <p:cNvPr id="5748" name="Google Shape;5748;p86"/>
          <p:cNvSpPr txBox="1"/>
          <p:nvPr/>
        </p:nvSpPr>
        <p:spPr>
          <a:xfrm>
            <a:off x="4495933" y="2687638"/>
            <a:ext cx="274638" cy="2778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4</a:t>
            </a:r>
            <a:endParaRPr/>
          </a:p>
        </p:txBody>
      </p:sp>
      <p:sp>
        <p:nvSpPr>
          <p:cNvPr id="5749" name="Google Shape;5749;p86"/>
          <p:cNvSpPr txBox="1"/>
          <p:nvPr/>
        </p:nvSpPr>
        <p:spPr>
          <a:xfrm>
            <a:off x="4021271" y="4006850"/>
            <a:ext cx="269875" cy="276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1</a:t>
            </a:r>
            <a:endParaRPr/>
          </a:p>
        </p:txBody>
      </p:sp>
      <p:sp>
        <p:nvSpPr>
          <p:cNvPr id="5750" name="Google Shape;5750;p86"/>
          <p:cNvSpPr txBox="1"/>
          <p:nvPr/>
        </p:nvSpPr>
        <p:spPr>
          <a:xfrm>
            <a:off x="3664083" y="4276725"/>
            <a:ext cx="274638" cy="276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a:t>
            </a:r>
            <a:endParaRPr/>
          </a:p>
        </p:txBody>
      </p:sp>
      <p:sp>
        <p:nvSpPr>
          <p:cNvPr id="5751" name="Google Shape;5751;p86"/>
          <p:cNvSpPr txBox="1"/>
          <p:nvPr/>
        </p:nvSpPr>
        <p:spPr>
          <a:xfrm>
            <a:off x="4046671" y="4624388"/>
            <a:ext cx="269875" cy="276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3</a:t>
            </a:r>
            <a:endParaRPr/>
          </a:p>
        </p:txBody>
      </p:sp>
      <p:sp>
        <p:nvSpPr>
          <p:cNvPr id="5752" name="Google Shape;5752;p86"/>
          <p:cNvSpPr txBox="1"/>
          <p:nvPr/>
        </p:nvSpPr>
        <p:spPr>
          <a:xfrm>
            <a:off x="4554671" y="4437063"/>
            <a:ext cx="273050" cy="2778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4</a:t>
            </a:r>
            <a:endParaRPr/>
          </a:p>
        </p:txBody>
      </p:sp>
      <p:sp>
        <p:nvSpPr>
          <p:cNvPr id="5753" name="Google Shape;5753;p86"/>
          <p:cNvSpPr txBox="1"/>
          <p:nvPr/>
        </p:nvSpPr>
        <p:spPr>
          <a:xfrm>
            <a:off x="5811971" y="4089400"/>
            <a:ext cx="269875" cy="2778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1</a:t>
            </a:r>
            <a:endParaRPr/>
          </a:p>
        </p:txBody>
      </p:sp>
      <p:sp>
        <p:nvSpPr>
          <p:cNvPr id="5754" name="Google Shape;5754;p86"/>
          <p:cNvSpPr txBox="1"/>
          <p:nvPr/>
        </p:nvSpPr>
        <p:spPr>
          <a:xfrm>
            <a:off x="5783396" y="4437063"/>
            <a:ext cx="274637" cy="276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a:t>
            </a:r>
            <a:endParaRPr/>
          </a:p>
        </p:txBody>
      </p:sp>
      <p:sp>
        <p:nvSpPr>
          <p:cNvPr id="5755" name="Google Shape;5755;p86"/>
          <p:cNvSpPr txBox="1"/>
          <p:nvPr/>
        </p:nvSpPr>
        <p:spPr>
          <a:xfrm>
            <a:off x="6150108" y="4641850"/>
            <a:ext cx="269875" cy="2778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3</a:t>
            </a:r>
            <a:endParaRPr/>
          </a:p>
        </p:txBody>
      </p:sp>
      <p:sp>
        <p:nvSpPr>
          <p:cNvPr id="5756" name="Google Shape;5756;p86"/>
          <p:cNvSpPr txBox="1"/>
          <p:nvPr/>
        </p:nvSpPr>
        <p:spPr>
          <a:xfrm>
            <a:off x="6708908" y="4394200"/>
            <a:ext cx="274638" cy="276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4</a:t>
            </a:r>
            <a:endParaRPr/>
          </a:p>
        </p:txBody>
      </p:sp>
      <p:sp>
        <p:nvSpPr>
          <p:cNvPr id="5757" name="Google Shape;5757;p86"/>
          <p:cNvSpPr txBox="1"/>
          <p:nvPr/>
        </p:nvSpPr>
        <p:spPr>
          <a:xfrm>
            <a:off x="4469291" y="1666393"/>
            <a:ext cx="835025" cy="5238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A8"/>
              </a:buClr>
              <a:buSzPts val="1400"/>
              <a:buFont typeface="Arial"/>
              <a:buNone/>
            </a:pPr>
            <a:r>
              <a:rPr b="0" i="0" lang="en-US" sz="1400" u="none" cap="none" strike="noStrike">
                <a:solidFill>
                  <a:srgbClr val="0000A8"/>
                </a:solidFill>
                <a:latin typeface="Arial"/>
                <a:ea typeface="Arial"/>
                <a:cs typeface="Arial"/>
                <a:sym typeface="Arial"/>
              </a:rPr>
              <a:t>Host h6</a:t>
            </a:r>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10.3.0.6</a:t>
            </a:r>
            <a:endParaRPr/>
          </a:p>
        </p:txBody>
      </p:sp>
      <p:grpSp>
        <p:nvGrpSpPr>
          <p:cNvPr id="5758" name="Google Shape;5758;p86"/>
          <p:cNvGrpSpPr/>
          <p:nvPr/>
        </p:nvGrpSpPr>
        <p:grpSpPr>
          <a:xfrm>
            <a:off x="5400808" y="1862138"/>
            <a:ext cx="1270000" cy="1482725"/>
            <a:chOff x="5418667" y="1587500"/>
            <a:chExt cx="1270000" cy="1481667"/>
          </a:xfrm>
        </p:grpSpPr>
        <p:grpSp>
          <p:nvGrpSpPr>
            <p:cNvPr id="5759" name="Google Shape;5759;p86"/>
            <p:cNvGrpSpPr/>
            <p:nvPr/>
          </p:nvGrpSpPr>
          <p:grpSpPr>
            <a:xfrm>
              <a:off x="5440087" y="1742411"/>
              <a:ext cx="1047344" cy="1163369"/>
              <a:chOff x="5440087" y="1742411"/>
              <a:chExt cx="1047344" cy="1163369"/>
            </a:xfrm>
          </p:grpSpPr>
          <p:grpSp>
            <p:nvGrpSpPr>
              <p:cNvPr id="5760" name="Google Shape;5760;p86"/>
              <p:cNvGrpSpPr/>
              <p:nvPr/>
            </p:nvGrpSpPr>
            <p:grpSpPr>
              <a:xfrm>
                <a:off x="5838397" y="2273382"/>
                <a:ext cx="350328" cy="632398"/>
                <a:chOff x="4140" y="429"/>
                <a:chExt cx="1425" cy="2396"/>
              </a:xfrm>
            </p:grpSpPr>
            <p:sp>
              <p:nvSpPr>
                <p:cNvPr id="5761" name="Google Shape;5761;p86"/>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762" name="Google Shape;5762;p86"/>
                <p:cNvSpPr/>
                <p:nvPr/>
              </p:nvSpPr>
              <p:spPr>
                <a:xfrm>
                  <a:off x="4210" y="429"/>
                  <a:ext cx="1046" cy="2285"/>
                </a:xfrm>
                <a:prstGeom prst="rect">
                  <a:avLst/>
                </a:prstGeom>
                <a:gradFill>
                  <a:gsLst>
                    <a:gs pos="0">
                      <a:srgbClr val="292929"/>
                    </a:gs>
                    <a:gs pos="100000">
                      <a:srgbClr val="80808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63" name="Google Shape;5763;p86"/>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764" name="Google Shape;5764;p86"/>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765" name="Google Shape;5765;p86"/>
                <p:cNvSpPr/>
                <p:nvPr/>
              </p:nvSpPr>
              <p:spPr>
                <a:xfrm>
                  <a:off x="4210" y="690"/>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5766" name="Google Shape;5766;p86"/>
                <p:cNvGrpSpPr/>
                <p:nvPr/>
              </p:nvGrpSpPr>
              <p:grpSpPr>
                <a:xfrm>
                  <a:off x="4748" y="666"/>
                  <a:ext cx="578" cy="150"/>
                  <a:chOff x="613" y="2566"/>
                  <a:chExt cx="721" cy="144"/>
                </a:xfrm>
              </p:grpSpPr>
              <p:sp>
                <p:nvSpPr>
                  <p:cNvPr id="5767" name="Google Shape;5767;p86"/>
                  <p:cNvSpPr/>
                  <p:nvPr/>
                </p:nvSpPr>
                <p:spPr>
                  <a:xfrm>
                    <a:off x="613" y="2566"/>
                    <a:ext cx="721" cy="144"/>
                  </a:xfrm>
                  <a:prstGeom prst="roundRect">
                    <a:avLst>
                      <a:gd fmla="val 50000" name="adj"/>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68" name="Google Shape;5768;p86"/>
                  <p:cNvSpPr/>
                  <p:nvPr/>
                </p:nvSpPr>
                <p:spPr>
                  <a:xfrm>
                    <a:off x="625" y="2581"/>
                    <a:ext cx="696"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5769" name="Google Shape;5769;p86"/>
                <p:cNvSpPr/>
                <p:nvPr/>
              </p:nvSpPr>
              <p:spPr>
                <a:xfrm>
                  <a:off x="4220" y="1022"/>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5770" name="Google Shape;5770;p86"/>
                <p:cNvGrpSpPr/>
                <p:nvPr/>
              </p:nvGrpSpPr>
              <p:grpSpPr>
                <a:xfrm>
                  <a:off x="4748" y="990"/>
                  <a:ext cx="578" cy="134"/>
                  <a:chOff x="615" y="2564"/>
                  <a:chExt cx="721" cy="139"/>
                </a:xfrm>
              </p:grpSpPr>
              <p:sp>
                <p:nvSpPr>
                  <p:cNvPr id="5771" name="Google Shape;5771;p86"/>
                  <p:cNvSpPr/>
                  <p:nvPr/>
                </p:nvSpPr>
                <p:spPr>
                  <a:xfrm>
                    <a:off x="615" y="2564"/>
                    <a:ext cx="721" cy="139"/>
                  </a:xfrm>
                  <a:prstGeom prst="roundRect">
                    <a:avLst>
                      <a:gd fmla="val 50000" name="adj"/>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72" name="Google Shape;5772;p86"/>
                  <p:cNvSpPr/>
                  <p:nvPr/>
                </p:nvSpPr>
                <p:spPr>
                  <a:xfrm>
                    <a:off x="628" y="2581"/>
                    <a:ext cx="69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5773" name="Google Shape;5773;p86"/>
                <p:cNvSpPr/>
                <p:nvPr/>
              </p:nvSpPr>
              <p:spPr>
                <a:xfrm>
                  <a:off x="4220" y="1354"/>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74" name="Google Shape;5774;p86"/>
                <p:cNvSpPr/>
                <p:nvPr/>
              </p:nvSpPr>
              <p:spPr>
                <a:xfrm>
                  <a:off x="4230" y="1655"/>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5775" name="Google Shape;5775;p86"/>
                <p:cNvGrpSpPr/>
                <p:nvPr/>
              </p:nvGrpSpPr>
              <p:grpSpPr>
                <a:xfrm>
                  <a:off x="4738" y="1647"/>
                  <a:ext cx="578" cy="135"/>
                  <a:chOff x="618" y="2586"/>
                  <a:chExt cx="720" cy="124"/>
                </a:xfrm>
              </p:grpSpPr>
              <p:sp>
                <p:nvSpPr>
                  <p:cNvPr id="5776" name="Google Shape;5776;p86"/>
                  <p:cNvSpPr/>
                  <p:nvPr/>
                </p:nvSpPr>
                <p:spPr>
                  <a:xfrm>
                    <a:off x="618" y="2586"/>
                    <a:ext cx="720" cy="124"/>
                  </a:xfrm>
                  <a:prstGeom prst="roundRect">
                    <a:avLst>
                      <a:gd fmla="val 50000" name="adj"/>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77" name="Google Shape;5777;p86"/>
                  <p:cNvSpPr/>
                  <p:nvPr/>
                </p:nvSpPr>
                <p:spPr>
                  <a:xfrm>
                    <a:off x="630" y="2586"/>
                    <a:ext cx="695"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5778" name="Google Shape;5778;p86"/>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nvGrpSpPr>
                <p:cNvPr id="5779" name="Google Shape;5779;p86"/>
                <p:cNvGrpSpPr/>
                <p:nvPr/>
              </p:nvGrpSpPr>
              <p:grpSpPr>
                <a:xfrm>
                  <a:off x="4738" y="1330"/>
                  <a:ext cx="588" cy="134"/>
                  <a:chOff x="613" y="2571"/>
                  <a:chExt cx="732" cy="134"/>
                </a:xfrm>
              </p:grpSpPr>
              <p:sp>
                <p:nvSpPr>
                  <p:cNvPr id="5780" name="Google Shape;5780;p86"/>
                  <p:cNvSpPr/>
                  <p:nvPr/>
                </p:nvSpPr>
                <p:spPr>
                  <a:xfrm>
                    <a:off x="613" y="2571"/>
                    <a:ext cx="732" cy="134"/>
                  </a:xfrm>
                  <a:prstGeom prst="roundRect">
                    <a:avLst>
                      <a:gd fmla="val 50000" name="adj"/>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81" name="Google Shape;5781;p86"/>
                  <p:cNvSpPr/>
                  <p:nvPr/>
                </p:nvSpPr>
                <p:spPr>
                  <a:xfrm>
                    <a:off x="625" y="2587"/>
                    <a:ext cx="720"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5782" name="Google Shape;5782;p86"/>
                <p:cNvSpPr/>
                <p:nvPr/>
              </p:nvSpPr>
              <p:spPr>
                <a:xfrm>
                  <a:off x="5246" y="429"/>
                  <a:ext cx="70" cy="2285"/>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83" name="Google Shape;5783;p86"/>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784" name="Google Shape;5784;p86"/>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785" name="Google Shape;5785;p86"/>
                <p:cNvSpPr/>
                <p:nvPr/>
              </p:nvSpPr>
              <p:spPr>
                <a:xfrm>
                  <a:off x="5515" y="2611"/>
                  <a:ext cx="50" cy="95"/>
                </a:xfrm>
                <a:prstGeom prst="ellipse">
                  <a:avLst/>
                </a:prstGeom>
                <a:solidFill>
                  <a:srgbClr val="3333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86" name="Google Shape;5786;p86"/>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787" name="Google Shape;5787;p86"/>
                <p:cNvSpPr/>
                <p:nvPr/>
              </p:nvSpPr>
              <p:spPr>
                <a:xfrm>
                  <a:off x="4140" y="2675"/>
                  <a:ext cx="1196" cy="150"/>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88" name="Google Shape;5788;p86"/>
                <p:cNvSpPr/>
                <p:nvPr/>
              </p:nvSpPr>
              <p:spPr>
                <a:xfrm>
                  <a:off x="4210" y="2714"/>
                  <a:ext cx="1066" cy="79"/>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89" name="Google Shape;5789;p86"/>
                <p:cNvSpPr/>
                <p:nvPr/>
              </p:nvSpPr>
              <p:spPr>
                <a:xfrm>
                  <a:off x="4309" y="2382"/>
                  <a:ext cx="159" cy="142"/>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90" name="Google Shape;5790;p86"/>
                <p:cNvSpPr/>
                <p:nvPr/>
              </p:nvSpPr>
              <p:spPr>
                <a:xfrm>
                  <a:off x="4489" y="2382"/>
                  <a:ext cx="159" cy="142"/>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0000"/>
                    </a:solidFill>
                    <a:latin typeface="Arial"/>
                    <a:ea typeface="Arial"/>
                    <a:cs typeface="Arial"/>
                    <a:sym typeface="Arial"/>
                  </a:endParaRPr>
                </a:p>
              </p:txBody>
            </p:sp>
            <p:sp>
              <p:nvSpPr>
                <p:cNvPr id="5791" name="Google Shape;5791;p86"/>
                <p:cNvSpPr/>
                <p:nvPr/>
              </p:nvSpPr>
              <p:spPr>
                <a:xfrm>
                  <a:off x="4658" y="2382"/>
                  <a:ext cx="159" cy="142"/>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92" name="Google Shape;5792;p86"/>
                <p:cNvSpPr/>
                <p:nvPr/>
              </p:nvSpPr>
              <p:spPr>
                <a:xfrm>
                  <a:off x="5067" y="1837"/>
                  <a:ext cx="80" cy="759"/>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pic>
            <p:nvPicPr>
              <p:cNvPr id="5793" name="Google Shape;5793;p86"/>
              <p:cNvPicPr preferRelativeResize="0"/>
              <p:nvPr/>
            </p:nvPicPr>
            <p:blipFill rotWithShape="1">
              <a:blip r:embed="rId4">
                <a:alphaModFix/>
              </a:blip>
              <a:srcRect b="0" l="0" r="0" t="0"/>
              <a:stretch/>
            </p:blipFill>
            <p:spPr>
              <a:xfrm>
                <a:off x="5440087" y="1742411"/>
                <a:ext cx="1039824" cy="309703"/>
              </a:xfrm>
              <a:prstGeom prst="rect">
                <a:avLst/>
              </a:prstGeom>
              <a:noFill/>
              <a:ln>
                <a:noFill/>
              </a:ln>
            </p:spPr>
          </p:pic>
          <p:sp>
            <p:nvSpPr>
              <p:cNvPr id="5794" name="Google Shape;5794;p86"/>
              <p:cNvSpPr txBox="1"/>
              <p:nvPr/>
            </p:nvSpPr>
            <p:spPr>
              <a:xfrm>
                <a:off x="5558972" y="1947149"/>
                <a:ext cx="928459" cy="5847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controller</a:t>
                </a:r>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5795" name="Google Shape;5795;p86"/>
            <p:cNvSpPr/>
            <p:nvPr/>
          </p:nvSpPr>
          <p:spPr>
            <a:xfrm>
              <a:off x="5418667" y="1587500"/>
              <a:ext cx="1270000" cy="1481667"/>
            </a:xfrm>
            <a:prstGeom prst="rect">
              <a:avLst/>
            </a:prstGeom>
            <a:solidFill>
              <a:srgbClr val="FFFFFF">
                <a:alpha val="6549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5796" name="Google Shape;5796;p86"/>
          <p:cNvGrpSpPr/>
          <p:nvPr/>
        </p:nvGrpSpPr>
        <p:grpSpPr>
          <a:xfrm>
            <a:off x="3869633" y="4253948"/>
            <a:ext cx="728870" cy="410817"/>
            <a:chOff x="7493876" y="2774731"/>
            <a:chExt cx="1481958" cy="894622"/>
          </a:xfrm>
        </p:grpSpPr>
        <p:sp>
          <p:nvSpPr>
            <p:cNvPr id="5797" name="Google Shape;5797;p86"/>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rgbClr val="0000A8"/>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5798" name="Google Shape;5798;p86"/>
            <p:cNvSpPr/>
            <p:nvPr/>
          </p:nvSpPr>
          <p:spPr>
            <a:xfrm>
              <a:off x="7494729" y="2774731"/>
              <a:ext cx="1480163" cy="579140"/>
            </a:xfrm>
            <a:prstGeom prst="ellipse">
              <a:avLst/>
            </a:prstGeom>
            <a:solidFill>
              <a:srgbClr val="B8C2C9"/>
            </a:solidFill>
            <a:ln cap="flat" cmpd="sng" w="9525">
              <a:solidFill>
                <a:srgbClr val="0000A8"/>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5799" name="Google Shape;5799;p86"/>
            <p:cNvGrpSpPr/>
            <p:nvPr/>
          </p:nvGrpSpPr>
          <p:grpSpPr>
            <a:xfrm>
              <a:off x="7713663" y="2848339"/>
              <a:ext cx="1042107" cy="425543"/>
              <a:chOff x="7786941" y="2884917"/>
              <a:chExt cx="897649" cy="353919"/>
            </a:xfrm>
          </p:grpSpPr>
          <p:sp>
            <p:nvSpPr>
              <p:cNvPr id="5800" name="Google Shape;5800;p86"/>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801" name="Google Shape;5801;p86"/>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802" name="Google Shape;5802;p86"/>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803" name="Google Shape;5803;p86"/>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5804" name="Google Shape;5804;p86"/>
          <p:cNvGrpSpPr/>
          <p:nvPr/>
        </p:nvGrpSpPr>
        <p:grpSpPr>
          <a:xfrm>
            <a:off x="6009859" y="4287078"/>
            <a:ext cx="728870" cy="410817"/>
            <a:chOff x="7493876" y="2774731"/>
            <a:chExt cx="1481958" cy="894622"/>
          </a:xfrm>
        </p:grpSpPr>
        <p:sp>
          <p:nvSpPr>
            <p:cNvPr id="5805" name="Google Shape;5805;p86"/>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rgbClr val="0000A8"/>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5806" name="Google Shape;5806;p86"/>
            <p:cNvSpPr/>
            <p:nvPr/>
          </p:nvSpPr>
          <p:spPr>
            <a:xfrm>
              <a:off x="7494729" y="2774731"/>
              <a:ext cx="1480163" cy="579140"/>
            </a:xfrm>
            <a:prstGeom prst="ellipse">
              <a:avLst/>
            </a:prstGeom>
            <a:solidFill>
              <a:srgbClr val="B8C2C9"/>
            </a:solidFill>
            <a:ln cap="flat" cmpd="sng" w="9525">
              <a:solidFill>
                <a:srgbClr val="0000A8"/>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5807" name="Google Shape;5807;p86"/>
            <p:cNvGrpSpPr/>
            <p:nvPr/>
          </p:nvGrpSpPr>
          <p:grpSpPr>
            <a:xfrm>
              <a:off x="7713663" y="2848339"/>
              <a:ext cx="1042107" cy="425543"/>
              <a:chOff x="7786941" y="2884917"/>
              <a:chExt cx="897649" cy="353919"/>
            </a:xfrm>
          </p:grpSpPr>
          <p:sp>
            <p:nvSpPr>
              <p:cNvPr id="5808" name="Google Shape;5808;p86"/>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809" name="Google Shape;5809;p86"/>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810" name="Google Shape;5810;p86"/>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811" name="Google Shape;5811;p86"/>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5812" name="Google Shape;5812;p86"/>
          <p:cNvGrpSpPr/>
          <p:nvPr/>
        </p:nvGrpSpPr>
        <p:grpSpPr>
          <a:xfrm>
            <a:off x="3882885" y="2411896"/>
            <a:ext cx="728870" cy="410817"/>
            <a:chOff x="7493876" y="2774731"/>
            <a:chExt cx="1481958" cy="894622"/>
          </a:xfrm>
        </p:grpSpPr>
        <p:sp>
          <p:nvSpPr>
            <p:cNvPr id="5813" name="Google Shape;5813;p86"/>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rgbClr val="0000A8"/>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5814" name="Google Shape;5814;p86"/>
            <p:cNvSpPr/>
            <p:nvPr/>
          </p:nvSpPr>
          <p:spPr>
            <a:xfrm>
              <a:off x="7494729" y="2774731"/>
              <a:ext cx="1480163" cy="579140"/>
            </a:xfrm>
            <a:prstGeom prst="ellipse">
              <a:avLst/>
            </a:prstGeom>
            <a:solidFill>
              <a:srgbClr val="B8C2C9"/>
            </a:solidFill>
            <a:ln cap="flat" cmpd="sng" w="9525">
              <a:solidFill>
                <a:srgbClr val="0000A8"/>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5815" name="Google Shape;5815;p86"/>
            <p:cNvGrpSpPr/>
            <p:nvPr/>
          </p:nvGrpSpPr>
          <p:grpSpPr>
            <a:xfrm>
              <a:off x="7713663" y="2848339"/>
              <a:ext cx="1042107" cy="425543"/>
              <a:chOff x="7786941" y="2884917"/>
              <a:chExt cx="897649" cy="353919"/>
            </a:xfrm>
          </p:grpSpPr>
          <p:sp>
            <p:nvSpPr>
              <p:cNvPr id="5816" name="Google Shape;5816;p86"/>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817" name="Google Shape;5817;p86"/>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818" name="Google Shape;5818;p86"/>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819" name="Google Shape;5819;p86"/>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sp>
        <p:nvSpPr>
          <p:cNvPr id="5820" name="Google Shape;5820;p86"/>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
        <p:nvSpPr>
          <p:cNvPr id="5821" name="Google Shape;5821;p86"/>
          <p:cNvSpPr txBox="1"/>
          <p:nvPr/>
        </p:nvSpPr>
        <p:spPr>
          <a:xfrm>
            <a:off x="7135925" y="936537"/>
            <a:ext cx="4620000" cy="321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lang="en-US" sz="2600">
                <a:solidFill>
                  <a:schemeClr val="dk1"/>
                </a:solidFill>
                <a:latin typeface="Calibri"/>
                <a:ea typeface="Calibri"/>
                <a:cs typeface="Calibri"/>
                <a:sym typeface="Calibri"/>
              </a:rPr>
              <a:t>οργανωμένοι πίνακες </a:t>
            </a:r>
            <a:r>
              <a:rPr lang="en-US" sz="2600">
                <a:latin typeface="Calibri"/>
                <a:ea typeface="Calibri"/>
                <a:cs typeface="Calibri"/>
                <a:sym typeface="Calibri"/>
              </a:rPr>
              <a:t>μπορούν να δημιουργήσουν</a:t>
            </a:r>
            <a:r>
              <a:rPr b="0" lang="en-US" sz="2600" u="none" cap="none" strike="noStrike">
                <a:solidFill>
                  <a:srgbClr val="000000"/>
                </a:solidFill>
                <a:latin typeface="Calibri"/>
                <a:ea typeface="Calibri"/>
                <a:cs typeface="Calibri"/>
                <a:sym typeface="Calibri"/>
              </a:rPr>
              <a:t> </a:t>
            </a:r>
            <a:r>
              <a:rPr b="0" lang="en-US" sz="2600" u="none" cap="none" strike="noStrike">
                <a:solidFill>
                  <a:srgbClr val="CC0000"/>
                </a:solidFill>
                <a:latin typeface="Calibri"/>
                <a:ea typeface="Calibri"/>
                <a:cs typeface="Calibri"/>
                <a:sym typeface="Calibri"/>
              </a:rPr>
              <a:t>network-wide </a:t>
            </a:r>
            <a:r>
              <a:rPr lang="en-US" sz="2600">
                <a:latin typeface="Calibri"/>
                <a:ea typeface="Calibri"/>
                <a:cs typeface="Calibri"/>
                <a:sym typeface="Calibri"/>
              </a:rPr>
              <a:t>συμπεριφορά</a:t>
            </a:r>
            <a:r>
              <a:rPr b="0" lang="en-US" sz="2600" u="none" cap="none" strike="noStrike">
                <a:solidFill>
                  <a:srgbClr val="000000"/>
                </a:solidFill>
                <a:latin typeface="Calibri"/>
                <a:ea typeface="Calibri"/>
                <a:cs typeface="Calibri"/>
                <a:sym typeface="Calibri"/>
              </a:rPr>
              <a:t>, </a:t>
            </a:r>
            <a:r>
              <a:rPr lang="en-US" sz="2600">
                <a:latin typeface="Calibri"/>
                <a:ea typeface="Calibri"/>
                <a:cs typeface="Calibri"/>
                <a:sym typeface="Calibri"/>
              </a:rPr>
              <a:t>π</a:t>
            </a:r>
            <a:r>
              <a:rPr b="0" lang="en-US" sz="2600" u="none" cap="none" strike="noStrike">
                <a:solidFill>
                  <a:srgbClr val="000000"/>
                </a:solidFill>
                <a:latin typeface="Calibri"/>
                <a:ea typeface="Calibri"/>
                <a:cs typeface="Calibri"/>
                <a:sym typeface="Calibri"/>
              </a:rPr>
              <a:t>.</a:t>
            </a:r>
            <a:r>
              <a:rPr lang="en-US" sz="2600">
                <a:latin typeface="Calibri"/>
                <a:ea typeface="Calibri"/>
                <a:cs typeface="Calibri"/>
                <a:sym typeface="Calibri"/>
              </a:rPr>
              <a:t>χ</a:t>
            </a:r>
            <a:r>
              <a:rPr b="0" lang="en-US" sz="2600" u="none" cap="none" strike="noStrike">
                <a:solidFill>
                  <a:srgbClr val="000000"/>
                </a:solidFill>
                <a:latin typeface="Calibri"/>
                <a:ea typeface="Calibri"/>
                <a:cs typeface="Calibri"/>
                <a:sym typeface="Calibri"/>
              </a:rPr>
              <a:t>.,:</a:t>
            </a:r>
            <a:endParaRPr sz="2600"/>
          </a:p>
          <a:p>
            <a:pPr indent="-225425" lvl="0" marL="342900" marR="0" rtl="0" algn="l">
              <a:lnSpc>
                <a:spcPct val="90000"/>
              </a:lnSpc>
              <a:spcBef>
                <a:spcPts val="600"/>
              </a:spcBef>
              <a:spcAft>
                <a:spcPts val="0"/>
              </a:spcAft>
              <a:buClr>
                <a:srgbClr val="0000A8"/>
              </a:buClr>
              <a:buSzPts val="2600"/>
              <a:buFont typeface="Noto Sans Symbols"/>
              <a:buChar char="▪"/>
            </a:pPr>
            <a:r>
              <a:rPr lang="en-US" sz="2600">
                <a:latin typeface="Calibri"/>
                <a:ea typeface="Calibri"/>
                <a:cs typeface="Calibri"/>
                <a:sym typeface="Calibri"/>
              </a:rPr>
              <a:t>τα πακέτα από τους</a:t>
            </a:r>
            <a:r>
              <a:rPr b="0" lang="en-US" sz="2600" u="none" cap="none" strike="noStrike">
                <a:solidFill>
                  <a:srgbClr val="000000"/>
                </a:solidFill>
                <a:latin typeface="Calibri"/>
                <a:ea typeface="Calibri"/>
                <a:cs typeface="Calibri"/>
                <a:sym typeface="Calibri"/>
              </a:rPr>
              <a:t> hosts h5 </a:t>
            </a:r>
            <a:r>
              <a:rPr lang="en-US" sz="2600">
                <a:latin typeface="Calibri"/>
                <a:ea typeface="Calibri"/>
                <a:cs typeface="Calibri"/>
                <a:sym typeface="Calibri"/>
              </a:rPr>
              <a:t>και</a:t>
            </a:r>
            <a:r>
              <a:rPr b="0" lang="en-US" sz="2600" u="none" cap="none" strike="noStrike">
                <a:solidFill>
                  <a:srgbClr val="000000"/>
                </a:solidFill>
                <a:latin typeface="Calibri"/>
                <a:ea typeface="Calibri"/>
                <a:cs typeface="Calibri"/>
                <a:sym typeface="Calibri"/>
              </a:rPr>
              <a:t> h6 </a:t>
            </a:r>
            <a:r>
              <a:rPr lang="en-US" sz="2600">
                <a:latin typeface="Calibri"/>
                <a:ea typeface="Calibri"/>
                <a:cs typeface="Calibri"/>
                <a:sym typeface="Calibri"/>
              </a:rPr>
              <a:t>πρέπει να σταλούν στον </a:t>
            </a:r>
            <a:r>
              <a:rPr b="0" lang="en-US" sz="2600" u="none" cap="none" strike="noStrike">
                <a:solidFill>
                  <a:srgbClr val="000000"/>
                </a:solidFill>
                <a:latin typeface="Calibri"/>
                <a:ea typeface="Calibri"/>
                <a:cs typeface="Calibri"/>
                <a:sym typeface="Calibri"/>
              </a:rPr>
              <a:t>h3 </a:t>
            </a:r>
            <a:r>
              <a:rPr lang="en-US" sz="2600">
                <a:latin typeface="Calibri"/>
                <a:ea typeface="Calibri"/>
                <a:cs typeface="Calibri"/>
                <a:sym typeface="Calibri"/>
              </a:rPr>
              <a:t>ή</a:t>
            </a:r>
            <a:r>
              <a:rPr b="0" lang="en-US" sz="2600" u="none" cap="none" strike="noStrike">
                <a:solidFill>
                  <a:srgbClr val="000000"/>
                </a:solidFill>
                <a:latin typeface="Calibri"/>
                <a:ea typeface="Calibri"/>
                <a:cs typeface="Calibri"/>
                <a:sym typeface="Calibri"/>
              </a:rPr>
              <a:t> h4, </a:t>
            </a:r>
            <a:r>
              <a:rPr lang="en-US" sz="2600">
                <a:latin typeface="Calibri"/>
                <a:ea typeface="Calibri"/>
                <a:cs typeface="Calibri"/>
                <a:sym typeface="Calibri"/>
              </a:rPr>
              <a:t>μέσω του s1</a:t>
            </a:r>
            <a:r>
              <a:rPr b="0" lang="en-US" sz="2600" u="none" cap="none" strike="noStrike">
                <a:solidFill>
                  <a:srgbClr val="000000"/>
                </a:solidFill>
                <a:latin typeface="Calibri"/>
                <a:ea typeface="Calibri"/>
                <a:cs typeface="Calibri"/>
                <a:sym typeface="Calibri"/>
              </a:rPr>
              <a:t> </a:t>
            </a:r>
            <a:r>
              <a:rPr lang="en-US" sz="2600">
                <a:latin typeface="Calibri"/>
                <a:ea typeface="Calibri"/>
                <a:cs typeface="Calibri"/>
                <a:sym typeface="Calibri"/>
              </a:rPr>
              <a:t>και από εκεί στον </a:t>
            </a:r>
            <a:r>
              <a:rPr b="0" lang="en-US" sz="2600" u="none" cap="none" strike="noStrike">
                <a:solidFill>
                  <a:srgbClr val="000000"/>
                </a:solidFill>
                <a:latin typeface="Calibri"/>
                <a:ea typeface="Calibri"/>
                <a:cs typeface="Calibri"/>
                <a:sym typeface="Calibri"/>
              </a:rPr>
              <a:t> s2</a:t>
            </a:r>
            <a:endParaRPr sz="2600"/>
          </a:p>
        </p:txBody>
      </p:sp>
      <p:sp>
        <p:nvSpPr>
          <p:cNvPr id="5822" name="Google Shape;5822;p86"/>
          <p:cNvSpPr txBox="1"/>
          <p:nvPr>
            <p:ph type="title"/>
          </p:nvPr>
        </p:nvSpPr>
        <p:spPr>
          <a:xfrm>
            <a:off x="0" y="248375"/>
            <a:ext cx="114300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800"/>
              <a:buFont typeface="Calibri"/>
              <a:buNone/>
            </a:pPr>
            <a:r>
              <a:rPr lang="en-US" sz="5000"/>
              <a:t>OpenFlow: παράδειγμα</a:t>
            </a:r>
            <a:endParaRPr sz="5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75"/>
                                        </p:tgtEl>
                                        <p:attrNameLst>
                                          <p:attrName>style.visibility</p:attrName>
                                        </p:attrNameLst>
                                      </p:cBhvr>
                                      <p:to>
                                        <p:strVal val="visible"/>
                                      </p:to>
                                    </p:set>
                                    <p:animEffect filter="fade" transition="in">
                                      <p:cBhvr>
                                        <p:cTn dur="500"/>
                                        <p:tgtEl>
                                          <p:spTgt spid="56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97"/>
                                        </p:tgtEl>
                                        <p:attrNameLst>
                                          <p:attrName>style.visibility</p:attrName>
                                        </p:attrNameLst>
                                      </p:cBhvr>
                                      <p:to>
                                        <p:strVal val="visible"/>
                                      </p:to>
                                    </p:set>
                                    <p:animEffect filter="fade" transition="in">
                                      <p:cBhvr>
                                        <p:cTn dur="500"/>
                                        <p:tgtEl>
                                          <p:spTgt spid="56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85"/>
                                        </p:tgtEl>
                                        <p:attrNameLst>
                                          <p:attrName>style.visibility</p:attrName>
                                        </p:attrNameLst>
                                      </p:cBhvr>
                                      <p:to>
                                        <p:strVal val="visible"/>
                                      </p:to>
                                    </p:set>
                                    <p:animEffect filter="fade" transition="in">
                                      <p:cBhvr>
                                        <p:cTn dur="500"/>
                                        <p:tgtEl>
                                          <p:spTgt spid="56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7" name="Shape 5827"/>
        <p:cNvGrpSpPr/>
        <p:nvPr/>
      </p:nvGrpSpPr>
      <p:grpSpPr>
        <a:xfrm>
          <a:off x="0" y="0"/>
          <a:ext cx="0" cy="0"/>
          <a:chOff x="0" y="0"/>
          <a:chExt cx="0" cy="0"/>
        </a:xfrm>
      </p:grpSpPr>
      <p:sp>
        <p:nvSpPr>
          <p:cNvPr id="5828" name="Google Shape;5828;p87"/>
          <p:cNvSpPr txBox="1"/>
          <p:nvPr>
            <p:ph type="title"/>
          </p:nvPr>
        </p:nvSpPr>
        <p:spPr>
          <a:xfrm>
            <a:off x="105975" y="279550"/>
            <a:ext cx="11579400" cy="894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99"/>
              </a:buClr>
              <a:buSzPts val="4800"/>
              <a:buFont typeface="Calibri"/>
              <a:buNone/>
            </a:pPr>
            <a:r>
              <a:rPr lang="en-US" sz="5000">
                <a:solidFill>
                  <a:srgbClr val="000099"/>
                </a:solidFill>
              </a:rPr>
              <a:t>Γενικευμένη προώθηση</a:t>
            </a:r>
            <a:r>
              <a:rPr lang="en-US" sz="5000">
                <a:solidFill>
                  <a:srgbClr val="000099"/>
                </a:solidFill>
              </a:rPr>
              <a:t>: </a:t>
            </a:r>
            <a:r>
              <a:rPr lang="en-US" sz="5000">
                <a:solidFill>
                  <a:srgbClr val="000099"/>
                </a:solidFill>
              </a:rPr>
              <a:t>ανακεφαλαίωση</a:t>
            </a:r>
            <a:endParaRPr sz="4600"/>
          </a:p>
        </p:txBody>
      </p:sp>
      <p:sp>
        <p:nvSpPr>
          <p:cNvPr id="5829" name="Google Shape;5829;p87"/>
          <p:cNvSpPr txBox="1"/>
          <p:nvPr/>
        </p:nvSpPr>
        <p:spPr>
          <a:xfrm>
            <a:off x="1" y="1301525"/>
            <a:ext cx="12024000" cy="4402200"/>
          </a:xfrm>
          <a:prstGeom prst="rect">
            <a:avLst/>
          </a:prstGeom>
          <a:noFill/>
          <a:ln>
            <a:noFill/>
          </a:ln>
        </p:spPr>
        <p:txBody>
          <a:bodyPr anchorCtr="0" anchor="t" bIns="45700" lIns="91425" spcFirstLastPara="1" rIns="91425" wrap="square" tIns="45700">
            <a:spAutoFit/>
          </a:bodyPr>
          <a:lstStyle/>
          <a:p>
            <a:pPr indent="-277813" lvl="0" marL="288925" marR="0" rtl="0" algn="l">
              <a:lnSpc>
                <a:spcPct val="100000"/>
              </a:lnSpc>
              <a:spcBef>
                <a:spcPts val="0"/>
              </a:spcBef>
              <a:spcAft>
                <a:spcPts val="0"/>
              </a:spcAft>
              <a:buClr>
                <a:srgbClr val="0013A3"/>
              </a:buClr>
              <a:buSzPts val="2800"/>
              <a:buFont typeface="Noto Sans Symbols"/>
              <a:buChar char="▪"/>
            </a:pPr>
            <a:r>
              <a:rPr b="0" i="0" lang="en-US" sz="2800" u="none" cap="none" strike="noStrike">
                <a:solidFill>
                  <a:srgbClr val="CC0000"/>
                </a:solidFill>
                <a:latin typeface="Calibri"/>
                <a:ea typeface="Calibri"/>
                <a:cs typeface="Calibri"/>
                <a:sym typeface="Calibri"/>
              </a:rPr>
              <a:t>“</a:t>
            </a:r>
            <a:r>
              <a:rPr lang="en-US" sz="2800">
                <a:solidFill>
                  <a:srgbClr val="CC0000"/>
                </a:solidFill>
                <a:latin typeface="Calibri"/>
                <a:ea typeface="Calibri"/>
                <a:cs typeface="Calibri"/>
                <a:sym typeface="Calibri"/>
              </a:rPr>
              <a:t>ταίριασμα και ενέργεια</a:t>
            </a:r>
            <a:r>
              <a:rPr b="0" i="0" lang="en-US" sz="2800" u="none" cap="none" strike="noStrike">
                <a:solidFill>
                  <a:srgbClr val="CC0000"/>
                </a:solidFill>
                <a:latin typeface="Calibri"/>
                <a:ea typeface="Calibri"/>
                <a:cs typeface="Calibri"/>
                <a:sym typeface="Calibri"/>
              </a:rPr>
              <a:t>” </a:t>
            </a:r>
            <a:r>
              <a:rPr b="0" i="0" lang="en-US" sz="2800" u="none" cap="none" strike="noStrike">
                <a:solidFill>
                  <a:srgbClr val="000000"/>
                </a:solidFill>
                <a:latin typeface="Calibri"/>
                <a:ea typeface="Calibri"/>
                <a:cs typeface="Calibri"/>
                <a:sym typeface="Calibri"/>
              </a:rPr>
              <a:t>abstraction: κάνε match τα bits </a:t>
            </a:r>
            <a:r>
              <a:rPr lang="en-US" sz="2800">
                <a:latin typeface="Calibri"/>
                <a:ea typeface="Calibri"/>
                <a:cs typeface="Calibri"/>
                <a:sym typeface="Calibri"/>
              </a:rPr>
              <a:t>από του αφικνούμενου πακέτου τις κεφαλίδες σε κάθε επίπεδο</a:t>
            </a:r>
            <a:r>
              <a:rPr b="0" i="0" lang="en-US" sz="2800" u="none" cap="none" strike="noStrike">
                <a:solidFill>
                  <a:srgbClr val="000000"/>
                </a:solidFill>
                <a:latin typeface="Calibri"/>
                <a:ea typeface="Calibri"/>
                <a:cs typeface="Calibri"/>
                <a:sym typeface="Calibri"/>
              </a:rPr>
              <a:t>, </a:t>
            </a:r>
            <a:r>
              <a:rPr lang="en-US" sz="2800">
                <a:latin typeface="Calibri"/>
                <a:ea typeface="Calibri"/>
                <a:cs typeface="Calibri"/>
                <a:sym typeface="Calibri"/>
              </a:rPr>
              <a:t>ανέλαβε δράση</a:t>
            </a:r>
            <a:endParaRPr sz="2800"/>
          </a:p>
          <a:p>
            <a:pPr indent="-292100" lvl="1" marL="914400" marR="0" rtl="0" algn="l">
              <a:lnSpc>
                <a:spcPct val="100000"/>
              </a:lnSpc>
              <a:spcBef>
                <a:spcPts val="0"/>
              </a:spcBef>
              <a:spcAft>
                <a:spcPts val="0"/>
              </a:spcAft>
              <a:buClr>
                <a:srgbClr val="0013A3"/>
              </a:buClr>
              <a:buSzPts val="2800"/>
              <a:buFont typeface="Arial"/>
              <a:buChar char="•"/>
            </a:pPr>
            <a:r>
              <a:rPr lang="en-US" sz="2800">
                <a:latin typeface="Calibri"/>
                <a:ea typeface="Calibri"/>
                <a:cs typeface="Calibri"/>
                <a:sym typeface="Calibri"/>
              </a:rPr>
              <a:t>ταίριασμα σε πολλά πεδία</a:t>
            </a:r>
            <a:r>
              <a:rPr b="0" i="0" lang="en-US" sz="2800" u="none" cap="none" strike="noStrike">
                <a:solidFill>
                  <a:srgbClr val="000000"/>
                </a:solidFill>
                <a:latin typeface="Calibri"/>
                <a:ea typeface="Calibri"/>
                <a:cs typeface="Calibri"/>
                <a:sym typeface="Calibri"/>
              </a:rPr>
              <a:t> (link-, network-, transport-layer)</a:t>
            </a:r>
            <a:endParaRPr sz="2800"/>
          </a:p>
          <a:p>
            <a:pPr indent="-292100" lvl="1" marL="914400" marR="0" rtl="0" algn="l">
              <a:lnSpc>
                <a:spcPct val="100000"/>
              </a:lnSpc>
              <a:spcBef>
                <a:spcPts val="0"/>
              </a:spcBef>
              <a:spcAft>
                <a:spcPts val="0"/>
              </a:spcAft>
              <a:buClr>
                <a:srgbClr val="0013A3"/>
              </a:buClr>
              <a:buSzPts val="2800"/>
              <a:buFont typeface="Arial"/>
              <a:buChar char="•"/>
            </a:pPr>
            <a:r>
              <a:rPr lang="en-US" sz="2800">
                <a:latin typeface="Calibri"/>
                <a:ea typeface="Calibri"/>
                <a:cs typeface="Calibri"/>
                <a:sym typeface="Calibri"/>
              </a:rPr>
              <a:t>τοπικές ενέργειες</a:t>
            </a:r>
            <a:r>
              <a:rPr b="0" i="0" lang="en-US" sz="2800" u="none" cap="none" strike="noStrike">
                <a:solidFill>
                  <a:srgbClr val="000000"/>
                </a:solidFill>
                <a:latin typeface="Calibri"/>
                <a:ea typeface="Calibri"/>
                <a:cs typeface="Calibri"/>
                <a:sym typeface="Calibri"/>
              </a:rPr>
              <a:t>: </a:t>
            </a:r>
            <a:r>
              <a:rPr lang="en-US" sz="2800">
                <a:latin typeface="Calibri"/>
                <a:ea typeface="Calibri"/>
                <a:cs typeface="Calibri"/>
                <a:sym typeface="Calibri"/>
              </a:rPr>
              <a:t>απόρριψη, προώθηση, τροποποίηση, του πακέτου ή αποστολή του στον ελεγκτή</a:t>
            </a:r>
            <a:endParaRPr sz="2800"/>
          </a:p>
          <a:p>
            <a:pPr indent="-292100" lvl="1" marL="914400" marR="0" rtl="0" algn="l">
              <a:lnSpc>
                <a:spcPct val="100000"/>
              </a:lnSpc>
              <a:spcBef>
                <a:spcPts val="0"/>
              </a:spcBef>
              <a:spcAft>
                <a:spcPts val="0"/>
              </a:spcAft>
              <a:buClr>
                <a:srgbClr val="0013A3"/>
              </a:buClr>
              <a:buSzPts val="2800"/>
              <a:buFont typeface="Arial"/>
              <a:buChar char="•"/>
            </a:pPr>
            <a:r>
              <a:rPr b="0" i="0" lang="en-US" sz="2800" u="none" cap="none" strike="noStrike">
                <a:solidFill>
                  <a:srgbClr val="000000"/>
                </a:solidFill>
                <a:latin typeface="Calibri"/>
                <a:ea typeface="Calibri"/>
                <a:cs typeface="Calibri"/>
                <a:sym typeface="Calibri"/>
              </a:rPr>
              <a:t>“</a:t>
            </a:r>
            <a:r>
              <a:rPr lang="en-US" sz="2800">
                <a:latin typeface="Calibri"/>
                <a:ea typeface="Calibri"/>
                <a:cs typeface="Calibri"/>
                <a:sym typeface="Calibri"/>
              </a:rPr>
              <a:t>πρόγραμμα</a:t>
            </a:r>
            <a:r>
              <a:rPr b="0" i="0" lang="en-US" sz="2800" u="none" cap="none" strike="noStrike">
                <a:solidFill>
                  <a:srgbClr val="000000"/>
                </a:solidFill>
                <a:latin typeface="Calibri"/>
                <a:ea typeface="Calibri"/>
                <a:cs typeface="Calibri"/>
                <a:sym typeface="Calibri"/>
              </a:rPr>
              <a:t>” n</a:t>
            </a:r>
            <a:r>
              <a:rPr b="0" i="1" lang="en-US" sz="2800" u="none" cap="none" strike="noStrike">
                <a:solidFill>
                  <a:srgbClr val="000000"/>
                </a:solidFill>
                <a:latin typeface="Calibri"/>
                <a:ea typeface="Calibri"/>
                <a:cs typeface="Calibri"/>
                <a:sym typeface="Calibri"/>
              </a:rPr>
              <a:t>etwork-wide</a:t>
            </a:r>
            <a:r>
              <a:rPr b="0" i="0" lang="en-US" sz="2800" u="none" cap="none" strike="noStrike">
                <a:solidFill>
                  <a:srgbClr val="000000"/>
                </a:solidFill>
                <a:latin typeface="Calibri"/>
                <a:ea typeface="Calibri"/>
                <a:cs typeface="Calibri"/>
                <a:sym typeface="Calibri"/>
              </a:rPr>
              <a:t> </a:t>
            </a:r>
            <a:r>
              <a:rPr lang="en-US" sz="2800">
                <a:latin typeface="Calibri"/>
                <a:ea typeface="Calibri"/>
                <a:cs typeface="Calibri"/>
                <a:sym typeface="Calibri"/>
              </a:rPr>
              <a:t>συμπεριφορές</a:t>
            </a:r>
            <a:endParaRPr sz="2800"/>
          </a:p>
          <a:p>
            <a:pPr indent="-311150" lvl="0" marL="311150" marR="0" rtl="0" algn="l">
              <a:lnSpc>
                <a:spcPct val="100000"/>
              </a:lnSpc>
              <a:spcBef>
                <a:spcPts val="0"/>
              </a:spcBef>
              <a:spcAft>
                <a:spcPts val="0"/>
              </a:spcAft>
              <a:buClr>
                <a:srgbClr val="0013A3"/>
              </a:buClr>
              <a:buSzPts val="2800"/>
              <a:buFont typeface="Noto Sans Symbols"/>
              <a:buChar char="▪"/>
            </a:pPr>
            <a:r>
              <a:rPr lang="en-US" sz="2800">
                <a:latin typeface="Calibri"/>
                <a:ea typeface="Calibri"/>
                <a:cs typeface="Calibri"/>
                <a:sym typeface="Calibri"/>
              </a:rPr>
              <a:t>απλή μορφή του «προγραμματισμού του δικτύου»</a:t>
            </a:r>
            <a:endParaRPr sz="2800"/>
          </a:p>
          <a:p>
            <a:pPr indent="-292100" lvl="1" marL="914400" marR="0" rtl="0" algn="l">
              <a:lnSpc>
                <a:spcPct val="100000"/>
              </a:lnSpc>
              <a:spcBef>
                <a:spcPts val="0"/>
              </a:spcBef>
              <a:spcAft>
                <a:spcPts val="0"/>
              </a:spcAft>
              <a:buClr>
                <a:srgbClr val="0013A3"/>
              </a:buClr>
              <a:buSzPts val="2800"/>
              <a:buFont typeface="Arial"/>
              <a:buChar char="•"/>
            </a:pPr>
            <a:r>
              <a:rPr lang="en-US" sz="2800">
                <a:latin typeface="Calibri"/>
                <a:ea typeface="Calibri"/>
                <a:cs typeface="Calibri"/>
                <a:sym typeface="Calibri"/>
              </a:rPr>
              <a:t>προγραμματίσιμο</a:t>
            </a:r>
            <a:r>
              <a:rPr b="0" i="0" lang="en-US" sz="2800" u="none" cap="none" strike="noStrike">
                <a:solidFill>
                  <a:srgbClr val="000000"/>
                </a:solidFill>
                <a:latin typeface="Calibri"/>
                <a:ea typeface="Calibri"/>
                <a:cs typeface="Calibri"/>
                <a:sym typeface="Calibri"/>
              </a:rPr>
              <a:t>, </a:t>
            </a:r>
            <a:r>
              <a:rPr lang="en-US" sz="2800">
                <a:latin typeface="Calibri"/>
                <a:ea typeface="Calibri"/>
                <a:cs typeface="Calibri"/>
                <a:sym typeface="Calibri"/>
              </a:rPr>
              <a:t>ανά πακέτο</a:t>
            </a:r>
            <a:r>
              <a:rPr b="0" i="0" lang="en-US" sz="2800" u="none" cap="none" strike="noStrike">
                <a:solidFill>
                  <a:srgbClr val="000000"/>
                </a:solidFill>
                <a:latin typeface="Calibri"/>
                <a:ea typeface="Calibri"/>
                <a:cs typeface="Calibri"/>
                <a:sym typeface="Calibri"/>
              </a:rPr>
              <a:t> “</a:t>
            </a:r>
            <a:r>
              <a:rPr lang="en-US" sz="2800">
                <a:latin typeface="Calibri"/>
                <a:ea typeface="Calibri"/>
                <a:cs typeface="Calibri"/>
                <a:sym typeface="Calibri"/>
              </a:rPr>
              <a:t>επεξεργασία</a:t>
            </a:r>
            <a:r>
              <a:rPr b="0" i="0" lang="en-US" sz="2800" u="none" cap="none" strike="noStrike">
                <a:solidFill>
                  <a:srgbClr val="000000"/>
                </a:solidFill>
                <a:latin typeface="Calibri"/>
                <a:ea typeface="Calibri"/>
                <a:cs typeface="Calibri"/>
                <a:sym typeface="Calibri"/>
              </a:rPr>
              <a:t>”</a:t>
            </a:r>
            <a:endParaRPr sz="2800"/>
          </a:p>
          <a:p>
            <a:pPr indent="-292100" lvl="1" marL="914400" marR="0" rtl="0" algn="l">
              <a:lnSpc>
                <a:spcPct val="100000"/>
              </a:lnSpc>
              <a:spcBef>
                <a:spcPts val="0"/>
              </a:spcBef>
              <a:spcAft>
                <a:spcPts val="0"/>
              </a:spcAft>
              <a:buClr>
                <a:srgbClr val="0013A3"/>
              </a:buClr>
              <a:buSzPts val="2800"/>
              <a:buFont typeface="Arial"/>
              <a:buChar char="•"/>
            </a:pPr>
            <a:r>
              <a:rPr i="1" lang="en-US" sz="2800">
                <a:latin typeface="Calibri"/>
                <a:ea typeface="Calibri"/>
                <a:cs typeface="Calibri"/>
                <a:sym typeface="Calibri"/>
              </a:rPr>
              <a:t>ιστορικές ρίζες</a:t>
            </a:r>
            <a:r>
              <a:rPr b="0" i="1" lang="en-US" sz="2800" u="none" cap="none" strike="noStrike">
                <a:solidFill>
                  <a:srgbClr val="000000"/>
                </a:solidFill>
                <a:latin typeface="Calibri"/>
                <a:ea typeface="Calibri"/>
                <a:cs typeface="Calibri"/>
                <a:sym typeface="Calibri"/>
              </a:rPr>
              <a:t>: </a:t>
            </a:r>
            <a:r>
              <a:rPr lang="en-US" sz="2800">
                <a:latin typeface="Calibri"/>
                <a:ea typeface="Calibri"/>
                <a:cs typeface="Calibri"/>
                <a:sym typeface="Calibri"/>
              </a:rPr>
              <a:t>ενεργή δικτύωση</a:t>
            </a:r>
            <a:endParaRPr sz="2800"/>
          </a:p>
          <a:p>
            <a:pPr indent="-292100" lvl="1" marL="914400" marR="0" rtl="0" algn="l">
              <a:lnSpc>
                <a:spcPct val="100000"/>
              </a:lnSpc>
              <a:spcBef>
                <a:spcPts val="0"/>
              </a:spcBef>
              <a:spcAft>
                <a:spcPts val="0"/>
              </a:spcAft>
              <a:buClr>
                <a:srgbClr val="0013A3"/>
              </a:buClr>
              <a:buSzPts val="2800"/>
              <a:buFont typeface="Arial"/>
              <a:buChar char="•"/>
            </a:pPr>
            <a:r>
              <a:rPr i="1" lang="en-US" sz="2800">
                <a:latin typeface="Calibri"/>
                <a:ea typeface="Calibri"/>
                <a:cs typeface="Calibri"/>
                <a:sym typeface="Calibri"/>
              </a:rPr>
              <a:t>σήμερα</a:t>
            </a:r>
            <a:r>
              <a:rPr b="0" i="1" lang="en-US" sz="2800" u="none" cap="none" strike="noStrike">
                <a:solidFill>
                  <a:srgbClr val="000000"/>
                </a:solidFill>
                <a:latin typeface="Calibri"/>
                <a:ea typeface="Calibri"/>
                <a:cs typeface="Calibri"/>
                <a:sym typeface="Calibri"/>
              </a:rPr>
              <a:t>: </a:t>
            </a:r>
            <a:r>
              <a:rPr lang="en-US" sz="2800">
                <a:latin typeface="Calibri"/>
                <a:ea typeface="Calibri"/>
                <a:cs typeface="Calibri"/>
                <a:sym typeface="Calibri"/>
              </a:rPr>
              <a:t>πιο γενικευμένο προγραμματισμό</a:t>
            </a:r>
            <a:r>
              <a:rPr b="0" i="0" lang="en-US" sz="2800" u="none" cap="none" strike="noStrike">
                <a:solidFill>
                  <a:srgbClr val="000000"/>
                </a:solidFill>
                <a:latin typeface="Calibri"/>
                <a:ea typeface="Calibri"/>
                <a:cs typeface="Calibri"/>
                <a:sym typeface="Calibri"/>
              </a:rPr>
              <a:t>: </a:t>
            </a:r>
            <a:endParaRPr b="0" i="0" sz="2800" u="none" cap="none" strike="noStrike">
              <a:solidFill>
                <a:srgbClr val="000000"/>
              </a:solidFill>
              <a:latin typeface="Calibri"/>
              <a:ea typeface="Calibri"/>
              <a:cs typeface="Calibri"/>
              <a:sym typeface="Calibri"/>
            </a:endParaRPr>
          </a:p>
        </p:txBody>
      </p:sp>
      <p:sp>
        <p:nvSpPr>
          <p:cNvPr id="5830" name="Google Shape;5830;p87"/>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29">
                                            <p:txEl>
                                              <p:pRg end="0" st="0"/>
                                            </p:txEl>
                                          </p:spTgt>
                                        </p:tgtEl>
                                        <p:attrNameLst>
                                          <p:attrName>style.visibility</p:attrName>
                                        </p:attrNameLst>
                                      </p:cBhvr>
                                      <p:to>
                                        <p:strVal val="visible"/>
                                      </p:to>
                                    </p:set>
                                    <p:animEffect filter="fade" transition="in">
                                      <p:cBhvr>
                                        <p:cTn dur="500"/>
                                        <p:tgtEl>
                                          <p:spTgt spid="582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29">
                                            <p:txEl>
                                              <p:pRg end="1" st="1"/>
                                            </p:txEl>
                                          </p:spTgt>
                                        </p:tgtEl>
                                        <p:attrNameLst>
                                          <p:attrName>style.visibility</p:attrName>
                                        </p:attrNameLst>
                                      </p:cBhvr>
                                      <p:to>
                                        <p:strVal val="visible"/>
                                      </p:to>
                                    </p:set>
                                    <p:animEffect filter="fade" transition="in">
                                      <p:cBhvr>
                                        <p:cTn dur="500"/>
                                        <p:tgtEl>
                                          <p:spTgt spid="582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29">
                                            <p:txEl>
                                              <p:pRg end="2" st="2"/>
                                            </p:txEl>
                                          </p:spTgt>
                                        </p:tgtEl>
                                        <p:attrNameLst>
                                          <p:attrName>style.visibility</p:attrName>
                                        </p:attrNameLst>
                                      </p:cBhvr>
                                      <p:to>
                                        <p:strVal val="visible"/>
                                      </p:to>
                                    </p:set>
                                    <p:animEffect filter="fade" transition="in">
                                      <p:cBhvr>
                                        <p:cTn dur="500"/>
                                        <p:tgtEl>
                                          <p:spTgt spid="582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29">
                                            <p:txEl>
                                              <p:pRg end="3" st="3"/>
                                            </p:txEl>
                                          </p:spTgt>
                                        </p:tgtEl>
                                        <p:attrNameLst>
                                          <p:attrName>style.visibility</p:attrName>
                                        </p:attrNameLst>
                                      </p:cBhvr>
                                      <p:to>
                                        <p:strVal val="visible"/>
                                      </p:to>
                                    </p:set>
                                    <p:animEffect filter="fade" transition="in">
                                      <p:cBhvr>
                                        <p:cTn dur="500"/>
                                        <p:tgtEl>
                                          <p:spTgt spid="582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29">
                                            <p:txEl>
                                              <p:pRg end="4" st="4"/>
                                            </p:txEl>
                                          </p:spTgt>
                                        </p:tgtEl>
                                        <p:attrNameLst>
                                          <p:attrName>style.visibility</p:attrName>
                                        </p:attrNameLst>
                                      </p:cBhvr>
                                      <p:to>
                                        <p:strVal val="visible"/>
                                      </p:to>
                                    </p:set>
                                    <p:animEffect filter="fade" transition="in">
                                      <p:cBhvr>
                                        <p:cTn dur="500"/>
                                        <p:tgtEl>
                                          <p:spTgt spid="582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29">
                                            <p:txEl>
                                              <p:pRg end="5" st="5"/>
                                            </p:txEl>
                                          </p:spTgt>
                                        </p:tgtEl>
                                        <p:attrNameLst>
                                          <p:attrName>style.visibility</p:attrName>
                                        </p:attrNameLst>
                                      </p:cBhvr>
                                      <p:to>
                                        <p:strVal val="visible"/>
                                      </p:to>
                                    </p:set>
                                    <p:animEffect filter="fade" transition="in">
                                      <p:cBhvr>
                                        <p:cTn dur="500"/>
                                        <p:tgtEl>
                                          <p:spTgt spid="582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29">
                                            <p:txEl>
                                              <p:pRg end="6" st="6"/>
                                            </p:txEl>
                                          </p:spTgt>
                                        </p:tgtEl>
                                        <p:attrNameLst>
                                          <p:attrName>style.visibility</p:attrName>
                                        </p:attrNameLst>
                                      </p:cBhvr>
                                      <p:to>
                                        <p:strVal val="visible"/>
                                      </p:to>
                                    </p:set>
                                    <p:animEffect filter="fade" transition="in">
                                      <p:cBhvr>
                                        <p:cTn dur="500"/>
                                        <p:tgtEl>
                                          <p:spTgt spid="582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29">
                                            <p:txEl>
                                              <p:pRg end="7" st="7"/>
                                            </p:txEl>
                                          </p:spTgt>
                                        </p:tgtEl>
                                        <p:attrNameLst>
                                          <p:attrName>style.visibility</p:attrName>
                                        </p:attrNameLst>
                                      </p:cBhvr>
                                      <p:to>
                                        <p:strVal val="visible"/>
                                      </p:to>
                                    </p:set>
                                    <p:animEffect filter="fade" transition="in">
                                      <p:cBhvr>
                                        <p:cTn dur="500"/>
                                        <p:tgtEl>
                                          <p:spTgt spid="5829">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5" name="Shape 5835"/>
        <p:cNvGrpSpPr/>
        <p:nvPr/>
      </p:nvGrpSpPr>
      <p:grpSpPr>
        <a:xfrm>
          <a:off x="0" y="0"/>
          <a:ext cx="0" cy="0"/>
          <a:chOff x="0" y="0"/>
          <a:chExt cx="0" cy="0"/>
        </a:xfrm>
      </p:grpSpPr>
      <p:sp>
        <p:nvSpPr>
          <p:cNvPr id="5836" name="Google Shape;5836;p88"/>
          <p:cNvSpPr txBox="1"/>
          <p:nvPr>
            <p:ph type="title"/>
          </p:nvPr>
        </p:nvSpPr>
        <p:spPr>
          <a:xfrm>
            <a:off x="36691" y="213125"/>
            <a:ext cx="105156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400"/>
              <a:buFont typeface="Calibri"/>
              <a:buNone/>
            </a:pPr>
            <a:r>
              <a:rPr lang="en-US" sz="5000"/>
              <a:t>Network layer: “data plane” roadmap</a:t>
            </a:r>
            <a:endParaRPr sz="5000"/>
          </a:p>
        </p:txBody>
      </p:sp>
      <p:pic>
        <p:nvPicPr>
          <p:cNvPr descr="A train crossing a bridge over a body of water&#10;&#10;Description automatically generated" id="5837" name="Google Shape;5837;p88"/>
          <p:cNvPicPr preferRelativeResize="0"/>
          <p:nvPr/>
        </p:nvPicPr>
        <p:blipFill rotWithShape="1">
          <a:blip r:embed="rId3">
            <a:alphaModFix/>
          </a:blip>
          <a:srcRect b="0" l="0" r="0" t="0"/>
          <a:stretch/>
        </p:blipFill>
        <p:spPr>
          <a:xfrm>
            <a:off x="8015288" y="1379196"/>
            <a:ext cx="3102316" cy="2326737"/>
          </a:xfrm>
          <a:prstGeom prst="rect">
            <a:avLst/>
          </a:prstGeom>
          <a:noFill/>
          <a:ln>
            <a:noFill/>
          </a:ln>
        </p:spPr>
      </p:pic>
      <p:sp>
        <p:nvSpPr>
          <p:cNvPr id="5838" name="Google Shape;5838;p88"/>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
        <p:nvSpPr>
          <p:cNvPr id="5839" name="Google Shape;5839;p88"/>
          <p:cNvSpPr txBox="1"/>
          <p:nvPr/>
        </p:nvSpPr>
        <p:spPr>
          <a:xfrm>
            <a:off x="-6800" y="1845849"/>
            <a:ext cx="6618000" cy="4886100"/>
          </a:xfrm>
          <a:prstGeom prst="rect">
            <a:avLst/>
          </a:prstGeom>
          <a:noFill/>
          <a:ln>
            <a:noFill/>
          </a:ln>
        </p:spPr>
        <p:txBody>
          <a:bodyPr anchorCtr="0" anchor="t" bIns="45700" lIns="91425" spcFirstLastPara="1" rIns="91425" wrap="square" tIns="45700">
            <a:noAutofit/>
          </a:bodyPr>
          <a:lstStyle/>
          <a:p>
            <a:pPr indent="-265113" lvl="0" marL="407988" marR="0" rtl="0" algn="l">
              <a:lnSpc>
                <a:spcPct val="90000"/>
              </a:lnSpc>
              <a:spcBef>
                <a:spcPts val="0"/>
              </a:spcBef>
              <a:spcAft>
                <a:spcPts val="0"/>
              </a:spcAft>
              <a:buClr>
                <a:srgbClr val="BFBFBF"/>
              </a:buClr>
              <a:buSzPts val="3000"/>
              <a:buFont typeface="Noto Sans Symbols"/>
              <a:buChar char="▪"/>
            </a:pPr>
            <a:r>
              <a:rPr lang="en-US" sz="3000">
                <a:solidFill>
                  <a:srgbClr val="BFBFBF"/>
                </a:solidFill>
                <a:latin typeface="Calibri"/>
                <a:ea typeface="Calibri"/>
                <a:cs typeface="Calibri"/>
                <a:sym typeface="Calibri"/>
              </a:rPr>
              <a:t>Επίπεδο δικτύου</a:t>
            </a:r>
            <a:r>
              <a:rPr b="0" i="0" lang="en-US" sz="3000" u="none" cap="none" strike="noStrike">
                <a:solidFill>
                  <a:srgbClr val="BFBFBF"/>
                </a:solidFill>
                <a:latin typeface="Calibri"/>
                <a:ea typeface="Calibri"/>
                <a:cs typeface="Calibri"/>
                <a:sym typeface="Calibri"/>
              </a:rPr>
              <a:t>: </a:t>
            </a:r>
            <a:r>
              <a:rPr lang="en-US" sz="3000">
                <a:solidFill>
                  <a:srgbClr val="BFBFBF"/>
                </a:solidFill>
                <a:latin typeface="Calibri"/>
                <a:ea typeface="Calibri"/>
                <a:cs typeface="Calibri"/>
                <a:sym typeface="Calibri"/>
              </a:rPr>
              <a:t>ανακεφαλαίωση</a:t>
            </a:r>
            <a:endParaRPr sz="3000"/>
          </a:p>
          <a:p>
            <a:pPr indent="-265113" lvl="0" marL="407988" marR="0" rtl="0" algn="l">
              <a:lnSpc>
                <a:spcPct val="90000"/>
              </a:lnSpc>
              <a:spcBef>
                <a:spcPts val="600"/>
              </a:spcBef>
              <a:spcAft>
                <a:spcPts val="0"/>
              </a:spcAft>
              <a:buClr>
                <a:srgbClr val="BFBFBF"/>
              </a:buClr>
              <a:buSzPts val="3000"/>
              <a:buFont typeface="Noto Sans Symbols"/>
              <a:buChar char="▪"/>
            </a:pPr>
            <a:r>
              <a:rPr lang="en-US" sz="3000">
                <a:solidFill>
                  <a:srgbClr val="BFBFBF"/>
                </a:solidFill>
                <a:latin typeface="Calibri"/>
                <a:ea typeface="Calibri"/>
                <a:cs typeface="Calibri"/>
                <a:sym typeface="Calibri"/>
              </a:rPr>
              <a:t>Τι βρίσκεται μέσα σε ένα δρομολογητή</a:t>
            </a:r>
            <a:endParaRPr sz="3000"/>
          </a:p>
          <a:p>
            <a:pPr indent="-265112" lvl="0" marL="407987" marR="0" rtl="0" algn="l">
              <a:lnSpc>
                <a:spcPct val="90000"/>
              </a:lnSpc>
              <a:spcBef>
                <a:spcPts val="600"/>
              </a:spcBef>
              <a:spcAft>
                <a:spcPts val="0"/>
              </a:spcAft>
              <a:buClr>
                <a:srgbClr val="BFBFBF"/>
              </a:buClr>
              <a:buSzPts val="3000"/>
              <a:buFont typeface="Noto Sans Symbols"/>
              <a:buChar char="▪"/>
            </a:pPr>
            <a:r>
              <a:rPr b="0" i="0" lang="en-US" sz="3000" u="none" cap="none" strike="noStrike">
                <a:solidFill>
                  <a:srgbClr val="BFBFBF"/>
                </a:solidFill>
                <a:latin typeface="Calibri"/>
                <a:ea typeface="Calibri"/>
                <a:cs typeface="Calibri"/>
                <a:sym typeface="Calibri"/>
              </a:rPr>
              <a:t>IP:</a:t>
            </a:r>
            <a:r>
              <a:rPr lang="en-US" sz="3000">
                <a:solidFill>
                  <a:srgbClr val="BFBFBF"/>
                </a:solidFill>
                <a:latin typeface="Calibri"/>
                <a:ea typeface="Calibri"/>
                <a:cs typeface="Calibri"/>
                <a:sym typeface="Calibri"/>
              </a:rPr>
              <a:t> Το πρωτόκολλο δικτύου</a:t>
            </a:r>
            <a:endParaRPr sz="3000">
              <a:solidFill>
                <a:srgbClr val="BFBFBF"/>
              </a:solidFill>
              <a:latin typeface="Calibri"/>
              <a:ea typeface="Calibri"/>
              <a:cs typeface="Calibri"/>
              <a:sym typeface="Calibri"/>
            </a:endParaRPr>
          </a:p>
          <a:p>
            <a:pPr indent="-265113" lvl="0" marL="407988" marR="0" rtl="0" algn="l">
              <a:lnSpc>
                <a:spcPct val="90000"/>
              </a:lnSpc>
              <a:spcBef>
                <a:spcPts val="600"/>
              </a:spcBef>
              <a:spcAft>
                <a:spcPts val="0"/>
              </a:spcAft>
              <a:buClr>
                <a:srgbClr val="BFBFBF"/>
              </a:buClr>
              <a:buSzPts val="3000"/>
              <a:buFont typeface="Noto Sans Symbols"/>
              <a:buChar char="▪"/>
            </a:pPr>
            <a:r>
              <a:rPr lang="en-US" sz="3000">
                <a:solidFill>
                  <a:srgbClr val="BFBFBF"/>
                </a:solidFill>
                <a:latin typeface="Calibri"/>
                <a:ea typeface="Calibri"/>
                <a:cs typeface="Calibri"/>
                <a:sym typeface="Calibri"/>
              </a:rPr>
              <a:t>Γενικευμένη προώθηση</a:t>
            </a:r>
            <a:endParaRPr sz="3000"/>
          </a:p>
          <a:p>
            <a:pPr indent="-247650" lvl="0" marL="403225" marR="0" rtl="0" algn="l">
              <a:lnSpc>
                <a:spcPct val="90000"/>
              </a:lnSpc>
              <a:spcBef>
                <a:spcPts val="800"/>
              </a:spcBef>
              <a:spcAft>
                <a:spcPts val="0"/>
              </a:spcAft>
              <a:buClr>
                <a:srgbClr val="0013A3"/>
              </a:buClr>
              <a:buSzPts val="3000"/>
              <a:buFont typeface="Noto Sans Symbols"/>
              <a:buChar char="▪"/>
            </a:pPr>
            <a:r>
              <a:rPr lang="en-US" sz="3000">
                <a:solidFill>
                  <a:schemeClr val="dk1"/>
                </a:solidFill>
                <a:latin typeface="Calibri"/>
                <a:ea typeface="Calibri"/>
                <a:cs typeface="Calibri"/>
                <a:sym typeface="Calibri"/>
              </a:rPr>
              <a:t>Ενδιάμεσες θύρες</a:t>
            </a:r>
            <a:endParaRPr sz="3000"/>
          </a:p>
          <a:p>
            <a:pPr indent="-298450" lvl="1" marL="746125" marR="0" rtl="0" algn="l">
              <a:lnSpc>
                <a:spcPct val="90000"/>
              </a:lnSpc>
              <a:spcBef>
                <a:spcPts val="800"/>
              </a:spcBef>
              <a:spcAft>
                <a:spcPts val="0"/>
              </a:spcAft>
              <a:buClr>
                <a:srgbClr val="0013A3"/>
              </a:buClr>
              <a:buSzPts val="3000"/>
              <a:buFont typeface="Arial"/>
              <a:buChar char="•"/>
            </a:pPr>
            <a:r>
              <a:rPr lang="en-US" sz="3000">
                <a:solidFill>
                  <a:schemeClr val="dk1"/>
                </a:solidFill>
                <a:latin typeface="Calibri"/>
                <a:ea typeface="Calibri"/>
                <a:cs typeface="Calibri"/>
                <a:sym typeface="Calibri"/>
              </a:rPr>
              <a:t>λειτουργίες των ενδιάμεσων θυρών</a:t>
            </a:r>
            <a:endParaRPr sz="3000"/>
          </a:p>
          <a:p>
            <a:pPr indent="-298450" lvl="1" marL="746125" marR="0" rtl="0" algn="l">
              <a:lnSpc>
                <a:spcPct val="90000"/>
              </a:lnSpc>
              <a:spcBef>
                <a:spcPts val="800"/>
              </a:spcBef>
              <a:spcAft>
                <a:spcPts val="0"/>
              </a:spcAft>
              <a:buClr>
                <a:srgbClr val="0013A3"/>
              </a:buClr>
              <a:buSzPts val="3000"/>
              <a:buFont typeface="Arial"/>
              <a:buChar char="•"/>
            </a:pPr>
            <a:r>
              <a:rPr lang="en-US" sz="3000">
                <a:solidFill>
                  <a:schemeClr val="dk1"/>
                </a:solidFill>
                <a:latin typeface="Calibri"/>
                <a:ea typeface="Calibri"/>
                <a:cs typeface="Calibri"/>
                <a:sym typeface="Calibri"/>
              </a:rPr>
              <a:t>εξέλιξη</a:t>
            </a:r>
            <a:r>
              <a:rPr b="0" i="0" lang="en-US" sz="3000" u="none" cap="none" strike="noStrike">
                <a:solidFill>
                  <a:schemeClr val="dk1"/>
                </a:solidFill>
                <a:latin typeface="Calibri"/>
                <a:ea typeface="Calibri"/>
                <a:cs typeface="Calibri"/>
                <a:sym typeface="Calibri"/>
              </a:rPr>
              <a:t>, </a:t>
            </a:r>
            <a:r>
              <a:rPr lang="en-US" sz="3000">
                <a:solidFill>
                  <a:schemeClr val="dk1"/>
                </a:solidFill>
                <a:latin typeface="Calibri"/>
                <a:ea typeface="Calibri"/>
                <a:cs typeface="Calibri"/>
                <a:sym typeface="Calibri"/>
              </a:rPr>
              <a:t>αρχές της αρχιτεκτονικής του διαδικτύου</a:t>
            </a:r>
            <a:endParaRPr sz="3000"/>
          </a:p>
          <a:p>
            <a:pPr indent="-74612" lvl="0" marL="407988" marR="0" rtl="0" algn="l">
              <a:lnSpc>
                <a:spcPct val="90000"/>
              </a:lnSpc>
              <a:spcBef>
                <a:spcPts val="600"/>
              </a:spcBef>
              <a:spcAft>
                <a:spcPts val="0"/>
              </a:spcAft>
              <a:buClr>
                <a:srgbClr val="BFBFBF"/>
              </a:buClr>
              <a:buSzPts val="3200"/>
              <a:buFont typeface="Noto Sans Symbols"/>
              <a:buNone/>
            </a:pPr>
            <a:r>
              <a:t/>
            </a:r>
            <a:endParaRPr b="0" i="0" sz="3000" u="none" cap="none" strike="noStrike">
              <a:solidFill>
                <a:srgbClr val="BFBFBF"/>
              </a:solidFill>
              <a:latin typeface="Calibri"/>
              <a:ea typeface="Calibri"/>
              <a:cs typeface="Calibri"/>
              <a:sym typeface="Calibri"/>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4" name="Shape 5844"/>
        <p:cNvGrpSpPr/>
        <p:nvPr/>
      </p:nvGrpSpPr>
      <p:grpSpPr>
        <a:xfrm>
          <a:off x="0" y="0"/>
          <a:ext cx="0" cy="0"/>
          <a:chOff x="0" y="0"/>
          <a:chExt cx="0" cy="0"/>
        </a:xfrm>
      </p:grpSpPr>
      <p:sp>
        <p:nvSpPr>
          <p:cNvPr id="5845" name="Google Shape;5845;p89"/>
          <p:cNvSpPr txBox="1"/>
          <p:nvPr>
            <p:ph type="title"/>
          </p:nvPr>
        </p:nvSpPr>
        <p:spPr>
          <a:xfrm>
            <a:off x="0" y="345800"/>
            <a:ext cx="113538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800"/>
              <a:buFont typeface="Calibri"/>
              <a:buNone/>
            </a:pPr>
            <a:r>
              <a:rPr lang="en-US" sz="5000"/>
              <a:t>Ενδιάμεσες θυρίδες</a:t>
            </a:r>
            <a:endParaRPr sz="5000"/>
          </a:p>
        </p:txBody>
      </p:sp>
      <p:sp>
        <p:nvSpPr>
          <p:cNvPr id="5846" name="Google Shape;5846;p89"/>
          <p:cNvSpPr txBox="1"/>
          <p:nvPr/>
        </p:nvSpPr>
        <p:spPr>
          <a:xfrm>
            <a:off x="2023441" y="2195720"/>
            <a:ext cx="85635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Calibri"/>
              <a:buNone/>
            </a:pPr>
            <a:r>
              <a:rPr b="0" i="0" lang="en-US" sz="3200" u="none" cap="none" strike="noStrike">
                <a:solidFill>
                  <a:srgbClr val="000000"/>
                </a:solidFill>
                <a:latin typeface="Calibri"/>
                <a:ea typeface="Calibri"/>
                <a:cs typeface="Calibri"/>
                <a:sym typeface="Calibri"/>
              </a:rPr>
              <a:t>“</a:t>
            </a:r>
            <a:r>
              <a:rPr lang="en-US" sz="3200">
                <a:latin typeface="Calibri"/>
                <a:ea typeface="Calibri"/>
                <a:cs typeface="Calibri"/>
                <a:sym typeface="Calibri"/>
              </a:rPr>
              <a:t>οποιοδήποτε ενδιάμεσο κουτί που εκτελεί λειτουργίες</a:t>
            </a:r>
            <a:r>
              <a:rPr b="0" i="0" lang="en-US" sz="3200" u="none" cap="none" strike="noStrike">
                <a:solidFill>
                  <a:srgbClr val="000000"/>
                </a:solidFill>
                <a:latin typeface="Calibri"/>
                <a:ea typeface="Calibri"/>
                <a:cs typeface="Calibri"/>
                <a:sym typeface="Calibri"/>
              </a:rPr>
              <a:t> </a:t>
            </a:r>
            <a:r>
              <a:rPr lang="en-US" sz="3200">
                <a:latin typeface="Calibri"/>
                <a:ea typeface="Calibri"/>
                <a:cs typeface="Calibri"/>
                <a:sym typeface="Calibri"/>
              </a:rPr>
              <a:t>εκτός από τις</a:t>
            </a:r>
            <a:r>
              <a:rPr b="0" i="0" lang="en-US" sz="3200" u="none" cap="none" strike="noStrike">
                <a:solidFill>
                  <a:srgbClr val="000000"/>
                </a:solidFill>
                <a:latin typeface="Calibri"/>
                <a:ea typeface="Calibri"/>
                <a:cs typeface="Calibri"/>
                <a:sym typeface="Calibri"/>
              </a:rPr>
              <a:t> </a:t>
            </a:r>
            <a:r>
              <a:rPr lang="en-US" sz="3200">
                <a:latin typeface="Calibri"/>
                <a:ea typeface="Calibri"/>
                <a:cs typeface="Calibri"/>
                <a:sym typeface="Calibri"/>
              </a:rPr>
              <a:t>κανονικές</a:t>
            </a:r>
            <a:r>
              <a:rPr b="0" i="0" lang="en-US" sz="3200" u="none" cap="none" strike="noStrike">
                <a:solidFill>
                  <a:srgbClr val="000000"/>
                </a:solidFill>
                <a:latin typeface="Calibri"/>
                <a:ea typeface="Calibri"/>
                <a:cs typeface="Calibri"/>
                <a:sym typeface="Calibri"/>
              </a:rPr>
              <a:t>, </a:t>
            </a:r>
            <a:r>
              <a:rPr lang="en-US" sz="3200">
                <a:latin typeface="Calibri"/>
                <a:ea typeface="Calibri"/>
                <a:cs typeface="Calibri"/>
                <a:sym typeface="Calibri"/>
              </a:rPr>
              <a:t>στάνταρ λειτουργίες ενός</a:t>
            </a:r>
            <a:r>
              <a:rPr b="0" i="0" lang="en-US" sz="3200" u="none" cap="none" strike="noStrike">
                <a:solidFill>
                  <a:srgbClr val="000000"/>
                </a:solidFill>
                <a:latin typeface="Calibri"/>
                <a:ea typeface="Calibri"/>
                <a:cs typeface="Calibri"/>
                <a:sym typeface="Calibri"/>
              </a:rPr>
              <a:t> IP </a:t>
            </a:r>
            <a:r>
              <a:rPr lang="en-US" sz="3200">
                <a:latin typeface="Calibri"/>
                <a:ea typeface="Calibri"/>
                <a:cs typeface="Calibri"/>
                <a:sym typeface="Calibri"/>
              </a:rPr>
              <a:t>δρομολογητή στη διαδρομή δεδομένων μεταξύ</a:t>
            </a:r>
            <a:r>
              <a:rPr b="0" i="0" lang="en-US" sz="3200" u="none" cap="none" strike="noStrike">
                <a:solidFill>
                  <a:srgbClr val="000000"/>
                </a:solidFill>
                <a:latin typeface="Calibri"/>
                <a:ea typeface="Calibri"/>
                <a:cs typeface="Calibri"/>
                <a:sym typeface="Calibri"/>
              </a:rPr>
              <a:t> ενός</a:t>
            </a:r>
            <a:r>
              <a:rPr lang="en-US" sz="3200">
                <a:latin typeface="Calibri"/>
                <a:ea typeface="Calibri"/>
                <a:cs typeface="Calibri"/>
                <a:sym typeface="Calibri"/>
              </a:rPr>
              <a:t> υπολογιστή προέλευσης και ενός προορισμού</a:t>
            </a:r>
            <a:endParaRPr b="0" i="0" sz="3200" u="none" cap="none" strike="noStrike">
              <a:solidFill>
                <a:srgbClr val="000000"/>
              </a:solidFill>
              <a:latin typeface="Calibri"/>
              <a:ea typeface="Calibri"/>
              <a:cs typeface="Calibri"/>
              <a:sym typeface="Calibri"/>
            </a:endParaRPr>
          </a:p>
        </p:txBody>
      </p:sp>
      <p:sp>
        <p:nvSpPr>
          <p:cNvPr id="5847" name="Google Shape;5847;p89"/>
          <p:cNvSpPr/>
          <p:nvPr/>
        </p:nvSpPr>
        <p:spPr>
          <a:xfrm>
            <a:off x="1756329" y="1942064"/>
            <a:ext cx="9187800" cy="2920500"/>
          </a:xfrm>
          <a:prstGeom prst="rect">
            <a:avLst/>
          </a:prstGeom>
          <a:noFill/>
          <a:ln cap="flat" cmpd="sng" w="381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848" name="Google Shape;5848;p89"/>
          <p:cNvSpPr txBox="1"/>
          <p:nvPr/>
        </p:nvSpPr>
        <p:spPr>
          <a:xfrm>
            <a:off x="2208971" y="1685512"/>
            <a:ext cx="3000437"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Middlebox (RFC  3234)</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2" name="Shape 5852"/>
        <p:cNvGrpSpPr/>
        <p:nvPr/>
      </p:nvGrpSpPr>
      <p:grpSpPr>
        <a:xfrm>
          <a:off x="0" y="0"/>
          <a:ext cx="0" cy="0"/>
          <a:chOff x="0" y="0"/>
          <a:chExt cx="0" cy="0"/>
        </a:xfrm>
      </p:grpSpPr>
      <p:sp>
        <p:nvSpPr>
          <p:cNvPr id="5853" name="Google Shape;5853;p90"/>
          <p:cNvSpPr txBox="1"/>
          <p:nvPr>
            <p:ph type="title"/>
          </p:nvPr>
        </p:nvSpPr>
        <p:spPr>
          <a:xfrm>
            <a:off x="32825" y="300096"/>
            <a:ext cx="105156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400"/>
              <a:buFont typeface="Calibri"/>
              <a:buNone/>
            </a:pPr>
            <a:r>
              <a:rPr lang="en-US" sz="5000"/>
              <a:t>Ενδιάμεσες θυρίδες </a:t>
            </a:r>
            <a:r>
              <a:rPr lang="en-US" sz="5000"/>
              <a:t>Παντού!</a:t>
            </a:r>
            <a:endParaRPr sz="5000"/>
          </a:p>
        </p:txBody>
      </p:sp>
      <p:sp>
        <p:nvSpPr>
          <p:cNvPr id="5854" name="Google Shape;5854;p90"/>
          <p:cNvSpPr/>
          <p:nvPr/>
        </p:nvSpPr>
        <p:spPr>
          <a:xfrm>
            <a:off x="5738405" y="3238056"/>
            <a:ext cx="1124807" cy="1337915"/>
          </a:xfrm>
          <a:custGeom>
            <a:rect b="b" l="l" r="r" t="t"/>
            <a:pathLst>
              <a:path extrusionOk="0" h="1800235" w="1549812">
                <a:moveTo>
                  <a:pt x="343858" y="616342"/>
                </a:moveTo>
                <a:cubicBezTo>
                  <a:pt x="219011" y="776579"/>
                  <a:pt x="109545" y="812281"/>
                  <a:pt x="71474" y="993617"/>
                </a:cubicBezTo>
                <a:cubicBezTo>
                  <a:pt x="33403" y="1174953"/>
                  <a:pt x="-89757" y="1561356"/>
                  <a:pt x="115432" y="1704358"/>
                </a:cubicBezTo>
                <a:cubicBezTo>
                  <a:pt x="320621" y="1847360"/>
                  <a:pt x="1156371" y="1810039"/>
                  <a:pt x="1389496" y="1724347"/>
                </a:cubicBezTo>
                <a:cubicBezTo>
                  <a:pt x="1622621" y="1638655"/>
                  <a:pt x="1540497" y="1322590"/>
                  <a:pt x="1514186" y="1190207"/>
                </a:cubicBezTo>
                <a:cubicBezTo>
                  <a:pt x="1487875" y="1057824"/>
                  <a:pt x="1240336" y="1148914"/>
                  <a:pt x="1231629" y="930051"/>
                </a:cubicBezTo>
                <a:cubicBezTo>
                  <a:pt x="1248292" y="693847"/>
                  <a:pt x="1498710" y="656286"/>
                  <a:pt x="1509771" y="523246"/>
                </a:cubicBezTo>
                <a:cubicBezTo>
                  <a:pt x="1520832" y="390206"/>
                  <a:pt x="1431655" y="305130"/>
                  <a:pt x="1297997" y="131808"/>
                </a:cubicBezTo>
                <a:cubicBezTo>
                  <a:pt x="1189251" y="36824"/>
                  <a:pt x="979579" y="-48562"/>
                  <a:pt x="820556" y="32194"/>
                </a:cubicBezTo>
                <a:cubicBezTo>
                  <a:pt x="661533" y="112950"/>
                  <a:pt x="468705" y="456105"/>
                  <a:pt x="343858" y="616342"/>
                </a:cubicBezTo>
                <a:close/>
              </a:path>
            </a:pathLst>
          </a:custGeom>
          <a:solidFill>
            <a:srgbClr val="9CDF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855" name="Google Shape;5855;p90"/>
          <p:cNvSpPr/>
          <p:nvPr/>
        </p:nvSpPr>
        <p:spPr>
          <a:xfrm>
            <a:off x="4037567" y="2012012"/>
            <a:ext cx="1736725" cy="1317704"/>
          </a:xfrm>
          <a:custGeom>
            <a:rect b="b" l="l" r="r" t="t"/>
            <a:pathLst>
              <a:path extrusionOk="0" h="675" w="1036">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9CDFF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5856" name="Google Shape;5856;p90"/>
          <p:cNvGrpSpPr/>
          <p:nvPr/>
        </p:nvGrpSpPr>
        <p:grpSpPr>
          <a:xfrm>
            <a:off x="3958567" y="3461529"/>
            <a:ext cx="1458912" cy="933450"/>
            <a:chOff x="2889" y="1631"/>
            <a:chExt cx="980" cy="743"/>
          </a:xfrm>
        </p:grpSpPr>
        <p:sp>
          <p:nvSpPr>
            <p:cNvPr id="5857" name="Google Shape;5857;p90"/>
            <p:cNvSpPr/>
            <p:nvPr/>
          </p:nvSpPr>
          <p:spPr>
            <a:xfrm>
              <a:off x="3046" y="1841"/>
              <a:ext cx="663" cy="533"/>
            </a:xfrm>
            <a:prstGeom prst="rect">
              <a:avLst/>
            </a:prstGeom>
            <a:solidFill>
              <a:srgbClr val="9CDF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5858" name="Google Shape;5858;p90"/>
            <p:cNvSpPr/>
            <p:nvPr/>
          </p:nvSpPr>
          <p:spPr>
            <a:xfrm>
              <a:off x="2889" y="1631"/>
              <a:ext cx="980" cy="253"/>
            </a:xfrm>
            <a:prstGeom prst="triangle">
              <a:avLst>
                <a:gd fmla="val 50000" name="adj"/>
              </a:avLst>
            </a:prstGeom>
            <a:solidFill>
              <a:srgbClr val="9CDF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Noto Sans Symbols"/>
                <a:buNone/>
              </a:pPr>
              <a:r>
                <a:t/>
              </a:r>
              <a:endParaRPr b="0" i="0" sz="2400" u="none" cap="none" strike="noStrike">
                <a:solidFill>
                  <a:srgbClr val="00CCFF"/>
                </a:solidFill>
                <a:latin typeface="Arial"/>
                <a:ea typeface="Arial"/>
                <a:cs typeface="Arial"/>
                <a:sym typeface="Arial"/>
              </a:endParaRPr>
            </a:p>
          </p:txBody>
        </p:sp>
      </p:grpSp>
      <p:sp>
        <p:nvSpPr>
          <p:cNvPr id="5859" name="Google Shape;5859;p90"/>
          <p:cNvSpPr/>
          <p:nvPr/>
        </p:nvSpPr>
        <p:spPr>
          <a:xfrm>
            <a:off x="4465618" y="4855412"/>
            <a:ext cx="3079750" cy="1665288"/>
          </a:xfrm>
          <a:custGeom>
            <a:rect b="b" l="l" r="r" t="t"/>
            <a:pathLst>
              <a:path extrusionOk="0" h="1049" w="1940">
                <a:moveTo>
                  <a:pt x="952" y="26"/>
                </a:moveTo>
                <a:cubicBezTo>
                  <a:pt x="867" y="45"/>
                  <a:pt x="832" y="118"/>
                  <a:pt x="755" y="125"/>
                </a:cubicBezTo>
                <a:cubicBezTo>
                  <a:pt x="678" y="132"/>
                  <a:pt x="587" y="72"/>
                  <a:pt x="488" y="68"/>
                </a:cubicBezTo>
                <a:cubicBezTo>
                  <a:pt x="389" y="64"/>
                  <a:pt x="237" y="48"/>
                  <a:pt x="158" y="101"/>
                </a:cubicBezTo>
                <a:cubicBezTo>
                  <a:pt x="79" y="154"/>
                  <a:pt x="28" y="298"/>
                  <a:pt x="14" y="389"/>
                </a:cubicBezTo>
                <a:cubicBezTo>
                  <a:pt x="0" y="480"/>
                  <a:pt x="25" y="595"/>
                  <a:pt x="71" y="648"/>
                </a:cubicBezTo>
                <a:cubicBezTo>
                  <a:pt x="117" y="701"/>
                  <a:pt x="205" y="665"/>
                  <a:pt x="288" y="706"/>
                </a:cubicBezTo>
                <a:cubicBezTo>
                  <a:pt x="371" y="747"/>
                  <a:pt x="450" y="842"/>
                  <a:pt x="568" y="893"/>
                </a:cubicBezTo>
                <a:cubicBezTo>
                  <a:pt x="686" y="944"/>
                  <a:pt x="852" y="991"/>
                  <a:pt x="996" y="1014"/>
                </a:cubicBezTo>
                <a:cubicBezTo>
                  <a:pt x="1140" y="1036"/>
                  <a:pt x="1309" y="1049"/>
                  <a:pt x="1433" y="1031"/>
                </a:cubicBezTo>
                <a:cubicBezTo>
                  <a:pt x="1557" y="1012"/>
                  <a:pt x="1657" y="960"/>
                  <a:pt x="1739" y="907"/>
                </a:cubicBezTo>
                <a:cubicBezTo>
                  <a:pt x="1821" y="855"/>
                  <a:pt x="1906" y="824"/>
                  <a:pt x="1923" y="714"/>
                </a:cubicBezTo>
                <a:cubicBezTo>
                  <a:pt x="1940" y="604"/>
                  <a:pt x="1898" y="350"/>
                  <a:pt x="1839" y="251"/>
                </a:cubicBezTo>
                <a:cubicBezTo>
                  <a:pt x="1780" y="151"/>
                  <a:pt x="1662" y="153"/>
                  <a:pt x="1566" y="114"/>
                </a:cubicBezTo>
                <a:cubicBezTo>
                  <a:pt x="1470" y="76"/>
                  <a:pt x="1365" y="30"/>
                  <a:pt x="1263" y="15"/>
                </a:cubicBezTo>
                <a:cubicBezTo>
                  <a:pt x="1161" y="0"/>
                  <a:pt x="1037" y="8"/>
                  <a:pt x="952" y="26"/>
                </a:cubicBezTo>
                <a:close/>
              </a:path>
            </a:pathLst>
          </a:custGeom>
          <a:solidFill>
            <a:srgbClr val="9CDFF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860" name="Google Shape;5860;p90"/>
          <p:cNvSpPr txBox="1"/>
          <p:nvPr/>
        </p:nvSpPr>
        <p:spPr>
          <a:xfrm>
            <a:off x="4060125" y="5952053"/>
            <a:ext cx="1195135" cy="441275"/>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Clr>
                <a:srgbClr val="000000"/>
              </a:buClr>
              <a:buSzPts val="1400"/>
              <a:buFont typeface="Noto Sans Symbols"/>
              <a:buNone/>
            </a:pPr>
            <a:r>
              <a:rPr b="0" i="0" lang="en-US" sz="1400" u="none" cap="none" strike="noStrike">
                <a:solidFill>
                  <a:srgbClr val="000000"/>
                </a:solidFill>
                <a:latin typeface="Calibri"/>
                <a:ea typeface="Calibri"/>
                <a:cs typeface="Calibri"/>
                <a:sym typeface="Calibri"/>
              </a:rPr>
              <a:t>enterprise</a:t>
            </a:r>
            <a:endParaRPr/>
          </a:p>
          <a:p>
            <a:pPr indent="0" lvl="0" marL="0" marR="0" rtl="0" algn="l">
              <a:lnSpc>
                <a:spcPct val="80000"/>
              </a:lnSpc>
              <a:spcBef>
                <a:spcPts val="0"/>
              </a:spcBef>
              <a:spcAft>
                <a:spcPts val="0"/>
              </a:spcAft>
              <a:buClr>
                <a:srgbClr val="000000"/>
              </a:buClr>
              <a:buSzPts val="1400"/>
              <a:buFont typeface="Noto Sans Symbols"/>
              <a:buNone/>
            </a:pPr>
            <a:r>
              <a:rPr b="0" i="0" lang="en-US" sz="1400" u="none" cap="none" strike="noStrike">
                <a:solidFill>
                  <a:srgbClr val="000000"/>
                </a:solidFill>
                <a:latin typeface="Calibri"/>
                <a:ea typeface="Calibri"/>
                <a:cs typeface="Calibri"/>
                <a:sym typeface="Calibri"/>
              </a:rPr>
              <a:t>          network</a:t>
            </a:r>
            <a:endParaRPr/>
          </a:p>
        </p:txBody>
      </p:sp>
      <p:sp>
        <p:nvSpPr>
          <p:cNvPr id="5861" name="Google Shape;5861;p90"/>
          <p:cNvSpPr/>
          <p:nvPr/>
        </p:nvSpPr>
        <p:spPr>
          <a:xfrm>
            <a:off x="6975363" y="3351818"/>
            <a:ext cx="1273167" cy="1935748"/>
          </a:xfrm>
          <a:custGeom>
            <a:rect b="b" l="l" r="r" t="t"/>
            <a:pathLst>
              <a:path extrusionOk="0" h="1952840" w="1447873">
                <a:moveTo>
                  <a:pt x="35803" y="439993"/>
                </a:moveTo>
                <a:cubicBezTo>
                  <a:pt x="-891" y="618304"/>
                  <a:pt x="-14075" y="936031"/>
                  <a:pt x="18740" y="1122579"/>
                </a:cubicBezTo>
                <a:cubicBezTo>
                  <a:pt x="51555" y="1309127"/>
                  <a:pt x="47344" y="1425517"/>
                  <a:pt x="232695" y="1559284"/>
                </a:cubicBezTo>
                <a:cubicBezTo>
                  <a:pt x="418046" y="1693051"/>
                  <a:pt x="930426" y="1882091"/>
                  <a:pt x="1130848" y="1925181"/>
                </a:cubicBezTo>
                <a:cubicBezTo>
                  <a:pt x="1331270" y="1968271"/>
                  <a:pt x="1391533" y="1979726"/>
                  <a:pt x="1435226" y="1817827"/>
                </a:cubicBezTo>
                <a:cubicBezTo>
                  <a:pt x="1478919" y="1655928"/>
                  <a:pt x="1395587" y="1244347"/>
                  <a:pt x="1393007" y="953785"/>
                </a:cubicBezTo>
                <a:cubicBezTo>
                  <a:pt x="1390427" y="663223"/>
                  <a:pt x="1458740" y="183063"/>
                  <a:pt x="1419747" y="74455"/>
                </a:cubicBezTo>
                <a:cubicBezTo>
                  <a:pt x="1380754" y="-34153"/>
                  <a:pt x="469560" y="-8212"/>
                  <a:pt x="238903" y="52711"/>
                </a:cubicBezTo>
                <a:cubicBezTo>
                  <a:pt x="8246" y="113634"/>
                  <a:pt x="72497" y="261682"/>
                  <a:pt x="35803" y="439993"/>
                </a:cubicBezTo>
                <a:close/>
              </a:path>
            </a:pathLst>
          </a:custGeom>
          <a:gradFill>
            <a:gsLst>
              <a:gs pos="0">
                <a:srgbClr val="9CDFF9"/>
              </a:gs>
              <a:gs pos="58999">
                <a:srgbClr val="DDEAF6"/>
              </a:gs>
              <a:gs pos="100000">
                <a:schemeClr val="lt1"/>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5862" name="Google Shape;5862;p90"/>
          <p:cNvGrpSpPr/>
          <p:nvPr/>
        </p:nvGrpSpPr>
        <p:grpSpPr>
          <a:xfrm>
            <a:off x="7590917" y="4100328"/>
            <a:ext cx="687393" cy="721548"/>
            <a:chOff x="5203089" y="1751190"/>
            <a:chExt cx="858331" cy="662414"/>
          </a:xfrm>
        </p:grpSpPr>
        <p:sp>
          <p:nvSpPr>
            <p:cNvPr id="5863" name="Google Shape;5863;p90"/>
            <p:cNvSpPr/>
            <p:nvPr/>
          </p:nvSpPr>
          <p:spPr>
            <a:xfrm>
              <a:off x="5536769" y="1751190"/>
              <a:ext cx="524651" cy="662124"/>
            </a:xfrm>
            <a:custGeom>
              <a:rect b="b" l="l" r="r" t="t"/>
              <a:pathLst>
                <a:path extrusionOk="0" h="662124" w="524651">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cap="flat" cmpd="sng" w="12700">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864" name="Google Shape;5864;p90"/>
            <p:cNvSpPr/>
            <p:nvPr/>
          </p:nvSpPr>
          <p:spPr>
            <a:xfrm>
              <a:off x="5203089" y="1921244"/>
              <a:ext cx="651290" cy="492070"/>
            </a:xfrm>
            <a:custGeom>
              <a:rect b="b" l="l" r="r" t="t"/>
              <a:pathLst>
                <a:path extrusionOk="0" h="492070" w="651290">
                  <a:moveTo>
                    <a:pt x="3618" y="492070"/>
                  </a:moveTo>
                  <a:lnTo>
                    <a:pt x="0" y="141108"/>
                  </a:lnTo>
                  <a:lnTo>
                    <a:pt x="423338" y="0"/>
                  </a:lnTo>
                  <a:lnTo>
                    <a:pt x="647672" y="57891"/>
                  </a:lnTo>
                  <a:lnTo>
                    <a:pt x="651290" y="492070"/>
                  </a:lnTo>
                  <a:lnTo>
                    <a:pt x="3618" y="492070"/>
                  </a:lnTo>
                  <a:close/>
                </a:path>
              </a:pathLst>
            </a:custGeom>
            <a:solidFill>
              <a:srgbClr val="E0EBF1"/>
            </a:solidFill>
            <a:ln cap="flat" cmpd="sng" w="12700">
              <a:solidFill>
                <a:srgbClr val="0000A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5865" name="Google Shape;5865;p90"/>
            <p:cNvCxnSpPr/>
            <p:nvPr/>
          </p:nvCxnSpPr>
          <p:spPr>
            <a:xfrm flipH="1" rot="10800000">
              <a:off x="5270526" y="2029553"/>
              <a:ext cx="295249" cy="73468"/>
            </a:xfrm>
            <a:prstGeom prst="straightConnector1">
              <a:avLst/>
            </a:prstGeom>
            <a:noFill/>
            <a:ln cap="flat" cmpd="sng" w="44450">
              <a:solidFill>
                <a:schemeClr val="lt1"/>
              </a:solidFill>
              <a:prstDash val="solid"/>
              <a:miter lim="800000"/>
              <a:headEnd len="sm" w="sm" type="none"/>
              <a:tailEnd len="sm" w="sm" type="none"/>
            </a:ln>
          </p:spPr>
        </p:cxnSp>
        <p:cxnSp>
          <p:nvCxnSpPr>
            <p:cNvPr id="5866" name="Google Shape;5866;p90"/>
            <p:cNvCxnSpPr/>
            <p:nvPr/>
          </p:nvCxnSpPr>
          <p:spPr>
            <a:xfrm flipH="1" rot="10800000">
              <a:off x="5275406" y="2261710"/>
              <a:ext cx="290369" cy="16752"/>
            </a:xfrm>
            <a:prstGeom prst="straightConnector1">
              <a:avLst/>
            </a:prstGeom>
            <a:noFill/>
            <a:ln cap="flat" cmpd="sng" w="44450">
              <a:solidFill>
                <a:schemeClr val="lt1"/>
              </a:solidFill>
              <a:prstDash val="solid"/>
              <a:miter lim="800000"/>
              <a:headEnd len="sm" w="sm" type="none"/>
              <a:tailEnd len="sm" w="sm" type="none"/>
            </a:ln>
          </p:spPr>
        </p:cxnSp>
        <p:cxnSp>
          <p:nvCxnSpPr>
            <p:cNvPr id="5867" name="Google Shape;5867;p90"/>
            <p:cNvCxnSpPr/>
            <p:nvPr/>
          </p:nvCxnSpPr>
          <p:spPr>
            <a:xfrm flipH="1" rot="10800000">
              <a:off x="5275406" y="2151772"/>
              <a:ext cx="290369" cy="48402"/>
            </a:xfrm>
            <a:prstGeom prst="straightConnector1">
              <a:avLst/>
            </a:prstGeom>
            <a:noFill/>
            <a:ln cap="flat" cmpd="sng" w="44450">
              <a:solidFill>
                <a:schemeClr val="lt1"/>
              </a:solidFill>
              <a:prstDash val="solid"/>
              <a:miter lim="800000"/>
              <a:headEnd len="sm" w="sm" type="none"/>
              <a:tailEnd len="sm" w="sm" type="none"/>
            </a:ln>
          </p:spPr>
        </p:cxnSp>
        <p:cxnSp>
          <p:nvCxnSpPr>
            <p:cNvPr id="5868" name="Google Shape;5868;p90"/>
            <p:cNvCxnSpPr/>
            <p:nvPr/>
          </p:nvCxnSpPr>
          <p:spPr>
            <a:xfrm>
              <a:off x="5270094" y="2354086"/>
              <a:ext cx="295681" cy="0"/>
            </a:xfrm>
            <a:prstGeom prst="straightConnector1">
              <a:avLst/>
            </a:prstGeom>
            <a:noFill/>
            <a:ln cap="flat" cmpd="sng" w="44450">
              <a:solidFill>
                <a:schemeClr val="lt1"/>
              </a:solidFill>
              <a:prstDash val="solid"/>
              <a:miter lim="800000"/>
              <a:headEnd len="sm" w="sm" type="none"/>
              <a:tailEnd len="sm" w="sm" type="none"/>
            </a:ln>
          </p:spPr>
        </p:cxnSp>
        <p:cxnSp>
          <p:nvCxnSpPr>
            <p:cNvPr id="5869" name="Google Shape;5869;p90"/>
            <p:cNvCxnSpPr/>
            <p:nvPr/>
          </p:nvCxnSpPr>
          <p:spPr>
            <a:xfrm rot="10800000">
              <a:off x="5950242" y="1866900"/>
              <a:ext cx="0" cy="465273"/>
            </a:xfrm>
            <a:prstGeom prst="straightConnector1">
              <a:avLst/>
            </a:prstGeom>
            <a:noFill/>
            <a:ln cap="flat" cmpd="sng" w="44450">
              <a:solidFill>
                <a:schemeClr val="lt1"/>
              </a:solidFill>
              <a:prstDash val="dash"/>
              <a:miter lim="800000"/>
              <a:headEnd len="sm" w="sm" type="none"/>
              <a:tailEnd len="sm" w="sm" type="none"/>
            </a:ln>
          </p:spPr>
        </p:cxnSp>
        <p:cxnSp>
          <p:nvCxnSpPr>
            <p:cNvPr id="5870" name="Google Shape;5870;p90"/>
            <p:cNvCxnSpPr/>
            <p:nvPr/>
          </p:nvCxnSpPr>
          <p:spPr>
            <a:xfrm>
              <a:off x="5628589" y="1936750"/>
              <a:ext cx="0" cy="476854"/>
            </a:xfrm>
            <a:prstGeom prst="straightConnector1">
              <a:avLst/>
            </a:prstGeom>
            <a:noFill/>
            <a:ln cap="flat" cmpd="sng" w="15875">
              <a:solidFill>
                <a:srgbClr val="0000A8"/>
              </a:solidFill>
              <a:prstDash val="solid"/>
              <a:miter lim="800000"/>
              <a:headEnd len="sm" w="sm" type="none"/>
              <a:tailEnd len="sm" w="sm" type="none"/>
            </a:ln>
          </p:spPr>
        </p:cxnSp>
      </p:grpSp>
      <p:grpSp>
        <p:nvGrpSpPr>
          <p:cNvPr id="5871" name="Google Shape;5871;p90"/>
          <p:cNvGrpSpPr/>
          <p:nvPr/>
        </p:nvGrpSpPr>
        <p:grpSpPr>
          <a:xfrm>
            <a:off x="7524388" y="3366449"/>
            <a:ext cx="594613" cy="648336"/>
            <a:chOff x="5203089" y="1751190"/>
            <a:chExt cx="858331" cy="662414"/>
          </a:xfrm>
        </p:grpSpPr>
        <p:sp>
          <p:nvSpPr>
            <p:cNvPr id="5872" name="Google Shape;5872;p90"/>
            <p:cNvSpPr/>
            <p:nvPr/>
          </p:nvSpPr>
          <p:spPr>
            <a:xfrm>
              <a:off x="5536769" y="1751190"/>
              <a:ext cx="524651" cy="662124"/>
            </a:xfrm>
            <a:custGeom>
              <a:rect b="b" l="l" r="r" t="t"/>
              <a:pathLst>
                <a:path extrusionOk="0" h="662124" w="524651">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cap="flat" cmpd="sng" w="12700">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873" name="Google Shape;5873;p90"/>
            <p:cNvSpPr/>
            <p:nvPr/>
          </p:nvSpPr>
          <p:spPr>
            <a:xfrm>
              <a:off x="5203089" y="1921244"/>
              <a:ext cx="651290" cy="492070"/>
            </a:xfrm>
            <a:custGeom>
              <a:rect b="b" l="l" r="r" t="t"/>
              <a:pathLst>
                <a:path extrusionOk="0" h="492070" w="651290">
                  <a:moveTo>
                    <a:pt x="3618" y="492070"/>
                  </a:moveTo>
                  <a:lnTo>
                    <a:pt x="0" y="141108"/>
                  </a:lnTo>
                  <a:lnTo>
                    <a:pt x="423338" y="0"/>
                  </a:lnTo>
                  <a:lnTo>
                    <a:pt x="647672" y="57891"/>
                  </a:lnTo>
                  <a:lnTo>
                    <a:pt x="651290" y="492070"/>
                  </a:lnTo>
                  <a:lnTo>
                    <a:pt x="3618" y="492070"/>
                  </a:lnTo>
                  <a:close/>
                </a:path>
              </a:pathLst>
            </a:custGeom>
            <a:solidFill>
              <a:srgbClr val="E0EBF1"/>
            </a:solidFill>
            <a:ln cap="flat" cmpd="sng" w="12700">
              <a:solidFill>
                <a:srgbClr val="0000A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5874" name="Google Shape;5874;p90"/>
            <p:cNvCxnSpPr/>
            <p:nvPr/>
          </p:nvCxnSpPr>
          <p:spPr>
            <a:xfrm flipH="1" rot="10800000">
              <a:off x="5270526" y="2029553"/>
              <a:ext cx="295249" cy="73468"/>
            </a:xfrm>
            <a:prstGeom prst="straightConnector1">
              <a:avLst/>
            </a:prstGeom>
            <a:noFill/>
            <a:ln cap="flat" cmpd="sng" w="44450">
              <a:solidFill>
                <a:schemeClr val="lt1"/>
              </a:solidFill>
              <a:prstDash val="solid"/>
              <a:miter lim="800000"/>
              <a:headEnd len="sm" w="sm" type="none"/>
              <a:tailEnd len="sm" w="sm" type="none"/>
            </a:ln>
          </p:spPr>
        </p:cxnSp>
        <p:cxnSp>
          <p:nvCxnSpPr>
            <p:cNvPr id="5875" name="Google Shape;5875;p90"/>
            <p:cNvCxnSpPr/>
            <p:nvPr/>
          </p:nvCxnSpPr>
          <p:spPr>
            <a:xfrm flipH="1" rot="10800000">
              <a:off x="5275406" y="2261710"/>
              <a:ext cx="290369" cy="16752"/>
            </a:xfrm>
            <a:prstGeom prst="straightConnector1">
              <a:avLst/>
            </a:prstGeom>
            <a:noFill/>
            <a:ln cap="flat" cmpd="sng" w="44450">
              <a:solidFill>
                <a:schemeClr val="lt1"/>
              </a:solidFill>
              <a:prstDash val="solid"/>
              <a:miter lim="800000"/>
              <a:headEnd len="sm" w="sm" type="none"/>
              <a:tailEnd len="sm" w="sm" type="none"/>
            </a:ln>
          </p:spPr>
        </p:cxnSp>
        <p:cxnSp>
          <p:nvCxnSpPr>
            <p:cNvPr id="5876" name="Google Shape;5876;p90"/>
            <p:cNvCxnSpPr/>
            <p:nvPr/>
          </p:nvCxnSpPr>
          <p:spPr>
            <a:xfrm flipH="1" rot="10800000">
              <a:off x="5275406" y="2151772"/>
              <a:ext cx="290369" cy="48402"/>
            </a:xfrm>
            <a:prstGeom prst="straightConnector1">
              <a:avLst/>
            </a:prstGeom>
            <a:noFill/>
            <a:ln cap="flat" cmpd="sng" w="44450">
              <a:solidFill>
                <a:schemeClr val="lt1"/>
              </a:solidFill>
              <a:prstDash val="solid"/>
              <a:miter lim="800000"/>
              <a:headEnd len="sm" w="sm" type="none"/>
              <a:tailEnd len="sm" w="sm" type="none"/>
            </a:ln>
          </p:spPr>
        </p:cxnSp>
        <p:cxnSp>
          <p:nvCxnSpPr>
            <p:cNvPr id="5877" name="Google Shape;5877;p90"/>
            <p:cNvCxnSpPr/>
            <p:nvPr/>
          </p:nvCxnSpPr>
          <p:spPr>
            <a:xfrm>
              <a:off x="5270094" y="2354086"/>
              <a:ext cx="295681" cy="0"/>
            </a:xfrm>
            <a:prstGeom prst="straightConnector1">
              <a:avLst/>
            </a:prstGeom>
            <a:noFill/>
            <a:ln cap="flat" cmpd="sng" w="44450">
              <a:solidFill>
                <a:schemeClr val="lt1"/>
              </a:solidFill>
              <a:prstDash val="solid"/>
              <a:miter lim="800000"/>
              <a:headEnd len="sm" w="sm" type="none"/>
              <a:tailEnd len="sm" w="sm" type="none"/>
            </a:ln>
          </p:spPr>
        </p:cxnSp>
        <p:cxnSp>
          <p:nvCxnSpPr>
            <p:cNvPr id="5878" name="Google Shape;5878;p90"/>
            <p:cNvCxnSpPr/>
            <p:nvPr/>
          </p:nvCxnSpPr>
          <p:spPr>
            <a:xfrm rot="10800000">
              <a:off x="5950242" y="1866900"/>
              <a:ext cx="0" cy="465273"/>
            </a:xfrm>
            <a:prstGeom prst="straightConnector1">
              <a:avLst/>
            </a:prstGeom>
            <a:noFill/>
            <a:ln cap="flat" cmpd="sng" w="44450">
              <a:solidFill>
                <a:schemeClr val="lt1"/>
              </a:solidFill>
              <a:prstDash val="dash"/>
              <a:miter lim="800000"/>
              <a:headEnd len="sm" w="sm" type="none"/>
              <a:tailEnd len="sm" w="sm" type="none"/>
            </a:ln>
          </p:spPr>
        </p:cxnSp>
        <p:cxnSp>
          <p:nvCxnSpPr>
            <p:cNvPr id="5879" name="Google Shape;5879;p90"/>
            <p:cNvCxnSpPr/>
            <p:nvPr/>
          </p:nvCxnSpPr>
          <p:spPr>
            <a:xfrm>
              <a:off x="5628589" y="1936750"/>
              <a:ext cx="0" cy="476854"/>
            </a:xfrm>
            <a:prstGeom prst="straightConnector1">
              <a:avLst/>
            </a:prstGeom>
            <a:noFill/>
            <a:ln cap="flat" cmpd="sng" w="15875">
              <a:solidFill>
                <a:srgbClr val="0000A8"/>
              </a:solidFill>
              <a:prstDash val="solid"/>
              <a:miter lim="800000"/>
              <a:headEnd len="sm" w="sm" type="none"/>
              <a:tailEnd len="sm" w="sm" type="none"/>
            </a:ln>
          </p:spPr>
        </p:cxnSp>
      </p:grpSp>
      <p:sp>
        <p:nvSpPr>
          <p:cNvPr id="5880" name="Google Shape;5880;p90"/>
          <p:cNvSpPr/>
          <p:nvPr/>
        </p:nvSpPr>
        <p:spPr>
          <a:xfrm>
            <a:off x="6294030" y="1954320"/>
            <a:ext cx="1497864" cy="1386455"/>
          </a:xfrm>
          <a:custGeom>
            <a:rect b="b" l="l" r="r" t="t"/>
            <a:pathLst>
              <a:path extrusionOk="0" h="1796376" w="1634267">
                <a:moveTo>
                  <a:pt x="147252" y="113266"/>
                </a:moveTo>
                <a:cubicBezTo>
                  <a:pt x="-139307" y="245497"/>
                  <a:pt x="69849" y="655289"/>
                  <a:pt x="131452" y="927943"/>
                </a:cubicBezTo>
                <a:cubicBezTo>
                  <a:pt x="193055" y="1200597"/>
                  <a:pt x="345759" y="1645108"/>
                  <a:pt x="516868" y="1749191"/>
                </a:cubicBezTo>
                <a:cubicBezTo>
                  <a:pt x="687977" y="1853274"/>
                  <a:pt x="1013294" y="1784070"/>
                  <a:pt x="1158108" y="1552442"/>
                </a:cubicBezTo>
                <a:cubicBezTo>
                  <a:pt x="1302922" y="1320814"/>
                  <a:pt x="1525272" y="1647197"/>
                  <a:pt x="1598914" y="1498556"/>
                </a:cubicBezTo>
                <a:cubicBezTo>
                  <a:pt x="1672556" y="1349916"/>
                  <a:pt x="1609877" y="897136"/>
                  <a:pt x="1599962" y="660599"/>
                </a:cubicBezTo>
                <a:cubicBezTo>
                  <a:pt x="1590047" y="424062"/>
                  <a:pt x="1578419" y="187943"/>
                  <a:pt x="1539426" y="79335"/>
                </a:cubicBezTo>
                <a:cubicBezTo>
                  <a:pt x="1500433" y="-29273"/>
                  <a:pt x="1202565" y="3293"/>
                  <a:pt x="970536" y="8948"/>
                </a:cubicBezTo>
                <a:cubicBezTo>
                  <a:pt x="738507" y="14603"/>
                  <a:pt x="433811" y="-18965"/>
                  <a:pt x="147252" y="113266"/>
                </a:cubicBezTo>
                <a:close/>
              </a:path>
            </a:pathLst>
          </a:custGeom>
          <a:gradFill>
            <a:gsLst>
              <a:gs pos="0">
                <a:srgbClr val="9CDFF9"/>
              </a:gs>
              <a:gs pos="57000">
                <a:srgbClr val="DDEAF6"/>
              </a:gs>
              <a:gs pos="100000">
                <a:schemeClr val="lt1"/>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881" name="Google Shape;5881;p90"/>
          <p:cNvSpPr txBox="1"/>
          <p:nvPr/>
        </p:nvSpPr>
        <p:spPr>
          <a:xfrm>
            <a:off x="6180418" y="2023473"/>
            <a:ext cx="1725088" cy="2862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national or global ISP</a:t>
            </a:r>
            <a:endParaRPr/>
          </a:p>
        </p:txBody>
      </p:sp>
      <p:sp>
        <p:nvSpPr>
          <p:cNvPr id="5882" name="Google Shape;5882;p90"/>
          <p:cNvSpPr/>
          <p:nvPr/>
        </p:nvSpPr>
        <p:spPr>
          <a:xfrm>
            <a:off x="6032285" y="3850186"/>
            <a:ext cx="305749" cy="197847"/>
          </a:xfrm>
          <a:prstGeom prst="rect">
            <a:avLst/>
          </a:prstGeom>
          <a:solidFill>
            <a:srgbClr val="9CDF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883" name="Google Shape;5883;p90"/>
          <p:cNvSpPr txBox="1"/>
          <p:nvPr/>
        </p:nvSpPr>
        <p:spPr>
          <a:xfrm>
            <a:off x="7670984" y="4850215"/>
            <a:ext cx="813043" cy="38318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1050"/>
              <a:buFont typeface="Calibri"/>
              <a:buNone/>
            </a:pPr>
            <a:r>
              <a:rPr b="0" i="0" lang="en-US" sz="1050" u="none" cap="none" strike="noStrike">
                <a:solidFill>
                  <a:srgbClr val="000000"/>
                </a:solidFill>
                <a:latin typeface="Calibri"/>
                <a:ea typeface="Calibri"/>
                <a:cs typeface="Calibri"/>
                <a:sym typeface="Calibri"/>
              </a:rPr>
              <a:t>datacenter </a:t>
            </a:r>
            <a:endParaRPr/>
          </a:p>
          <a:p>
            <a:pPr indent="0" lvl="0" marL="0" marR="0" rtl="0" algn="l">
              <a:lnSpc>
                <a:spcPct val="90000"/>
              </a:lnSpc>
              <a:spcBef>
                <a:spcPts val="0"/>
              </a:spcBef>
              <a:spcAft>
                <a:spcPts val="0"/>
              </a:spcAft>
              <a:buClr>
                <a:srgbClr val="000000"/>
              </a:buClr>
              <a:buSzPts val="1050"/>
              <a:buFont typeface="Calibri"/>
              <a:buNone/>
            </a:pPr>
            <a:r>
              <a:rPr b="0" i="0" lang="en-US" sz="1050" u="none" cap="none" strike="noStrike">
                <a:solidFill>
                  <a:srgbClr val="000000"/>
                </a:solidFill>
                <a:latin typeface="Calibri"/>
                <a:ea typeface="Calibri"/>
                <a:cs typeface="Calibri"/>
                <a:sym typeface="Calibri"/>
              </a:rPr>
              <a:t>network</a:t>
            </a:r>
            <a:endParaRPr/>
          </a:p>
        </p:txBody>
      </p:sp>
      <p:cxnSp>
        <p:nvCxnSpPr>
          <p:cNvPr id="5884" name="Google Shape;5884;p90"/>
          <p:cNvCxnSpPr/>
          <p:nvPr/>
        </p:nvCxnSpPr>
        <p:spPr>
          <a:xfrm rot="10800000">
            <a:off x="7313137" y="3752403"/>
            <a:ext cx="412964" cy="63712"/>
          </a:xfrm>
          <a:prstGeom prst="straightConnector1">
            <a:avLst/>
          </a:prstGeom>
          <a:noFill/>
          <a:ln cap="flat" cmpd="sng" w="9525">
            <a:solidFill>
              <a:schemeClr val="dk1"/>
            </a:solidFill>
            <a:prstDash val="solid"/>
            <a:miter lim="800000"/>
            <a:headEnd len="sm" w="sm" type="none"/>
            <a:tailEnd len="sm" w="sm" type="none"/>
          </a:ln>
        </p:spPr>
      </p:cxnSp>
      <p:cxnSp>
        <p:nvCxnSpPr>
          <p:cNvPr id="5885" name="Google Shape;5885;p90"/>
          <p:cNvCxnSpPr/>
          <p:nvPr/>
        </p:nvCxnSpPr>
        <p:spPr>
          <a:xfrm rot="10800000">
            <a:off x="7414052" y="3812962"/>
            <a:ext cx="345866" cy="738975"/>
          </a:xfrm>
          <a:prstGeom prst="straightConnector1">
            <a:avLst/>
          </a:prstGeom>
          <a:noFill/>
          <a:ln cap="flat" cmpd="sng" w="9525">
            <a:solidFill>
              <a:schemeClr val="dk1"/>
            </a:solidFill>
            <a:prstDash val="solid"/>
            <a:miter lim="800000"/>
            <a:headEnd len="sm" w="sm" type="none"/>
            <a:tailEnd len="sm" w="sm" type="none"/>
          </a:ln>
        </p:spPr>
      </p:cxnSp>
      <p:cxnSp>
        <p:nvCxnSpPr>
          <p:cNvPr id="5886" name="Google Shape;5886;p90"/>
          <p:cNvCxnSpPr/>
          <p:nvPr/>
        </p:nvCxnSpPr>
        <p:spPr>
          <a:xfrm flipH="1" rot="10800000">
            <a:off x="7390114" y="3805699"/>
            <a:ext cx="335987" cy="395340"/>
          </a:xfrm>
          <a:prstGeom prst="straightConnector1">
            <a:avLst/>
          </a:prstGeom>
          <a:noFill/>
          <a:ln cap="flat" cmpd="sng" w="9525">
            <a:solidFill>
              <a:schemeClr val="dk1"/>
            </a:solidFill>
            <a:prstDash val="solid"/>
            <a:miter lim="800000"/>
            <a:headEnd len="sm" w="sm" type="none"/>
            <a:tailEnd len="sm" w="sm" type="none"/>
          </a:ln>
        </p:spPr>
      </p:cxnSp>
      <p:cxnSp>
        <p:nvCxnSpPr>
          <p:cNvPr id="5887" name="Google Shape;5887;p90"/>
          <p:cNvCxnSpPr/>
          <p:nvPr/>
        </p:nvCxnSpPr>
        <p:spPr>
          <a:xfrm rot="10800000">
            <a:off x="7323991" y="3767174"/>
            <a:ext cx="1" cy="485748"/>
          </a:xfrm>
          <a:prstGeom prst="straightConnector1">
            <a:avLst/>
          </a:prstGeom>
          <a:noFill/>
          <a:ln cap="flat" cmpd="sng" w="9525">
            <a:solidFill>
              <a:schemeClr val="dk1"/>
            </a:solidFill>
            <a:prstDash val="solid"/>
            <a:miter lim="800000"/>
            <a:headEnd len="sm" w="sm" type="none"/>
            <a:tailEnd len="sm" w="sm" type="none"/>
          </a:ln>
        </p:spPr>
      </p:cxnSp>
      <p:cxnSp>
        <p:nvCxnSpPr>
          <p:cNvPr id="5888" name="Google Shape;5888;p90"/>
          <p:cNvCxnSpPr/>
          <p:nvPr/>
        </p:nvCxnSpPr>
        <p:spPr>
          <a:xfrm rot="10800000">
            <a:off x="7303837" y="4243920"/>
            <a:ext cx="508543" cy="348647"/>
          </a:xfrm>
          <a:prstGeom prst="straightConnector1">
            <a:avLst/>
          </a:prstGeom>
          <a:noFill/>
          <a:ln cap="flat" cmpd="sng" w="9525">
            <a:solidFill>
              <a:schemeClr val="dk1"/>
            </a:solidFill>
            <a:prstDash val="solid"/>
            <a:miter lim="800000"/>
            <a:headEnd len="sm" w="sm" type="none"/>
            <a:tailEnd len="sm" w="sm" type="none"/>
          </a:ln>
        </p:spPr>
      </p:cxnSp>
      <p:cxnSp>
        <p:nvCxnSpPr>
          <p:cNvPr id="5889" name="Google Shape;5889;p90"/>
          <p:cNvCxnSpPr/>
          <p:nvPr/>
        </p:nvCxnSpPr>
        <p:spPr>
          <a:xfrm rot="10800000">
            <a:off x="6648412" y="4260020"/>
            <a:ext cx="655425" cy="0"/>
          </a:xfrm>
          <a:prstGeom prst="straightConnector1">
            <a:avLst/>
          </a:prstGeom>
          <a:noFill/>
          <a:ln cap="flat" cmpd="sng" w="9525">
            <a:solidFill>
              <a:schemeClr val="dk1"/>
            </a:solidFill>
            <a:prstDash val="solid"/>
            <a:miter lim="800000"/>
            <a:headEnd len="sm" w="sm" type="none"/>
            <a:tailEnd len="sm" w="sm" type="none"/>
          </a:ln>
        </p:spPr>
      </p:cxnSp>
      <p:cxnSp>
        <p:nvCxnSpPr>
          <p:cNvPr id="5890" name="Google Shape;5890;p90"/>
          <p:cNvCxnSpPr/>
          <p:nvPr/>
        </p:nvCxnSpPr>
        <p:spPr>
          <a:xfrm rot="10800000">
            <a:off x="5972833" y="4260020"/>
            <a:ext cx="655425" cy="0"/>
          </a:xfrm>
          <a:prstGeom prst="straightConnector1">
            <a:avLst/>
          </a:prstGeom>
          <a:noFill/>
          <a:ln cap="flat" cmpd="sng" w="9525">
            <a:solidFill>
              <a:schemeClr val="dk1"/>
            </a:solidFill>
            <a:prstDash val="solid"/>
            <a:miter lim="800000"/>
            <a:headEnd len="sm" w="sm" type="none"/>
            <a:tailEnd len="sm" w="sm" type="none"/>
          </a:ln>
        </p:spPr>
      </p:cxnSp>
      <p:cxnSp>
        <p:nvCxnSpPr>
          <p:cNvPr id="5891" name="Google Shape;5891;p90"/>
          <p:cNvCxnSpPr/>
          <p:nvPr/>
        </p:nvCxnSpPr>
        <p:spPr>
          <a:xfrm flipH="1">
            <a:off x="6030085" y="3679950"/>
            <a:ext cx="382424" cy="517050"/>
          </a:xfrm>
          <a:prstGeom prst="straightConnector1">
            <a:avLst/>
          </a:prstGeom>
          <a:noFill/>
          <a:ln cap="flat" cmpd="sng" w="9525">
            <a:solidFill>
              <a:schemeClr val="dk1"/>
            </a:solidFill>
            <a:prstDash val="solid"/>
            <a:miter lim="800000"/>
            <a:headEnd len="sm" w="sm" type="none"/>
            <a:tailEnd len="sm" w="sm" type="none"/>
          </a:ln>
        </p:spPr>
      </p:cxnSp>
      <p:cxnSp>
        <p:nvCxnSpPr>
          <p:cNvPr id="5892" name="Google Shape;5892;p90"/>
          <p:cNvCxnSpPr/>
          <p:nvPr/>
        </p:nvCxnSpPr>
        <p:spPr>
          <a:xfrm>
            <a:off x="6486286" y="3679950"/>
            <a:ext cx="0" cy="540294"/>
          </a:xfrm>
          <a:prstGeom prst="straightConnector1">
            <a:avLst/>
          </a:prstGeom>
          <a:noFill/>
          <a:ln cap="flat" cmpd="sng" w="9525">
            <a:solidFill>
              <a:schemeClr val="dk1"/>
            </a:solidFill>
            <a:prstDash val="solid"/>
            <a:miter lim="800000"/>
            <a:headEnd len="sm" w="sm" type="none"/>
            <a:tailEnd len="sm" w="sm" type="none"/>
          </a:ln>
        </p:spPr>
      </p:cxnSp>
      <p:cxnSp>
        <p:nvCxnSpPr>
          <p:cNvPr id="5893" name="Google Shape;5893;p90"/>
          <p:cNvCxnSpPr/>
          <p:nvPr/>
        </p:nvCxnSpPr>
        <p:spPr>
          <a:xfrm>
            <a:off x="6890885" y="2926970"/>
            <a:ext cx="488174" cy="839333"/>
          </a:xfrm>
          <a:prstGeom prst="straightConnector1">
            <a:avLst/>
          </a:prstGeom>
          <a:noFill/>
          <a:ln cap="flat" cmpd="sng" w="9525">
            <a:solidFill>
              <a:schemeClr val="dk1"/>
            </a:solidFill>
            <a:prstDash val="solid"/>
            <a:miter lim="800000"/>
            <a:headEnd len="sm" w="sm" type="none"/>
            <a:tailEnd len="sm" w="sm" type="none"/>
          </a:ln>
        </p:spPr>
      </p:cxnSp>
      <p:cxnSp>
        <p:nvCxnSpPr>
          <p:cNvPr id="5894" name="Google Shape;5894;p90"/>
          <p:cNvCxnSpPr/>
          <p:nvPr/>
        </p:nvCxnSpPr>
        <p:spPr>
          <a:xfrm flipH="1">
            <a:off x="6551936" y="2867291"/>
            <a:ext cx="380432" cy="694807"/>
          </a:xfrm>
          <a:prstGeom prst="straightConnector1">
            <a:avLst/>
          </a:prstGeom>
          <a:noFill/>
          <a:ln cap="flat" cmpd="sng" w="12700">
            <a:solidFill>
              <a:schemeClr val="dk1"/>
            </a:solidFill>
            <a:prstDash val="solid"/>
            <a:miter lim="800000"/>
            <a:headEnd len="sm" w="sm" type="none"/>
            <a:tailEnd len="sm" w="sm" type="none"/>
          </a:ln>
        </p:spPr>
      </p:cxnSp>
      <p:grpSp>
        <p:nvGrpSpPr>
          <p:cNvPr id="5895" name="Google Shape;5895;p90"/>
          <p:cNvGrpSpPr/>
          <p:nvPr/>
        </p:nvGrpSpPr>
        <p:grpSpPr>
          <a:xfrm>
            <a:off x="4610470" y="2299603"/>
            <a:ext cx="3283852" cy="3640284"/>
            <a:chOff x="7881336" y="2104198"/>
            <a:chExt cx="3283852" cy="3640284"/>
          </a:xfrm>
        </p:grpSpPr>
        <p:cxnSp>
          <p:nvCxnSpPr>
            <p:cNvPr id="5896" name="Google Shape;5896;p90"/>
            <p:cNvCxnSpPr/>
            <p:nvPr/>
          </p:nvCxnSpPr>
          <p:spPr>
            <a:xfrm flipH="1" rot="5400000">
              <a:off x="9813692" y="5228612"/>
              <a:ext cx="388062" cy="7560"/>
            </a:xfrm>
            <a:prstGeom prst="straightConnector1">
              <a:avLst/>
            </a:prstGeom>
            <a:noFill/>
            <a:ln cap="flat" cmpd="sng" w="12700">
              <a:solidFill>
                <a:schemeClr val="dk1"/>
              </a:solidFill>
              <a:prstDash val="solid"/>
              <a:round/>
              <a:headEnd len="med" w="med" type="none"/>
              <a:tailEnd len="med" w="med" type="none"/>
            </a:ln>
          </p:spPr>
        </p:cxnSp>
        <p:cxnSp>
          <p:nvCxnSpPr>
            <p:cNvPr id="5897" name="Google Shape;5897;p90"/>
            <p:cNvCxnSpPr/>
            <p:nvPr/>
          </p:nvCxnSpPr>
          <p:spPr>
            <a:xfrm rot="10800000">
              <a:off x="10234009" y="5382159"/>
              <a:ext cx="0" cy="114300"/>
            </a:xfrm>
            <a:prstGeom prst="straightConnector1">
              <a:avLst/>
            </a:prstGeom>
            <a:noFill/>
            <a:ln cap="flat" cmpd="sng" w="12700">
              <a:solidFill>
                <a:schemeClr val="dk1"/>
              </a:solidFill>
              <a:prstDash val="solid"/>
              <a:round/>
              <a:headEnd len="med" w="med" type="none"/>
              <a:tailEnd len="med" w="med" type="none"/>
            </a:ln>
          </p:spPr>
        </p:cxnSp>
        <p:cxnSp>
          <p:nvCxnSpPr>
            <p:cNvPr id="5898" name="Google Shape;5898;p90"/>
            <p:cNvCxnSpPr/>
            <p:nvPr/>
          </p:nvCxnSpPr>
          <p:spPr>
            <a:xfrm>
              <a:off x="9457042" y="4815390"/>
              <a:ext cx="524483" cy="261537"/>
            </a:xfrm>
            <a:prstGeom prst="straightConnector1">
              <a:avLst/>
            </a:prstGeom>
            <a:noFill/>
            <a:ln cap="flat" cmpd="sng" w="9525">
              <a:solidFill>
                <a:schemeClr val="dk1"/>
              </a:solidFill>
              <a:prstDash val="solid"/>
              <a:round/>
              <a:headEnd len="med" w="med" type="none"/>
              <a:tailEnd len="med" w="med" type="none"/>
            </a:ln>
          </p:spPr>
        </p:cxnSp>
        <p:cxnSp>
          <p:nvCxnSpPr>
            <p:cNvPr id="5899" name="Google Shape;5899;p90"/>
            <p:cNvCxnSpPr/>
            <p:nvPr/>
          </p:nvCxnSpPr>
          <p:spPr>
            <a:xfrm flipH="1" rot="10800000">
              <a:off x="8874149" y="4815390"/>
              <a:ext cx="569255" cy="246266"/>
            </a:xfrm>
            <a:prstGeom prst="straightConnector1">
              <a:avLst/>
            </a:prstGeom>
            <a:noFill/>
            <a:ln cap="flat" cmpd="sng" w="9525">
              <a:solidFill>
                <a:schemeClr val="dk1"/>
              </a:solidFill>
              <a:prstDash val="solid"/>
              <a:round/>
              <a:headEnd len="med" w="med" type="none"/>
              <a:tailEnd len="med" w="med" type="none"/>
            </a:ln>
          </p:spPr>
        </p:cxnSp>
        <p:cxnSp>
          <p:nvCxnSpPr>
            <p:cNvPr id="5900" name="Google Shape;5900;p90"/>
            <p:cNvCxnSpPr/>
            <p:nvPr/>
          </p:nvCxnSpPr>
          <p:spPr>
            <a:xfrm>
              <a:off x="8845827" y="5085749"/>
              <a:ext cx="1030502" cy="0"/>
            </a:xfrm>
            <a:prstGeom prst="straightConnector1">
              <a:avLst/>
            </a:prstGeom>
            <a:noFill/>
            <a:ln cap="flat" cmpd="sng" w="9525">
              <a:solidFill>
                <a:schemeClr val="dk1"/>
              </a:solidFill>
              <a:prstDash val="solid"/>
              <a:round/>
              <a:headEnd len="med" w="med" type="none"/>
              <a:tailEnd len="med" w="med" type="none"/>
            </a:ln>
          </p:spPr>
        </p:cxnSp>
        <p:cxnSp>
          <p:nvCxnSpPr>
            <p:cNvPr id="5901" name="Google Shape;5901;p90"/>
            <p:cNvCxnSpPr/>
            <p:nvPr/>
          </p:nvCxnSpPr>
          <p:spPr>
            <a:xfrm>
              <a:off x="8234290" y="5094207"/>
              <a:ext cx="226800" cy="127000"/>
            </a:xfrm>
            <a:prstGeom prst="straightConnector1">
              <a:avLst/>
            </a:prstGeom>
            <a:noFill/>
            <a:ln cap="flat" cmpd="sng" w="9525">
              <a:solidFill>
                <a:schemeClr val="dk1"/>
              </a:solidFill>
              <a:prstDash val="solid"/>
              <a:round/>
              <a:headEnd len="med" w="med" type="none"/>
              <a:tailEnd len="med" w="med" type="none"/>
            </a:ln>
          </p:spPr>
        </p:cxnSp>
        <p:cxnSp>
          <p:nvCxnSpPr>
            <p:cNvPr id="5902" name="Google Shape;5902;p90"/>
            <p:cNvCxnSpPr/>
            <p:nvPr/>
          </p:nvCxnSpPr>
          <p:spPr>
            <a:xfrm flipH="1" rot="10800000">
              <a:off x="7972450" y="5267343"/>
              <a:ext cx="412750" cy="127000"/>
            </a:xfrm>
            <a:prstGeom prst="straightConnector1">
              <a:avLst/>
            </a:prstGeom>
            <a:noFill/>
            <a:ln cap="flat" cmpd="sng" w="9525">
              <a:solidFill>
                <a:schemeClr val="dk1"/>
              </a:solidFill>
              <a:prstDash val="solid"/>
              <a:round/>
              <a:headEnd len="med" w="med" type="none"/>
              <a:tailEnd len="med" w="med" type="none"/>
            </a:ln>
          </p:spPr>
        </p:cxnSp>
        <p:cxnSp>
          <p:nvCxnSpPr>
            <p:cNvPr id="5903" name="Google Shape;5903;p90"/>
            <p:cNvCxnSpPr/>
            <p:nvPr/>
          </p:nvCxnSpPr>
          <p:spPr>
            <a:xfrm flipH="1">
              <a:off x="8397900" y="5259125"/>
              <a:ext cx="68080" cy="293968"/>
            </a:xfrm>
            <a:prstGeom prst="straightConnector1">
              <a:avLst/>
            </a:prstGeom>
            <a:noFill/>
            <a:ln cap="flat" cmpd="sng" w="9525">
              <a:solidFill>
                <a:schemeClr val="dk1"/>
              </a:solidFill>
              <a:prstDash val="solid"/>
              <a:round/>
              <a:headEnd len="med" w="med" type="none"/>
              <a:tailEnd len="med" w="med" type="none"/>
            </a:ln>
          </p:spPr>
        </p:cxnSp>
        <p:cxnSp>
          <p:nvCxnSpPr>
            <p:cNvPr id="5904" name="Google Shape;5904;p90"/>
            <p:cNvCxnSpPr/>
            <p:nvPr/>
          </p:nvCxnSpPr>
          <p:spPr>
            <a:xfrm rot="10800000">
              <a:off x="8512814" y="5284804"/>
              <a:ext cx="280374" cy="269876"/>
            </a:xfrm>
            <a:prstGeom prst="straightConnector1">
              <a:avLst/>
            </a:prstGeom>
            <a:noFill/>
            <a:ln cap="flat" cmpd="sng" w="9525">
              <a:solidFill>
                <a:schemeClr val="dk1"/>
              </a:solidFill>
              <a:prstDash val="solid"/>
              <a:round/>
              <a:headEnd len="med" w="med" type="none"/>
              <a:tailEnd len="med" w="med" type="none"/>
            </a:ln>
          </p:spPr>
        </p:cxnSp>
        <p:cxnSp>
          <p:nvCxnSpPr>
            <p:cNvPr id="5905" name="Google Shape;5905;p90"/>
            <p:cNvCxnSpPr/>
            <p:nvPr/>
          </p:nvCxnSpPr>
          <p:spPr>
            <a:xfrm>
              <a:off x="8512814" y="5234921"/>
              <a:ext cx="914184" cy="468622"/>
            </a:xfrm>
            <a:prstGeom prst="straightConnector1">
              <a:avLst/>
            </a:prstGeom>
            <a:noFill/>
            <a:ln cap="flat" cmpd="sng" w="9525">
              <a:solidFill>
                <a:schemeClr val="dk1"/>
              </a:solidFill>
              <a:prstDash val="solid"/>
              <a:round/>
              <a:headEnd len="med" w="med" type="none"/>
              <a:tailEnd len="med" w="med" type="none"/>
            </a:ln>
          </p:spPr>
        </p:cxnSp>
        <p:cxnSp>
          <p:nvCxnSpPr>
            <p:cNvPr id="5906" name="Google Shape;5906;p90"/>
            <p:cNvCxnSpPr/>
            <p:nvPr/>
          </p:nvCxnSpPr>
          <p:spPr>
            <a:xfrm>
              <a:off x="8271861" y="3806843"/>
              <a:ext cx="0" cy="131762"/>
            </a:xfrm>
            <a:prstGeom prst="straightConnector1">
              <a:avLst/>
            </a:prstGeom>
            <a:noFill/>
            <a:ln cap="flat" cmpd="sng" w="9525">
              <a:solidFill>
                <a:schemeClr val="dk1"/>
              </a:solidFill>
              <a:prstDash val="solid"/>
              <a:round/>
              <a:headEnd len="med" w="med" type="none"/>
              <a:tailEnd len="med" w="med" type="none"/>
            </a:ln>
          </p:spPr>
        </p:cxnSp>
        <p:cxnSp>
          <p:nvCxnSpPr>
            <p:cNvPr id="5907" name="Google Shape;5907;p90"/>
            <p:cNvCxnSpPr/>
            <p:nvPr/>
          </p:nvCxnSpPr>
          <p:spPr>
            <a:xfrm flipH="1" rot="10800000">
              <a:off x="7881336" y="4017980"/>
              <a:ext cx="168275" cy="3175"/>
            </a:xfrm>
            <a:prstGeom prst="straightConnector1">
              <a:avLst/>
            </a:prstGeom>
            <a:noFill/>
            <a:ln cap="flat" cmpd="sng" w="9525">
              <a:solidFill>
                <a:schemeClr val="dk1"/>
              </a:solidFill>
              <a:prstDash val="solid"/>
              <a:round/>
              <a:headEnd len="med" w="med" type="none"/>
              <a:tailEnd len="med" w="med" type="none"/>
            </a:ln>
          </p:spPr>
        </p:cxnSp>
        <p:cxnSp>
          <p:nvCxnSpPr>
            <p:cNvPr id="5908" name="Google Shape;5908;p90"/>
            <p:cNvCxnSpPr/>
            <p:nvPr/>
          </p:nvCxnSpPr>
          <p:spPr>
            <a:xfrm flipH="1" rot="5400000">
              <a:off x="9909628" y="5560344"/>
              <a:ext cx="366793" cy="1482"/>
            </a:xfrm>
            <a:prstGeom prst="straightConnector1">
              <a:avLst/>
            </a:prstGeom>
            <a:noFill/>
            <a:ln cap="flat" cmpd="sng" w="12700">
              <a:solidFill>
                <a:schemeClr val="dk1"/>
              </a:solidFill>
              <a:prstDash val="solid"/>
              <a:round/>
              <a:headEnd len="med" w="med" type="none"/>
              <a:tailEnd len="med" w="med" type="none"/>
            </a:ln>
          </p:spPr>
        </p:cxnSp>
        <p:cxnSp>
          <p:nvCxnSpPr>
            <p:cNvPr id="5909" name="Google Shape;5909;p90"/>
            <p:cNvCxnSpPr/>
            <p:nvPr/>
          </p:nvCxnSpPr>
          <p:spPr>
            <a:xfrm flipH="1" rot="10800000">
              <a:off x="8483508" y="5013435"/>
              <a:ext cx="404236" cy="207771"/>
            </a:xfrm>
            <a:prstGeom prst="straightConnector1">
              <a:avLst/>
            </a:prstGeom>
            <a:noFill/>
            <a:ln cap="flat" cmpd="sng" w="9525">
              <a:solidFill>
                <a:schemeClr val="dk1"/>
              </a:solidFill>
              <a:prstDash val="solid"/>
              <a:round/>
              <a:headEnd len="med" w="med" type="none"/>
              <a:tailEnd len="med" w="med" type="none"/>
            </a:ln>
          </p:spPr>
        </p:cxnSp>
        <p:cxnSp>
          <p:nvCxnSpPr>
            <p:cNvPr id="5910" name="Google Shape;5910;p90"/>
            <p:cNvCxnSpPr/>
            <p:nvPr/>
          </p:nvCxnSpPr>
          <p:spPr>
            <a:xfrm flipH="1">
              <a:off x="10124718" y="2146305"/>
              <a:ext cx="761467" cy="577355"/>
            </a:xfrm>
            <a:prstGeom prst="straightConnector1">
              <a:avLst/>
            </a:prstGeom>
            <a:noFill/>
            <a:ln cap="flat" cmpd="sng" w="12700">
              <a:solidFill>
                <a:schemeClr val="dk1"/>
              </a:solidFill>
              <a:prstDash val="solid"/>
              <a:miter lim="800000"/>
              <a:headEnd len="sm" w="sm" type="none"/>
              <a:tailEnd len="sm" w="sm" type="none"/>
            </a:ln>
          </p:spPr>
        </p:cxnSp>
        <p:cxnSp>
          <p:nvCxnSpPr>
            <p:cNvPr id="5911" name="Google Shape;5911;p90"/>
            <p:cNvCxnSpPr/>
            <p:nvPr/>
          </p:nvCxnSpPr>
          <p:spPr>
            <a:xfrm flipH="1">
              <a:off x="10124718" y="2245186"/>
              <a:ext cx="3970" cy="518461"/>
            </a:xfrm>
            <a:prstGeom prst="straightConnector1">
              <a:avLst/>
            </a:prstGeom>
            <a:noFill/>
            <a:ln cap="flat" cmpd="sng" w="12700">
              <a:solidFill>
                <a:schemeClr val="dk1"/>
              </a:solidFill>
              <a:prstDash val="solid"/>
              <a:miter lim="800000"/>
              <a:headEnd len="sm" w="sm" type="none"/>
              <a:tailEnd len="sm" w="sm" type="none"/>
            </a:ln>
          </p:spPr>
        </p:cxnSp>
        <p:cxnSp>
          <p:nvCxnSpPr>
            <p:cNvPr id="5912" name="Google Shape;5912;p90"/>
            <p:cNvCxnSpPr/>
            <p:nvPr/>
          </p:nvCxnSpPr>
          <p:spPr>
            <a:xfrm flipH="1">
              <a:off x="10696218" y="2177379"/>
              <a:ext cx="149360" cy="518461"/>
            </a:xfrm>
            <a:prstGeom prst="straightConnector1">
              <a:avLst/>
            </a:prstGeom>
            <a:noFill/>
            <a:ln cap="flat" cmpd="sng" w="12700">
              <a:solidFill>
                <a:schemeClr val="dk1"/>
              </a:solidFill>
              <a:prstDash val="solid"/>
              <a:miter lim="800000"/>
              <a:headEnd len="sm" w="sm" type="none"/>
              <a:tailEnd len="sm" w="sm" type="none"/>
            </a:ln>
          </p:spPr>
        </p:cxnSp>
        <p:cxnSp>
          <p:nvCxnSpPr>
            <p:cNvPr id="5913" name="Google Shape;5913;p90"/>
            <p:cNvCxnSpPr/>
            <p:nvPr/>
          </p:nvCxnSpPr>
          <p:spPr>
            <a:xfrm flipH="1">
              <a:off x="10166249" y="2695840"/>
              <a:ext cx="574283" cy="27820"/>
            </a:xfrm>
            <a:prstGeom prst="straightConnector1">
              <a:avLst/>
            </a:prstGeom>
            <a:noFill/>
            <a:ln cap="flat" cmpd="sng" w="12700">
              <a:solidFill>
                <a:schemeClr val="dk1"/>
              </a:solidFill>
              <a:prstDash val="solid"/>
              <a:miter lim="800000"/>
              <a:headEnd len="sm" w="sm" type="none"/>
              <a:tailEnd len="sm" w="sm" type="none"/>
            </a:ln>
          </p:spPr>
        </p:cxnSp>
        <p:cxnSp>
          <p:nvCxnSpPr>
            <p:cNvPr id="5914" name="Google Shape;5914;p90"/>
            <p:cNvCxnSpPr/>
            <p:nvPr/>
          </p:nvCxnSpPr>
          <p:spPr>
            <a:xfrm flipH="1">
              <a:off x="10093625" y="2146305"/>
              <a:ext cx="788589" cy="98881"/>
            </a:xfrm>
            <a:prstGeom prst="straightConnector1">
              <a:avLst/>
            </a:prstGeom>
            <a:noFill/>
            <a:ln cap="flat" cmpd="sng" w="12700">
              <a:solidFill>
                <a:schemeClr val="dk1"/>
              </a:solidFill>
              <a:prstDash val="solid"/>
              <a:miter lim="800000"/>
              <a:headEnd len="sm" w="sm" type="none"/>
              <a:tailEnd len="sm" w="sm" type="none"/>
            </a:ln>
          </p:spPr>
        </p:cxnSp>
        <p:cxnSp>
          <p:nvCxnSpPr>
            <p:cNvPr id="5915" name="Google Shape;5915;p90"/>
            <p:cNvCxnSpPr/>
            <p:nvPr/>
          </p:nvCxnSpPr>
          <p:spPr>
            <a:xfrm flipH="1">
              <a:off x="10886186" y="2104198"/>
              <a:ext cx="279002" cy="42107"/>
            </a:xfrm>
            <a:prstGeom prst="straightConnector1">
              <a:avLst/>
            </a:prstGeom>
            <a:noFill/>
            <a:ln cap="flat" cmpd="sng" w="12700">
              <a:solidFill>
                <a:schemeClr val="dk1"/>
              </a:solidFill>
              <a:prstDash val="solid"/>
              <a:miter lim="800000"/>
              <a:headEnd len="sm" w="sm" type="none"/>
              <a:tailEnd len="sm" w="sm" type="none"/>
            </a:ln>
          </p:spPr>
        </p:cxnSp>
        <p:cxnSp>
          <p:nvCxnSpPr>
            <p:cNvPr id="5916" name="Google Shape;5916;p90"/>
            <p:cNvCxnSpPr/>
            <p:nvPr/>
          </p:nvCxnSpPr>
          <p:spPr>
            <a:xfrm rot="10800000">
              <a:off x="10706077" y="2695840"/>
              <a:ext cx="353541" cy="67807"/>
            </a:xfrm>
            <a:prstGeom prst="straightConnector1">
              <a:avLst/>
            </a:prstGeom>
            <a:noFill/>
            <a:ln cap="flat" cmpd="sng" w="12700">
              <a:solidFill>
                <a:schemeClr val="dk1"/>
              </a:solidFill>
              <a:prstDash val="solid"/>
              <a:miter lim="800000"/>
              <a:headEnd len="sm" w="sm" type="none"/>
              <a:tailEnd len="sm" w="sm" type="none"/>
            </a:ln>
          </p:spPr>
        </p:cxnSp>
        <p:cxnSp>
          <p:nvCxnSpPr>
            <p:cNvPr id="5917" name="Google Shape;5917;p90"/>
            <p:cNvCxnSpPr/>
            <p:nvPr/>
          </p:nvCxnSpPr>
          <p:spPr>
            <a:xfrm flipH="1">
              <a:off x="8793306" y="2245186"/>
              <a:ext cx="1300319" cy="606622"/>
            </a:xfrm>
            <a:prstGeom prst="straightConnector1">
              <a:avLst/>
            </a:prstGeom>
            <a:noFill/>
            <a:ln cap="flat" cmpd="sng" w="12700">
              <a:solidFill>
                <a:schemeClr val="dk1"/>
              </a:solidFill>
              <a:prstDash val="solid"/>
              <a:miter lim="800000"/>
              <a:headEnd len="sm" w="sm" type="none"/>
              <a:tailEnd len="sm" w="sm" type="none"/>
            </a:ln>
          </p:spPr>
        </p:cxnSp>
        <p:cxnSp>
          <p:nvCxnSpPr>
            <p:cNvPr id="5918" name="Google Shape;5918;p90"/>
            <p:cNvCxnSpPr/>
            <p:nvPr/>
          </p:nvCxnSpPr>
          <p:spPr>
            <a:xfrm flipH="1" rot="10800000">
              <a:off x="9402788" y="4090252"/>
              <a:ext cx="429324" cy="705603"/>
            </a:xfrm>
            <a:prstGeom prst="straightConnector1">
              <a:avLst/>
            </a:prstGeom>
            <a:noFill/>
            <a:ln cap="flat" cmpd="sng" w="9525">
              <a:solidFill>
                <a:schemeClr val="dk1"/>
              </a:solidFill>
              <a:prstDash val="solid"/>
              <a:round/>
              <a:headEnd len="med" w="med" type="none"/>
              <a:tailEnd len="med" w="med" type="none"/>
            </a:ln>
          </p:spPr>
        </p:cxnSp>
        <p:cxnSp>
          <p:nvCxnSpPr>
            <p:cNvPr id="5919" name="Google Shape;5919;p90"/>
            <p:cNvCxnSpPr/>
            <p:nvPr/>
          </p:nvCxnSpPr>
          <p:spPr>
            <a:xfrm flipH="1" rot="10800000">
              <a:off x="8268637" y="4024329"/>
              <a:ext cx="969051" cy="3175"/>
            </a:xfrm>
            <a:prstGeom prst="straightConnector1">
              <a:avLst/>
            </a:prstGeom>
            <a:noFill/>
            <a:ln cap="flat" cmpd="sng" w="9525">
              <a:solidFill>
                <a:schemeClr val="dk1"/>
              </a:solidFill>
              <a:prstDash val="solid"/>
              <a:round/>
              <a:headEnd len="med" w="med" type="none"/>
              <a:tailEnd len="med" w="med" type="none"/>
            </a:ln>
          </p:spPr>
        </p:cxnSp>
      </p:grpSp>
      <p:pic>
        <p:nvPicPr>
          <p:cNvPr descr="antenna_radiation_stylized" id="5920" name="Google Shape;5920;p90"/>
          <p:cNvPicPr preferRelativeResize="0"/>
          <p:nvPr/>
        </p:nvPicPr>
        <p:blipFill rotWithShape="1">
          <a:blip r:embed="rId3">
            <a:alphaModFix/>
          </a:blip>
          <a:srcRect b="0" l="0" r="0" t="0"/>
          <a:stretch/>
        </p:blipFill>
        <p:spPr>
          <a:xfrm>
            <a:off x="4315455" y="3986208"/>
            <a:ext cx="506412" cy="106009"/>
          </a:xfrm>
          <a:prstGeom prst="rect">
            <a:avLst/>
          </a:prstGeom>
          <a:noFill/>
          <a:ln>
            <a:noFill/>
          </a:ln>
        </p:spPr>
      </p:pic>
      <p:pic>
        <p:nvPicPr>
          <p:cNvPr descr="antenna_radiation_stylized" id="5921" name="Google Shape;5921;p90"/>
          <p:cNvPicPr preferRelativeResize="0"/>
          <p:nvPr/>
        </p:nvPicPr>
        <p:blipFill rotWithShape="1">
          <a:blip r:embed="rId4">
            <a:alphaModFix/>
          </a:blip>
          <a:srcRect b="0" l="0" r="0" t="0"/>
          <a:stretch/>
        </p:blipFill>
        <p:spPr>
          <a:xfrm>
            <a:off x="5995290" y="5653216"/>
            <a:ext cx="452014" cy="95159"/>
          </a:xfrm>
          <a:prstGeom prst="rect">
            <a:avLst/>
          </a:prstGeom>
          <a:noFill/>
          <a:ln>
            <a:noFill/>
          </a:ln>
        </p:spPr>
      </p:pic>
      <p:cxnSp>
        <p:nvCxnSpPr>
          <p:cNvPr id="5922" name="Google Shape;5922;p90"/>
          <p:cNvCxnSpPr/>
          <p:nvPr/>
        </p:nvCxnSpPr>
        <p:spPr>
          <a:xfrm>
            <a:off x="5109681" y="2907587"/>
            <a:ext cx="151280" cy="81182"/>
          </a:xfrm>
          <a:prstGeom prst="straightConnector1">
            <a:avLst/>
          </a:prstGeom>
          <a:noFill/>
          <a:ln cap="flat" cmpd="sng" w="9525">
            <a:solidFill>
              <a:schemeClr val="dk1"/>
            </a:solidFill>
            <a:prstDash val="solid"/>
            <a:round/>
            <a:headEnd len="med" w="med" type="none"/>
            <a:tailEnd len="med" w="med" type="none"/>
          </a:ln>
        </p:spPr>
      </p:cxnSp>
      <p:pic>
        <p:nvPicPr>
          <p:cNvPr descr="access_point_stylized_small" id="5923" name="Google Shape;5923;p90"/>
          <p:cNvPicPr preferRelativeResize="0"/>
          <p:nvPr/>
        </p:nvPicPr>
        <p:blipFill rotWithShape="1">
          <a:blip r:embed="rId5">
            <a:alphaModFix/>
          </a:blip>
          <a:srcRect b="0" l="0" r="0" t="0"/>
          <a:stretch/>
        </p:blipFill>
        <p:spPr>
          <a:xfrm>
            <a:off x="4367099" y="4034177"/>
            <a:ext cx="370169" cy="306751"/>
          </a:xfrm>
          <a:prstGeom prst="rect">
            <a:avLst/>
          </a:prstGeom>
          <a:noFill/>
          <a:ln>
            <a:noFill/>
          </a:ln>
        </p:spPr>
      </p:pic>
      <p:pic>
        <p:nvPicPr>
          <p:cNvPr descr="access_point_stylized_small" id="5924" name="Google Shape;5924;p90"/>
          <p:cNvPicPr preferRelativeResize="0"/>
          <p:nvPr/>
        </p:nvPicPr>
        <p:blipFill rotWithShape="1">
          <a:blip r:embed="rId5">
            <a:alphaModFix/>
          </a:blip>
          <a:srcRect b="0" l="0" r="0" t="0"/>
          <a:stretch/>
        </p:blipFill>
        <p:spPr>
          <a:xfrm>
            <a:off x="6043827" y="5696510"/>
            <a:ext cx="380935" cy="317464"/>
          </a:xfrm>
          <a:prstGeom prst="rect">
            <a:avLst/>
          </a:prstGeom>
          <a:noFill/>
          <a:ln>
            <a:noFill/>
          </a:ln>
        </p:spPr>
      </p:pic>
      <p:grpSp>
        <p:nvGrpSpPr>
          <p:cNvPr id="5925" name="Google Shape;5925;p90"/>
          <p:cNvGrpSpPr/>
          <p:nvPr/>
        </p:nvGrpSpPr>
        <p:grpSpPr>
          <a:xfrm>
            <a:off x="6602582" y="5511315"/>
            <a:ext cx="309740" cy="190838"/>
            <a:chOff x="3668110" y="2448910"/>
            <a:chExt cx="3794234" cy="2165130"/>
          </a:xfrm>
        </p:grpSpPr>
        <p:sp>
          <p:nvSpPr>
            <p:cNvPr id="5926" name="Google Shape;5926;p90"/>
            <p:cNvSpPr/>
            <p:nvPr/>
          </p:nvSpPr>
          <p:spPr>
            <a:xfrm>
              <a:off x="3668110" y="3741409"/>
              <a:ext cx="3780587" cy="872631"/>
            </a:xfrm>
            <a:prstGeom prst="rect">
              <a:avLst/>
            </a:prstGeom>
            <a:gradFill>
              <a:gsLst>
                <a:gs pos="0">
                  <a:srgbClr val="B8C2C9"/>
                </a:gs>
                <a:gs pos="21000">
                  <a:schemeClr val="lt1"/>
                </a:gs>
                <a:gs pos="60000">
                  <a:srgbClr val="D6DCE0"/>
                </a:gs>
                <a:gs pos="100000">
                  <a:srgbClr val="B8C2C9"/>
                </a:gs>
              </a:gsLst>
              <a:lin ang="0" scaled="0"/>
            </a:gradFill>
            <a:ln cap="flat" cmpd="sng" w="9525">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927" name="Google Shape;5927;p90"/>
            <p:cNvSpPr/>
            <p:nvPr/>
          </p:nvSpPr>
          <p:spPr>
            <a:xfrm>
              <a:off x="3678620" y="2448910"/>
              <a:ext cx="3783724" cy="1324303"/>
            </a:xfrm>
            <a:custGeom>
              <a:rect b="b" l="l" r="r" t="t"/>
              <a:pathLst>
                <a:path extrusionOk="0" h="1324303" w="3783724">
                  <a:moveTo>
                    <a:pt x="0" y="1313793"/>
                  </a:moveTo>
                  <a:lnTo>
                    <a:pt x="0" y="1313793"/>
                  </a:lnTo>
                  <a:lnTo>
                    <a:pt x="252248" y="0"/>
                  </a:lnTo>
                  <a:lnTo>
                    <a:pt x="3415862" y="21020"/>
                  </a:lnTo>
                  <a:lnTo>
                    <a:pt x="3783724" y="1324303"/>
                  </a:lnTo>
                  <a:lnTo>
                    <a:pt x="0" y="1313793"/>
                  </a:lnTo>
                  <a:close/>
                </a:path>
              </a:pathLst>
            </a:cu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5928" name="Google Shape;5928;p90"/>
            <p:cNvGrpSpPr/>
            <p:nvPr/>
          </p:nvGrpSpPr>
          <p:grpSpPr>
            <a:xfrm>
              <a:off x="3941376" y="2603243"/>
              <a:ext cx="3202061" cy="1066110"/>
              <a:chOff x="7939341" y="3037317"/>
              <a:chExt cx="897649" cy="353919"/>
            </a:xfrm>
          </p:grpSpPr>
          <p:sp>
            <p:nvSpPr>
              <p:cNvPr id="5929" name="Google Shape;5929;p90"/>
              <p:cNvSpPr/>
              <p:nvPr/>
            </p:nvSpPr>
            <p:spPr>
              <a:xfrm>
                <a:off x="7964170" y="30373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930" name="Google Shape;5930;p90"/>
              <p:cNvSpPr/>
              <p:nvPr/>
            </p:nvSpPr>
            <p:spPr>
              <a:xfrm>
                <a:off x="8519948" y="32067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931" name="Google Shape;5931;p90"/>
              <p:cNvSpPr/>
              <p:nvPr/>
            </p:nvSpPr>
            <p:spPr>
              <a:xfrm>
                <a:off x="7939341" y="32067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932" name="Google Shape;5932;p90"/>
              <p:cNvSpPr/>
              <p:nvPr/>
            </p:nvSpPr>
            <p:spPr>
              <a:xfrm>
                <a:off x="8047413" y="31234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5933" name="Google Shape;5933;p90"/>
          <p:cNvGrpSpPr/>
          <p:nvPr/>
        </p:nvGrpSpPr>
        <p:grpSpPr>
          <a:xfrm>
            <a:off x="5429836" y="5139698"/>
            <a:ext cx="393760" cy="218578"/>
            <a:chOff x="7493876" y="2774731"/>
            <a:chExt cx="1481958" cy="894622"/>
          </a:xfrm>
        </p:grpSpPr>
        <p:sp>
          <p:nvSpPr>
            <p:cNvPr id="5934" name="Google Shape;5934;p90"/>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5935" name="Google Shape;5935;p90"/>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5936" name="Google Shape;5936;p90"/>
            <p:cNvGrpSpPr/>
            <p:nvPr/>
          </p:nvGrpSpPr>
          <p:grpSpPr>
            <a:xfrm>
              <a:off x="7713663" y="2848339"/>
              <a:ext cx="1042107" cy="425543"/>
              <a:chOff x="7786941" y="2884917"/>
              <a:chExt cx="897649" cy="353919"/>
            </a:xfrm>
          </p:grpSpPr>
          <p:sp>
            <p:nvSpPr>
              <p:cNvPr id="5937" name="Google Shape;5937;p90"/>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938" name="Google Shape;5938;p90"/>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939" name="Google Shape;5939;p90"/>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940" name="Google Shape;5940;p90"/>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5941" name="Google Shape;5941;p90"/>
          <p:cNvGrpSpPr/>
          <p:nvPr/>
        </p:nvGrpSpPr>
        <p:grpSpPr>
          <a:xfrm>
            <a:off x="5064737" y="5366711"/>
            <a:ext cx="309740" cy="190838"/>
            <a:chOff x="3668110" y="2448910"/>
            <a:chExt cx="3794234" cy="2165130"/>
          </a:xfrm>
        </p:grpSpPr>
        <p:sp>
          <p:nvSpPr>
            <p:cNvPr id="5942" name="Google Shape;5942;p90"/>
            <p:cNvSpPr/>
            <p:nvPr/>
          </p:nvSpPr>
          <p:spPr>
            <a:xfrm>
              <a:off x="3668110" y="3741409"/>
              <a:ext cx="3780587" cy="872631"/>
            </a:xfrm>
            <a:prstGeom prst="rect">
              <a:avLst/>
            </a:prstGeom>
            <a:gradFill>
              <a:gsLst>
                <a:gs pos="0">
                  <a:srgbClr val="B8C2C9"/>
                </a:gs>
                <a:gs pos="21000">
                  <a:schemeClr val="lt1"/>
                </a:gs>
                <a:gs pos="60000">
                  <a:srgbClr val="D6DCE0"/>
                </a:gs>
                <a:gs pos="100000">
                  <a:srgbClr val="B8C2C9"/>
                </a:gs>
              </a:gsLst>
              <a:lin ang="0" scaled="0"/>
            </a:gradFill>
            <a:ln cap="flat" cmpd="sng" w="9525">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943" name="Google Shape;5943;p90"/>
            <p:cNvSpPr/>
            <p:nvPr/>
          </p:nvSpPr>
          <p:spPr>
            <a:xfrm>
              <a:off x="3678620" y="2448910"/>
              <a:ext cx="3783724" cy="1324303"/>
            </a:xfrm>
            <a:custGeom>
              <a:rect b="b" l="l" r="r" t="t"/>
              <a:pathLst>
                <a:path extrusionOk="0" h="1324303" w="3783724">
                  <a:moveTo>
                    <a:pt x="0" y="1313793"/>
                  </a:moveTo>
                  <a:lnTo>
                    <a:pt x="0" y="1313793"/>
                  </a:lnTo>
                  <a:lnTo>
                    <a:pt x="252248" y="0"/>
                  </a:lnTo>
                  <a:lnTo>
                    <a:pt x="3415862" y="21020"/>
                  </a:lnTo>
                  <a:lnTo>
                    <a:pt x="3783724" y="1324303"/>
                  </a:lnTo>
                  <a:lnTo>
                    <a:pt x="0" y="1313793"/>
                  </a:lnTo>
                  <a:close/>
                </a:path>
              </a:pathLst>
            </a:cu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5944" name="Google Shape;5944;p90"/>
            <p:cNvGrpSpPr/>
            <p:nvPr/>
          </p:nvGrpSpPr>
          <p:grpSpPr>
            <a:xfrm>
              <a:off x="3941376" y="2603243"/>
              <a:ext cx="3202061" cy="1066110"/>
              <a:chOff x="7939341" y="3037317"/>
              <a:chExt cx="897649" cy="353919"/>
            </a:xfrm>
          </p:grpSpPr>
          <p:sp>
            <p:nvSpPr>
              <p:cNvPr id="5945" name="Google Shape;5945;p90"/>
              <p:cNvSpPr/>
              <p:nvPr/>
            </p:nvSpPr>
            <p:spPr>
              <a:xfrm>
                <a:off x="7964170" y="30373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946" name="Google Shape;5946;p90"/>
              <p:cNvSpPr/>
              <p:nvPr/>
            </p:nvSpPr>
            <p:spPr>
              <a:xfrm>
                <a:off x="8519948" y="32067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947" name="Google Shape;5947;p90"/>
              <p:cNvSpPr/>
              <p:nvPr/>
            </p:nvSpPr>
            <p:spPr>
              <a:xfrm>
                <a:off x="7939341" y="32067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948" name="Google Shape;5948;p90"/>
              <p:cNvSpPr/>
              <p:nvPr/>
            </p:nvSpPr>
            <p:spPr>
              <a:xfrm>
                <a:off x="8047413" y="31234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5949" name="Google Shape;5949;p90"/>
          <p:cNvGrpSpPr/>
          <p:nvPr/>
        </p:nvGrpSpPr>
        <p:grpSpPr>
          <a:xfrm>
            <a:off x="5189619" y="2977737"/>
            <a:ext cx="353678" cy="168275"/>
            <a:chOff x="7493876" y="2774731"/>
            <a:chExt cx="1481958" cy="894622"/>
          </a:xfrm>
        </p:grpSpPr>
        <p:sp>
          <p:nvSpPr>
            <p:cNvPr id="5950" name="Google Shape;5950;p90"/>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5951" name="Google Shape;5951;p90"/>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5952" name="Google Shape;5952;p90"/>
            <p:cNvGrpSpPr/>
            <p:nvPr/>
          </p:nvGrpSpPr>
          <p:grpSpPr>
            <a:xfrm>
              <a:off x="7713663" y="2848339"/>
              <a:ext cx="1042107" cy="425543"/>
              <a:chOff x="7786941" y="2884917"/>
              <a:chExt cx="897649" cy="353919"/>
            </a:xfrm>
          </p:grpSpPr>
          <p:sp>
            <p:nvSpPr>
              <p:cNvPr id="5953" name="Google Shape;5953;p90"/>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954" name="Google Shape;5954;p90"/>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955" name="Google Shape;5955;p90"/>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956" name="Google Shape;5956;p90"/>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5957" name="Google Shape;5957;p90"/>
          <p:cNvGrpSpPr/>
          <p:nvPr/>
        </p:nvGrpSpPr>
        <p:grpSpPr>
          <a:xfrm>
            <a:off x="7637302" y="3773643"/>
            <a:ext cx="170989" cy="97052"/>
            <a:chOff x="7493876" y="2774731"/>
            <a:chExt cx="1481958" cy="894622"/>
          </a:xfrm>
        </p:grpSpPr>
        <p:sp>
          <p:nvSpPr>
            <p:cNvPr id="5958" name="Google Shape;5958;p90"/>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5959" name="Google Shape;5959;p90"/>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5960" name="Google Shape;5960;p90"/>
            <p:cNvGrpSpPr/>
            <p:nvPr/>
          </p:nvGrpSpPr>
          <p:grpSpPr>
            <a:xfrm>
              <a:off x="7713663" y="2848339"/>
              <a:ext cx="1042107" cy="425543"/>
              <a:chOff x="7786941" y="2884917"/>
              <a:chExt cx="897649" cy="353919"/>
            </a:xfrm>
          </p:grpSpPr>
          <p:sp>
            <p:nvSpPr>
              <p:cNvPr id="5961" name="Google Shape;5961;p90"/>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962" name="Google Shape;5962;p90"/>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963" name="Google Shape;5963;p90"/>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964" name="Google Shape;5964;p90"/>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5965" name="Google Shape;5965;p90"/>
          <p:cNvGrpSpPr/>
          <p:nvPr/>
        </p:nvGrpSpPr>
        <p:grpSpPr>
          <a:xfrm>
            <a:off x="7163826" y="3668416"/>
            <a:ext cx="353678" cy="198344"/>
            <a:chOff x="7493876" y="2774731"/>
            <a:chExt cx="1481958" cy="894622"/>
          </a:xfrm>
        </p:grpSpPr>
        <p:sp>
          <p:nvSpPr>
            <p:cNvPr id="5966" name="Google Shape;5966;p90"/>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5967" name="Google Shape;5967;p90"/>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5968" name="Google Shape;5968;p90"/>
            <p:cNvGrpSpPr/>
            <p:nvPr/>
          </p:nvGrpSpPr>
          <p:grpSpPr>
            <a:xfrm>
              <a:off x="7713663" y="2848339"/>
              <a:ext cx="1042107" cy="425543"/>
              <a:chOff x="7786941" y="2884917"/>
              <a:chExt cx="897649" cy="353919"/>
            </a:xfrm>
          </p:grpSpPr>
          <p:sp>
            <p:nvSpPr>
              <p:cNvPr id="5969" name="Google Shape;5969;p90"/>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970" name="Google Shape;5970;p90"/>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971" name="Google Shape;5971;p90"/>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972" name="Google Shape;5972;p90"/>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5973" name="Google Shape;5973;p90"/>
          <p:cNvGrpSpPr/>
          <p:nvPr/>
        </p:nvGrpSpPr>
        <p:grpSpPr>
          <a:xfrm>
            <a:off x="6701941" y="2374570"/>
            <a:ext cx="353678" cy="198344"/>
            <a:chOff x="7493876" y="2774731"/>
            <a:chExt cx="1481958" cy="894622"/>
          </a:xfrm>
        </p:grpSpPr>
        <p:sp>
          <p:nvSpPr>
            <p:cNvPr id="5974" name="Google Shape;5974;p90"/>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5975" name="Google Shape;5975;p90"/>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5976" name="Google Shape;5976;p90"/>
            <p:cNvGrpSpPr/>
            <p:nvPr/>
          </p:nvGrpSpPr>
          <p:grpSpPr>
            <a:xfrm>
              <a:off x="7713663" y="2848339"/>
              <a:ext cx="1042107" cy="425543"/>
              <a:chOff x="7786941" y="2884917"/>
              <a:chExt cx="897649" cy="353919"/>
            </a:xfrm>
          </p:grpSpPr>
          <p:sp>
            <p:nvSpPr>
              <p:cNvPr id="5977" name="Google Shape;5977;p90"/>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978" name="Google Shape;5978;p90"/>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979" name="Google Shape;5979;p90"/>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980" name="Google Shape;5980;p90"/>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5981" name="Google Shape;5981;p90"/>
          <p:cNvGrpSpPr/>
          <p:nvPr/>
        </p:nvGrpSpPr>
        <p:grpSpPr>
          <a:xfrm>
            <a:off x="7280431" y="2785645"/>
            <a:ext cx="353678" cy="198344"/>
            <a:chOff x="7493876" y="2774731"/>
            <a:chExt cx="1481958" cy="894622"/>
          </a:xfrm>
        </p:grpSpPr>
        <p:sp>
          <p:nvSpPr>
            <p:cNvPr id="5982" name="Google Shape;5982;p90"/>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5983" name="Google Shape;5983;p90"/>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5984" name="Google Shape;5984;p90"/>
            <p:cNvGrpSpPr/>
            <p:nvPr/>
          </p:nvGrpSpPr>
          <p:grpSpPr>
            <a:xfrm>
              <a:off x="7713663" y="2848339"/>
              <a:ext cx="1042107" cy="425543"/>
              <a:chOff x="7786941" y="2884917"/>
              <a:chExt cx="897649" cy="353919"/>
            </a:xfrm>
          </p:grpSpPr>
          <p:sp>
            <p:nvSpPr>
              <p:cNvPr id="5985" name="Google Shape;5985;p90"/>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986" name="Google Shape;5986;p90"/>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987" name="Google Shape;5987;p90"/>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988" name="Google Shape;5988;p90"/>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5989" name="Google Shape;5989;p90"/>
          <p:cNvGrpSpPr/>
          <p:nvPr/>
        </p:nvGrpSpPr>
        <p:grpSpPr>
          <a:xfrm>
            <a:off x="7397042" y="2280241"/>
            <a:ext cx="353678" cy="198344"/>
            <a:chOff x="7493876" y="2774731"/>
            <a:chExt cx="1481958" cy="894622"/>
          </a:xfrm>
        </p:grpSpPr>
        <p:sp>
          <p:nvSpPr>
            <p:cNvPr id="5990" name="Google Shape;5990;p90"/>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5991" name="Google Shape;5991;p90"/>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5992" name="Google Shape;5992;p90"/>
            <p:cNvGrpSpPr/>
            <p:nvPr/>
          </p:nvGrpSpPr>
          <p:grpSpPr>
            <a:xfrm>
              <a:off x="7713663" y="2848339"/>
              <a:ext cx="1042107" cy="425543"/>
              <a:chOff x="7786941" y="2884917"/>
              <a:chExt cx="897649" cy="353919"/>
            </a:xfrm>
          </p:grpSpPr>
          <p:sp>
            <p:nvSpPr>
              <p:cNvPr id="5993" name="Google Shape;5993;p90"/>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994" name="Google Shape;5994;p90"/>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995" name="Google Shape;5995;p90"/>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996" name="Google Shape;5996;p90"/>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5997" name="Google Shape;5997;p90"/>
          <p:cNvGrpSpPr/>
          <p:nvPr/>
        </p:nvGrpSpPr>
        <p:grpSpPr>
          <a:xfrm>
            <a:off x="6733343" y="2833843"/>
            <a:ext cx="353678" cy="198344"/>
            <a:chOff x="7493876" y="2774731"/>
            <a:chExt cx="1481958" cy="894622"/>
          </a:xfrm>
        </p:grpSpPr>
        <p:sp>
          <p:nvSpPr>
            <p:cNvPr id="5998" name="Google Shape;5998;p90"/>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5999" name="Google Shape;5999;p90"/>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6000" name="Google Shape;6000;p90"/>
            <p:cNvGrpSpPr/>
            <p:nvPr/>
          </p:nvGrpSpPr>
          <p:grpSpPr>
            <a:xfrm>
              <a:off x="7713663" y="2848339"/>
              <a:ext cx="1042107" cy="425543"/>
              <a:chOff x="7786941" y="2884917"/>
              <a:chExt cx="897649" cy="353919"/>
            </a:xfrm>
          </p:grpSpPr>
          <p:sp>
            <p:nvSpPr>
              <p:cNvPr id="6001" name="Google Shape;6001;p90"/>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002" name="Google Shape;6002;p90"/>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003" name="Google Shape;6003;p90"/>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004" name="Google Shape;6004;p90"/>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6005" name="Google Shape;6005;p90"/>
          <p:cNvGrpSpPr/>
          <p:nvPr/>
        </p:nvGrpSpPr>
        <p:grpSpPr>
          <a:xfrm>
            <a:off x="6250355" y="3566310"/>
            <a:ext cx="367224" cy="240304"/>
            <a:chOff x="7493876" y="2774731"/>
            <a:chExt cx="1481958" cy="894622"/>
          </a:xfrm>
        </p:grpSpPr>
        <p:sp>
          <p:nvSpPr>
            <p:cNvPr id="6006" name="Google Shape;6006;p90"/>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6007" name="Google Shape;6007;p90"/>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6008" name="Google Shape;6008;p90"/>
            <p:cNvGrpSpPr/>
            <p:nvPr/>
          </p:nvGrpSpPr>
          <p:grpSpPr>
            <a:xfrm>
              <a:off x="7713663" y="2848339"/>
              <a:ext cx="1042107" cy="425543"/>
              <a:chOff x="7786941" y="2884917"/>
              <a:chExt cx="897649" cy="353919"/>
            </a:xfrm>
          </p:grpSpPr>
          <p:sp>
            <p:nvSpPr>
              <p:cNvPr id="6009" name="Google Shape;6009;p90"/>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010" name="Google Shape;6010;p90"/>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011" name="Google Shape;6011;p90"/>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012" name="Google Shape;6012;p90"/>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6013" name="Google Shape;6013;p90"/>
          <p:cNvGrpSpPr/>
          <p:nvPr/>
        </p:nvGrpSpPr>
        <p:grpSpPr>
          <a:xfrm>
            <a:off x="7128476" y="4164603"/>
            <a:ext cx="353678" cy="198344"/>
            <a:chOff x="7493876" y="2774731"/>
            <a:chExt cx="1481958" cy="894622"/>
          </a:xfrm>
        </p:grpSpPr>
        <p:sp>
          <p:nvSpPr>
            <p:cNvPr id="6014" name="Google Shape;6014;p90"/>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6015" name="Google Shape;6015;p90"/>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6016" name="Google Shape;6016;p90"/>
            <p:cNvGrpSpPr/>
            <p:nvPr/>
          </p:nvGrpSpPr>
          <p:grpSpPr>
            <a:xfrm>
              <a:off x="7713663" y="2848339"/>
              <a:ext cx="1042107" cy="425543"/>
              <a:chOff x="7786941" y="2884917"/>
              <a:chExt cx="897649" cy="353919"/>
            </a:xfrm>
          </p:grpSpPr>
          <p:sp>
            <p:nvSpPr>
              <p:cNvPr id="6017" name="Google Shape;6017;p90"/>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018" name="Google Shape;6018;p90"/>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019" name="Google Shape;6019;p90"/>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020" name="Google Shape;6020;p90"/>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6021" name="Google Shape;6021;p90"/>
          <p:cNvGrpSpPr/>
          <p:nvPr/>
        </p:nvGrpSpPr>
        <p:grpSpPr>
          <a:xfrm>
            <a:off x="7679199" y="4541403"/>
            <a:ext cx="228295" cy="120400"/>
            <a:chOff x="7493876" y="2774731"/>
            <a:chExt cx="1481958" cy="894622"/>
          </a:xfrm>
        </p:grpSpPr>
        <p:sp>
          <p:nvSpPr>
            <p:cNvPr id="6022" name="Google Shape;6022;p90"/>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6023" name="Google Shape;6023;p90"/>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6024" name="Google Shape;6024;p90"/>
            <p:cNvGrpSpPr/>
            <p:nvPr/>
          </p:nvGrpSpPr>
          <p:grpSpPr>
            <a:xfrm>
              <a:off x="7713663" y="2848339"/>
              <a:ext cx="1042107" cy="425543"/>
              <a:chOff x="7786941" y="2884917"/>
              <a:chExt cx="897649" cy="353919"/>
            </a:xfrm>
          </p:grpSpPr>
          <p:sp>
            <p:nvSpPr>
              <p:cNvPr id="6025" name="Google Shape;6025;p90"/>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026" name="Google Shape;6026;p90"/>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027" name="Google Shape;6027;p90"/>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028" name="Google Shape;6028;p90"/>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6029" name="Google Shape;6029;p90"/>
          <p:cNvGrpSpPr/>
          <p:nvPr/>
        </p:nvGrpSpPr>
        <p:grpSpPr>
          <a:xfrm>
            <a:off x="4452729" y="2531165"/>
            <a:ext cx="363739" cy="310210"/>
            <a:chOff x="7432700" y="2327293"/>
            <a:chExt cx="534987" cy="414882"/>
          </a:xfrm>
        </p:grpSpPr>
        <p:pic>
          <p:nvPicPr>
            <p:cNvPr descr="antenna_stylized" id="6030" name="Google Shape;6030;p90"/>
            <p:cNvPicPr preferRelativeResize="0"/>
            <p:nvPr/>
          </p:nvPicPr>
          <p:blipFill rotWithShape="1">
            <a:blip r:embed="rId6">
              <a:alphaModFix/>
            </a:blip>
            <a:srcRect b="0" l="0" r="0" t="0"/>
            <a:stretch/>
          </p:blipFill>
          <p:spPr>
            <a:xfrm>
              <a:off x="7432700" y="2327293"/>
              <a:ext cx="530702" cy="223756"/>
            </a:xfrm>
            <a:prstGeom prst="rect">
              <a:avLst/>
            </a:prstGeom>
            <a:noFill/>
            <a:ln>
              <a:noFill/>
            </a:ln>
          </p:spPr>
        </p:pic>
        <p:pic>
          <p:nvPicPr>
            <p:cNvPr descr="laptop_keyboard" id="6031" name="Google Shape;6031;p90"/>
            <p:cNvPicPr preferRelativeResize="0"/>
            <p:nvPr/>
          </p:nvPicPr>
          <p:blipFill rotWithShape="1">
            <a:blip r:embed="rId7">
              <a:alphaModFix/>
            </a:blip>
            <a:srcRect b="0" l="0" r="0" t="0"/>
            <a:stretch/>
          </p:blipFill>
          <p:spPr>
            <a:xfrm flipH="1" rot="109064">
              <a:off x="7458407" y="2575770"/>
              <a:ext cx="437221" cy="159511"/>
            </a:xfrm>
            <a:prstGeom prst="rect">
              <a:avLst/>
            </a:prstGeom>
            <a:noFill/>
            <a:ln>
              <a:noFill/>
            </a:ln>
          </p:spPr>
        </p:pic>
        <p:sp>
          <p:nvSpPr>
            <p:cNvPr id="6032" name="Google Shape;6032;p90"/>
            <p:cNvSpPr/>
            <p:nvPr/>
          </p:nvSpPr>
          <p:spPr>
            <a:xfrm>
              <a:off x="7603304" y="2420984"/>
              <a:ext cx="351919" cy="208167"/>
            </a:xfrm>
            <a:custGeom>
              <a:rect b="b" l="l" r="r" t="t"/>
              <a:pathLst>
                <a:path extrusionOk="0" h="2442" w="2982">
                  <a:moveTo>
                    <a:pt x="540" y="0"/>
                  </a:moveTo>
                  <a:lnTo>
                    <a:pt x="0" y="1734"/>
                  </a:lnTo>
                  <a:lnTo>
                    <a:pt x="2394" y="2442"/>
                  </a:lnTo>
                  <a:lnTo>
                    <a:pt x="2982" y="318"/>
                  </a:lnTo>
                  <a:lnTo>
                    <a:pt x="540" y="0"/>
                  </a:lnTo>
                  <a:close/>
                </a:path>
              </a:pathLst>
            </a:cu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screen" id="6033" name="Google Shape;6033;p90"/>
            <p:cNvPicPr preferRelativeResize="0"/>
            <p:nvPr/>
          </p:nvPicPr>
          <p:blipFill rotWithShape="1">
            <a:blip r:embed="rId8">
              <a:alphaModFix/>
            </a:blip>
            <a:srcRect b="0" l="0" r="0" t="0"/>
            <a:stretch/>
          </p:blipFill>
          <p:spPr>
            <a:xfrm>
              <a:off x="7620637" y="2426338"/>
              <a:ext cx="319785" cy="189429"/>
            </a:xfrm>
            <a:prstGeom prst="rect">
              <a:avLst/>
            </a:prstGeom>
            <a:noFill/>
            <a:ln>
              <a:noFill/>
            </a:ln>
          </p:spPr>
        </p:pic>
        <p:sp>
          <p:nvSpPr>
            <p:cNvPr id="6034" name="Google Shape;6034;p90"/>
            <p:cNvSpPr/>
            <p:nvPr/>
          </p:nvSpPr>
          <p:spPr>
            <a:xfrm>
              <a:off x="7667378" y="2414843"/>
              <a:ext cx="298167" cy="38736"/>
            </a:xfrm>
            <a:custGeom>
              <a:rect b="b" l="l" r="r" t="t"/>
              <a:pathLst>
                <a:path extrusionOk="0" h="455" w="2528">
                  <a:moveTo>
                    <a:pt x="14" y="0"/>
                  </a:moveTo>
                  <a:lnTo>
                    <a:pt x="2528" y="341"/>
                  </a:lnTo>
                  <a:lnTo>
                    <a:pt x="2480" y="455"/>
                  </a:lnTo>
                  <a:lnTo>
                    <a:pt x="0" y="86"/>
                  </a:lnTo>
                  <a:lnTo>
                    <a:pt x="14" y="0"/>
                  </a:lnTo>
                  <a:close/>
                </a:path>
              </a:pathLst>
            </a:custGeom>
            <a:gradFill>
              <a:gsLst>
                <a:gs pos="0">
                  <a:srgbClr val="000099"/>
                </a:gs>
                <a:gs pos="100000">
                  <a:srgbClr val="EAEAEA"/>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035" name="Google Shape;6035;p90"/>
            <p:cNvSpPr/>
            <p:nvPr/>
          </p:nvSpPr>
          <p:spPr>
            <a:xfrm>
              <a:off x="7600188" y="2414528"/>
              <a:ext cx="82770" cy="161243"/>
            </a:xfrm>
            <a:custGeom>
              <a:rect b="b" l="l" r="r" t="t"/>
              <a:pathLst>
                <a:path extrusionOk="0" h="1893" w="702">
                  <a:moveTo>
                    <a:pt x="579" y="0"/>
                  </a:moveTo>
                  <a:lnTo>
                    <a:pt x="0" y="1869"/>
                  </a:lnTo>
                  <a:lnTo>
                    <a:pt x="114" y="1893"/>
                  </a:lnTo>
                  <a:lnTo>
                    <a:pt x="702" y="51"/>
                  </a:lnTo>
                  <a:lnTo>
                    <a:pt x="579"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036" name="Google Shape;6036;p90"/>
            <p:cNvSpPr/>
            <p:nvPr/>
          </p:nvSpPr>
          <p:spPr>
            <a:xfrm>
              <a:off x="7874205" y="2443344"/>
              <a:ext cx="89197" cy="186122"/>
            </a:xfrm>
            <a:custGeom>
              <a:rect b="b" l="l" r="r" t="t"/>
              <a:pathLst>
                <a:path extrusionOk="0" h="2184" w="756">
                  <a:moveTo>
                    <a:pt x="756" y="0"/>
                  </a:moveTo>
                  <a:lnTo>
                    <a:pt x="138" y="2184"/>
                  </a:lnTo>
                  <a:lnTo>
                    <a:pt x="0" y="2148"/>
                  </a:lnTo>
                  <a:lnTo>
                    <a:pt x="606" y="78"/>
                  </a:lnTo>
                  <a:lnTo>
                    <a:pt x="756" y="0"/>
                  </a:lnTo>
                  <a:close/>
                </a:path>
              </a:pathLst>
            </a:custGeom>
            <a:gradFill>
              <a:gsLst>
                <a:gs pos="0">
                  <a:srgbClr val="DDDDDD"/>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037" name="Google Shape;6037;p90"/>
            <p:cNvSpPr/>
            <p:nvPr/>
          </p:nvSpPr>
          <p:spPr>
            <a:xfrm>
              <a:off x="7599214" y="2567582"/>
              <a:ext cx="327185" cy="62828"/>
            </a:xfrm>
            <a:custGeom>
              <a:rect b="b" l="l" r="r" t="t"/>
              <a:pathLst>
                <a:path extrusionOk="0" h="738" w="2773">
                  <a:moveTo>
                    <a:pt x="33" y="0"/>
                  </a:moveTo>
                  <a:lnTo>
                    <a:pt x="0" y="99"/>
                  </a:lnTo>
                  <a:lnTo>
                    <a:pt x="2436" y="738"/>
                  </a:lnTo>
                  <a:cubicBezTo>
                    <a:pt x="2499" y="501"/>
                    <a:pt x="2773" y="727"/>
                    <a:pt x="2373" y="603"/>
                  </a:cubicBezTo>
                  <a:lnTo>
                    <a:pt x="33" y="0"/>
                  </a:lnTo>
                  <a:close/>
                </a:path>
              </a:pathLst>
            </a:custGeom>
            <a:gradFill>
              <a:gsLst>
                <a:gs pos="0">
                  <a:srgbClr val="0000CC"/>
                </a:gs>
                <a:gs pos="100000">
                  <a:schemeClr val="lt1"/>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038" name="Google Shape;6038;p90"/>
            <p:cNvSpPr/>
            <p:nvPr/>
          </p:nvSpPr>
          <p:spPr>
            <a:xfrm>
              <a:off x="7884138" y="2444918"/>
              <a:ext cx="83549" cy="186909"/>
            </a:xfrm>
            <a:custGeom>
              <a:rect b="b" l="l" r="r" t="t"/>
              <a:pathLst>
                <a:path extrusionOk="0" h="1659" w="637">
                  <a:moveTo>
                    <a:pt x="615" y="0"/>
                  </a:moveTo>
                  <a:lnTo>
                    <a:pt x="637" y="0"/>
                  </a:lnTo>
                  <a:lnTo>
                    <a:pt x="68" y="1659"/>
                  </a:lnTo>
                  <a:lnTo>
                    <a:pt x="0" y="1647"/>
                  </a:lnTo>
                  <a:lnTo>
                    <a:pt x="615" y="0"/>
                  </a:lnTo>
                  <a:close/>
                </a:path>
              </a:pathLst>
            </a:custGeom>
            <a:solidFill>
              <a:srgbClr val="4D4D4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039" name="Google Shape;6039;p90"/>
            <p:cNvSpPr/>
            <p:nvPr/>
          </p:nvSpPr>
          <p:spPr>
            <a:xfrm>
              <a:off x="7599603" y="2575928"/>
              <a:ext cx="290961" cy="62041"/>
            </a:xfrm>
            <a:custGeom>
              <a:rect b="b" l="l" r="r" t="t"/>
              <a:pathLst>
                <a:path extrusionOk="0" h="550" w="2216">
                  <a:moveTo>
                    <a:pt x="0" y="0"/>
                  </a:moveTo>
                  <a:lnTo>
                    <a:pt x="9" y="57"/>
                  </a:lnTo>
                  <a:lnTo>
                    <a:pt x="2164" y="550"/>
                  </a:lnTo>
                  <a:lnTo>
                    <a:pt x="2216" y="496"/>
                  </a:lnTo>
                  <a:lnTo>
                    <a:pt x="0" y="0"/>
                  </a:lnTo>
                  <a:close/>
                </a:path>
              </a:pathLst>
            </a:custGeom>
            <a:gradFill>
              <a:gsLst>
                <a:gs pos="0">
                  <a:srgbClr val="00009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6040" name="Google Shape;6040;p90"/>
            <p:cNvGrpSpPr/>
            <p:nvPr/>
          </p:nvGrpSpPr>
          <p:grpSpPr>
            <a:xfrm>
              <a:off x="7594735" y="2642220"/>
              <a:ext cx="98740" cy="36846"/>
              <a:chOff x="1740" y="2642"/>
              <a:chExt cx="752" cy="327"/>
            </a:xfrm>
          </p:grpSpPr>
          <p:sp>
            <p:nvSpPr>
              <p:cNvPr id="6041" name="Google Shape;6041;p90"/>
              <p:cNvSpPr/>
              <p:nvPr/>
            </p:nvSpPr>
            <p:spPr>
              <a:xfrm>
                <a:off x="1740" y="2642"/>
                <a:ext cx="752" cy="327"/>
              </a:xfrm>
              <a:custGeom>
                <a:rect b="b" l="l" r="r" t="t"/>
                <a:pathLst>
                  <a:path extrusionOk="0" h="327" w="752">
                    <a:moveTo>
                      <a:pt x="293" y="0"/>
                    </a:moveTo>
                    <a:lnTo>
                      <a:pt x="752" y="124"/>
                    </a:lnTo>
                    <a:lnTo>
                      <a:pt x="470" y="327"/>
                    </a:lnTo>
                    <a:lnTo>
                      <a:pt x="0" y="183"/>
                    </a:lnTo>
                    <a:lnTo>
                      <a:pt x="293"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042" name="Google Shape;6042;p90"/>
              <p:cNvSpPr/>
              <p:nvPr/>
            </p:nvSpPr>
            <p:spPr>
              <a:xfrm>
                <a:off x="1754" y="2649"/>
                <a:ext cx="726" cy="311"/>
              </a:xfrm>
              <a:custGeom>
                <a:rect b="b" l="l" r="r" t="t"/>
                <a:pathLst>
                  <a:path extrusionOk="0" h="311" w="726">
                    <a:moveTo>
                      <a:pt x="282" y="0"/>
                    </a:moveTo>
                    <a:lnTo>
                      <a:pt x="726" y="119"/>
                    </a:lnTo>
                    <a:lnTo>
                      <a:pt x="457" y="311"/>
                    </a:lnTo>
                    <a:lnTo>
                      <a:pt x="0" y="173"/>
                    </a:lnTo>
                    <a:lnTo>
                      <a:pt x="282" y="0"/>
                    </a:lnTo>
                    <a:close/>
                  </a:path>
                </a:pathLst>
              </a:custGeom>
              <a:gradFill>
                <a:gsLst>
                  <a:gs pos="0">
                    <a:srgbClr val="4D4D4D"/>
                  </a:gs>
                  <a:gs pos="100000">
                    <a:srgbClr val="DDDDDD"/>
                  </a:gs>
                </a:gsLst>
                <a:lin ang="189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043" name="Google Shape;6043;p90"/>
              <p:cNvSpPr/>
              <p:nvPr/>
            </p:nvSpPr>
            <p:spPr>
              <a:xfrm>
                <a:off x="1808" y="2770"/>
                <a:ext cx="258" cy="100"/>
              </a:xfrm>
              <a:custGeom>
                <a:rect b="b" l="l" r="r" t="t"/>
                <a:pathLst>
                  <a:path extrusionOk="0" h="100" w="258">
                    <a:moveTo>
                      <a:pt x="0" y="44"/>
                    </a:moveTo>
                    <a:lnTo>
                      <a:pt x="75" y="0"/>
                    </a:lnTo>
                    <a:lnTo>
                      <a:pt x="258" y="50"/>
                    </a:lnTo>
                    <a:lnTo>
                      <a:pt x="183" y="100"/>
                    </a:lnTo>
                    <a:lnTo>
                      <a:pt x="0" y="4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044" name="Google Shape;6044;p90"/>
              <p:cNvSpPr/>
              <p:nvPr/>
            </p:nvSpPr>
            <p:spPr>
              <a:xfrm>
                <a:off x="1799" y="2816"/>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045" name="Google Shape;6045;p90"/>
              <p:cNvSpPr/>
              <p:nvPr/>
            </p:nvSpPr>
            <p:spPr>
              <a:xfrm>
                <a:off x="2020" y="2834"/>
                <a:ext cx="258" cy="102"/>
              </a:xfrm>
              <a:custGeom>
                <a:rect b="b" l="l" r="r" t="t"/>
                <a:pathLst>
                  <a:path extrusionOk="0" h="102" w="258">
                    <a:moveTo>
                      <a:pt x="0" y="46"/>
                    </a:moveTo>
                    <a:lnTo>
                      <a:pt x="71" y="0"/>
                    </a:lnTo>
                    <a:lnTo>
                      <a:pt x="258" y="52"/>
                    </a:lnTo>
                    <a:lnTo>
                      <a:pt x="183" y="102"/>
                    </a:lnTo>
                    <a:lnTo>
                      <a:pt x="0" y="4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046" name="Google Shape;6046;p90"/>
              <p:cNvSpPr/>
              <p:nvPr/>
            </p:nvSpPr>
            <p:spPr>
              <a:xfrm>
                <a:off x="2011" y="2882"/>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6047" name="Google Shape;6047;p90"/>
            <p:cNvSpPr/>
            <p:nvPr/>
          </p:nvSpPr>
          <p:spPr>
            <a:xfrm>
              <a:off x="7763780" y="2647731"/>
              <a:ext cx="119578" cy="80936"/>
            </a:xfrm>
            <a:custGeom>
              <a:rect b="b" l="l" r="r" t="t"/>
              <a:pathLst>
                <a:path extrusionOk="0" h="792" w="990">
                  <a:moveTo>
                    <a:pt x="3" y="738"/>
                  </a:moveTo>
                  <a:lnTo>
                    <a:pt x="990" y="0"/>
                  </a:lnTo>
                  <a:lnTo>
                    <a:pt x="987" y="60"/>
                  </a:lnTo>
                  <a:lnTo>
                    <a:pt x="0" y="792"/>
                  </a:lnTo>
                  <a:lnTo>
                    <a:pt x="3" y="738"/>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048" name="Google Shape;6048;p90"/>
            <p:cNvSpPr/>
            <p:nvPr/>
          </p:nvSpPr>
          <p:spPr>
            <a:xfrm>
              <a:off x="7458602" y="2654187"/>
              <a:ext cx="305957" cy="73850"/>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049" name="Google Shape;6049;p90"/>
            <p:cNvSpPr/>
            <p:nvPr/>
          </p:nvSpPr>
          <p:spPr>
            <a:xfrm>
              <a:off x="7458797" y="2640645"/>
              <a:ext cx="3311" cy="14959"/>
            </a:xfrm>
            <a:custGeom>
              <a:rect b="b" l="l" r="r" t="t"/>
              <a:pathLst>
                <a:path extrusionOk="0" h="147" w="26">
                  <a:moveTo>
                    <a:pt x="26" y="10"/>
                  </a:moveTo>
                  <a:lnTo>
                    <a:pt x="23" y="147"/>
                  </a:lnTo>
                  <a:lnTo>
                    <a:pt x="0" y="144"/>
                  </a:lnTo>
                  <a:lnTo>
                    <a:pt x="3" y="0"/>
                  </a:lnTo>
                  <a:lnTo>
                    <a:pt x="26" y="1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050" name="Google Shape;6050;p90"/>
            <p:cNvSpPr/>
            <p:nvPr/>
          </p:nvSpPr>
          <p:spPr>
            <a:xfrm>
              <a:off x="7458992" y="2579707"/>
              <a:ext cx="142170" cy="61883"/>
            </a:xfrm>
            <a:custGeom>
              <a:rect b="b" l="l" r="r" t="t"/>
              <a:pathLst>
                <a:path extrusionOk="0" h="606" w="1176">
                  <a:moveTo>
                    <a:pt x="1170" y="0"/>
                  </a:moveTo>
                  <a:lnTo>
                    <a:pt x="0" y="597"/>
                  </a:lnTo>
                  <a:lnTo>
                    <a:pt x="30" y="606"/>
                  </a:lnTo>
                  <a:lnTo>
                    <a:pt x="1176" y="18"/>
                  </a:lnTo>
                  <a:lnTo>
                    <a:pt x="1170"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051" name="Google Shape;6051;p90"/>
            <p:cNvSpPr/>
            <p:nvPr/>
          </p:nvSpPr>
          <p:spPr>
            <a:xfrm>
              <a:off x="7468535" y="2643795"/>
              <a:ext cx="290182" cy="71016"/>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052" name="Google Shape;6052;p90"/>
            <p:cNvSpPr/>
            <p:nvPr/>
          </p:nvSpPr>
          <p:spPr>
            <a:xfrm flipH="1" rot="10800000">
              <a:off x="7758327" y="2638756"/>
              <a:ext cx="118410" cy="73535"/>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6053" name="Google Shape;6053;p90"/>
          <p:cNvGrpSpPr/>
          <p:nvPr/>
        </p:nvGrpSpPr>
        <p:grpSpPr>
          <a:xfrm>
            <a:off x="4823792" y="2160105"/>
            <a:ext cx="711560" cy="179030"/>
            <a:chOff x="8493165" y="2029804"/>
            <a:chExt cx="849312" cy="226109"/>
          </a:xfrm>
        </p:grpSpPr>
        <p:pic>
          <p:nvPicPr>
            <p:cNvPr descr="car_icon_small" id="6054" name="Google Shape;6054;p90"/>
            <p:cNvPicPr preferRelativeResize="0"/>
            <p:nvPr/>
          </p:nvPicPr>
          <p:blipFill rotWithShape="1">
            <a:blip r:embed="rId9">
              <a:alphaModFix/>
            </a:blip>
            <a:srcRect b="0" l="0" r="0" t="0"/>
            <a:stretch/>
          </p:blipFill>
          <p:spPr>
            <a:xfrm>
              <a:off x="8493165" y="2087638"/>
              <a:ext cx="849312" cy="168275"/>
            </a:xfrm>
            <a:prstGeom prst="rect">
              <a:avLst/>
            </a:prstGeom>
            <a:noFill/>
            <a:ln>
              <a:noFill/>
            </a:ln>
          </p:spPr>
        </p:pic>
        <p:pic>
          <p:nvPicPr>
            <p:cNvPr descr="antenna_stylized" id="6055" name="Google Shape;6055;p90"/>
            <p:cNvPicPr preferRelativeResize="0"/>
            <p:nvPr/>
          </p:nvPicPr>
          <p:blipFill rotWithShape="1">
            <a:blip r:embed="rId6">
              <a:alphaModFix/>
            </a:blip>
            <a:srcRect b="0" l="0" r="0" t="0"/>
            <a:stretch/>
          </p:blipFill>
          <p:spPr>
            <a:xfrm>
              <a:off x="8704645" y="2029804"/>
              <a:ext cx="530702" cy="223756"/>
            </a:xfrm>
            <a:prstGeom prst="rect">
              <a:avLst/>
            </a:prstGeom>
            <a:noFill/>
            <a:ln>
              <a:noFill/>
            </a:ln>
          </p:spPr>
        </p:pic>
      </p:grpSp>
      <p:grpSp>
        <p:nvGrpSpPr>
          <p:cNvPr id="6056" name="Google Shape;6056;p90"/>
          <p:cNvGrpSpPr/>
          <p:nvPr/>
        </p:nvGrpSpPr>
        <p:grpSpPr>
          <a:xfrm>
            <a:off x="4246735" y="3497702"/>
            <a:ext cx="857739" cy="583764"/>
            <a:chOff x="7487144" y="3296104"/>
            <a:chExt cx="857739" cy="583764"/>
          </a:xfrm>
        </p:grpSpPr>
        <p:grpSp>
          <p:nvGrpSpPr>
            <p:cNvPr id="6057" name="Google Shape;6057;p90"/>
            <p:cNvGrpSpPr/>
            <p:nvPr/>
          </p:nvGrpSpPr>
          <p:grpSpPr>
            <a:xfrm>
              <a:off x="7487144" y="3389820"/>
              <a:ext cx="350807" cy="310034"/>
              <a:chOff x="7487144" y="3389820"/>
              <a:chExt cx="350807" cy="310034"/>
            </a:xfrm>
          </p:grpSpPr>
          <p:pic>
            <p:nvPicPr>
              <p:cNvPr descr="antenna_stylized" id="6058" name="Google Shape;6058;p90"/>
              <p:cNvPicPr preferRelativeResize="0"/>
              <p:nvPr/>
            </p:nvPicPr>
            <p:blipFill rotWithShape="1">
              <a:blip r:embed="rId10">
                <a:alphaModFix/>
              </a:blip>
              <a:srcRect b="0" l="0" r="0" t="0"/>
              <a:stretch/>
            </p:blipFill>
            <p:spPr>
              <a:xfrm>
                <a:off x="7487144" y="3389820"/>
                <a:ext cx="347997" cy="167557"/>
              </a:xfrm>
              <a:prstGeom prst="rect">
                <a:avLst/>
              </a:prstGeom>
              <a:noFill/>
              <a:ln>
                <a:noFill/>
              </a:ln>
            </p:spPr>
          </p:pic>
          <p:pic>
            <p:nvPicPr>
              <p:cNvPr descr="laptop_keyboard" id="6059" name="Google Shape;6059;p90"/>
              <p:cNvPicPr preferRelativeResize="0"/>
              <p:nvPr/>
            </p:nvPicPr>
            <p:blipFill rotWithShape="1">
              <a:blip r:embed="rId11">
                <a:alphaModFix/>
              </a:blip>
              <a:srcRect b="0" l="0" r="0" t="0"/>
              <a:stretch/>
            </p:blipFill>
            <p:spPr>
              <a:xfrm flipH="1" rot="109064">
                <a:off x="7504001" y="3575889"/>
                <a:ext cx="286699" cy="119448"/>
              </a:xfrm>
              <a:prstGeom prst="rect">
                <a:avLst/>
              </a:prstGeom>
              <a:noFill/>
              <a:ln>
                <a:noFill/>
              </a:ln>
            </p:spPr>
          </p:pic>
          <p:sp>
            <p:nvSpPr>
              <p:cNvPr id="6060" name="Google Shape;6060;p90"/>
              <p:cNvSpPr/>
              <p:nvPr/>
            </p:nvSpPr>
            <p:spPr>
              <a:xfrm>
                <a:off x="7599014" y="3459979"/>
                <a:ext cx="230764" cy="155883"/>
              </a:xfrm>
              <a:custGeom>
                <a:rect b="b" l="l" r="r" t="t"/>
                <a:pathLst>
                  <a:path extrusionOk="0" h="2442" w="2982">
                    <a:moveTo>
                      <a:pt x="540" y="0"/>
                    </a:moveTo>
                    <a:lnTo>
                      <a:pt x="0" y="1734"/>
                    </a:lnTo>
                    <a:lnTo>
                      <a:pt x="2394" y="2442"/>
                    </a:lnTo>
                    <a:lnTo>
                      <a:pt x="2982" y="318"/>
                    </a:lnTo>
                    <a:lnTo>
                      <a:pt x="540" y="0"/>
                    </a:lnTo>
                    <a:close/>
                  </a:path>
                </a:pathLst>
              </a:cu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screen" id="6061" name="Google Shape;6061;p90"/>
              <p:cNvPicPr preferRelativeResize="0"/>
              <p:nvPr/>
            </p:nvPicPr>
            <p:blipFill rotWithShape="1">
              <a:blip r:embed="rId12">
                <a:alphaModFix/>
              </a:blip>
              <a:srcRect b="0" l="0" r="0" t="0"/>
              <a:stretch/>
            </p:blipFill>
            <p:spPr>
              <a:xfrm>
                <a:off x="7610380" y="3463988"/>
                <a:ext cx="209692" cy="141851"/>
              </a:xfrm>
              <a:prstGeom prst="rect">
                <a:avLst/>
              </a:prstGeom>
              <a:noFill/>
              <a:ln>
                <a:noFill/>
              </a:ln>
            </p:spPr>
          </p:pic>
          <p:sp>
            <p:nvSpPr>
              <p:cNvPr id="6062" name="Google Shape;6062;p90"/>
              <p:cNvSpPr/>
              <p:nvPr/>
            </p:nvSpPr>
            <p:spPr>
              <a:xfrm>
                <a:off x="7641029" y="3455381"/>
                <a:ext cx="195517" cy="29007"/>
              </a:xfrm>
              <a:custGeom>
                <a:rect b="b" l="l" r="r" t="t"/>
                <a:pathLst>
                  <a:path extrusionOk="0" h="455" w="2528">
                    <a:moveTo>
                      <a:pt x="14" y="0"/>
                    </a:moveTo>
                    <a:lnTo>
                      <a:pt x="2528" y="341"/>
                    </a:lnTo>
                    <a:lnTo>
                      <a:pt x="2480" y="455"/>
                    </a:lnTo>
                    <a:lnTo>
                      <a:pt x="0" y="86"/>
                    </a:lnTo>
                    <a:lnTo>
                      <a:pt x="14" y="0"/>
                    </a:lnTo>
                    <a:close/>
                  </a:path>
                </a:pathLst>
              </a:custGeom>
              <a:gradFill>
                <a:gsLst>
                  <a:gs pos="0">
                    <a:srgbClr val="000099"/>
                  </a:gs>
                  <a:gs pos="100000">
                    <a:srgbClr val="EAEAEA"/>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063" name="Google Shape;6063;p90"/>
              <p:cNvSpPr/>
              <p:nvPr/>
            </p:nvSpPr>
            <p:spPr>
              <a:xfrm>
                <a:off x="7596971" y="3455145"/>
                <a:ext cx="54275" cy="120745"/>
              </a:xfrm>
              <a:custGeom>
                <a:rect b="b" l="l" r="r" t="t"/>
                <a:pathLst>
                  <a:path extrusionOk="0" h="1893" w="702">
                    <a:moveTo>
                      <a:pt x="579" y="0"/>
                    </a:moveTo>
                    <a:lnTo>
                      <a:pt x="0" y="1869"/>
                    </a:lnTo>
                    <a:lnTo>
                      <a:pt x="114" y="1893"/>
                    </a:lnTo>
                    <a:lnTo>
                      <a:pt x="702" y="51"/>
                    </a:lnTo>
                    <a:lnTo>
                      <a:pt x="579"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064" name="Google Shape;6064;p90"/>
              <p:cNvSpPr/>
              <p:nvPr/>
            </p:nvSpPr>
            <p:spPr>
              <a:xfrm>
                <a:off x="7776652" y="3476723"/>
                <a:ext cx="58489" cy="139375"/>
              </a:xfrm>
              <a:custGeom>
                <a:rect b="b" l="l" r="r" t="t"/>
                <a:pathLst>
                  <a:path extrusionOk="0" h="2184" w="756">
                    <a:moveTo>
                      <a:pt x="756" y="0"/>
                    </a:moveTo>
                    <a:lnTo>
                      <a:pt x="138" y="2184"/>
                    </a:lnTo>
                    <a:lnTo>
                      <a:pt x="0" y="2148"/>
                    </a:lnTo>
                    <a:lnTo>
                      <a:pt x="606" y="78"/>
                    </a:lnTo>
                    <a:lnTo>
                      <a:pt x="756" y="0"/>
                    </a:lnTo>
                    <a:close/>
                  </a:path>
                </a:pathLst>
              </a:custGeom>
              <a:gradFill>
                <a:gsLst>
                  <a:gs pos="0">
                    <a:srgbClr val="DDDDDD"/>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065" name="Google Shape;6065;p90"/>
              <p:cNvSpPr/>
              <p:nvPr/>
            </p:nvSpPr>
            <p:spPr>
              <a:xfrm>
                <a:off x="7596332" y="3569758"/>
                <a:ext cx="214545" cy="47048"/>
              </a:xfrm>
              <a:custGeom>
                <a:rect b="b" l="l" r="r" t="t"/>
                <a:pathLst>
                  <a:path extrusionOk="0" h="738" w="2773">
                    <a:moveTo>
                      <a:pt x="33" y="0"/>
                    </a:moveTo>
                    <a:lnTo>
                      <a:pt x="0" y="99"/>
                    </a:lnTo>
                    <a:lnTo>
                      <a:pt x="2436" y="738"/>
                    </a:lnTo>
                    <a:cubicBezTo>
                      <a:pt x="2499" y="501"/>
                      <a:pt x="2773" y="727"/>
                      <a:pt x="2373" y="603"/>
                    </a:cubicBezTo>
                    <a:lnTo>
                      <a:pt x="33" y="0"/>
                    </a:lnTo>
                    <a:close/>
                  </a:path>
                </a:pathLst>
              </a:custGeom>
              <a:gradFill>
                <a:gsLst>
                  <a:gs pos="0">
                    <a:srgbClr val="0000CC"/>
                  </a:gs>
                  <a:gs pos="100000">
                    <a:schemeClr val="lt1"/>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066" name="Google Shape;6066;p90"/>
              <p:cNvSpPr/>
              <p:nvPr/>
            </p:nvSpPr>
            <p:spPr>
              <a:xfrm>
                <a:off x="7783165" y="3477902"/>
                <a:ext cx="54786" cy="139965"/>
              </a:xfrm>
              <a:custGeom>
                <a:rect b="b" l="l" r="r" t="t"/>
                <a:pathLst>
                  <a:path extrusionOk="0" h="1659" w="637">
                    <a:moveTo>
                      <a:pt x="615" y="0"/>
                    </a:moveTo>
                    <a:lnTo>
                      <a:pt x="637" y="0"/>
                    </a:lnTo>
                    <a:lnTo>
                      <a:pt x="68" y="1659"/>
                    </a:lnTo>
                    <a:lnTo>
                      <a:pt x="0" y="1647"/>
                    </a:lnTo>
                    <a:lnTo>
                      <a:pt x="615" y="0"/>
                    </a:lnTo>
                    <a:close/>
                  </a:path>
                </a:pathLst>
              </a:custGeom>
              <a:solidFill>
                <a:srgbClr val="4D4D4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067" name="Google Shape;6067;p90"/>
              <p:cNvSpPr/>
              <p:nvPr/>
            </p:nvSpPr>
            <p:spPr>
              <a:xfrm>
                <a:off x="7596588" y="3576007"/>
                <a:ext cx="190792" cy="46458"/>
              </a:xfrm>
              <a:custGeom>
                <a:rect b="b" l="l" r="r" t="t"/>
                <a:pathLst>
                  <a:path extrusionOk="0" h="550" w="2216">
                    <a:moveTo>
                      <a:pt x="0" y="0"/>
                    </a:moveTo>
                    <a:lnTo>
                      <a:pt x="9" y="57"/>
                    </a:lnTo>
                    <a:lnTo>
                      <a:pt x="2164" y="550"/>
                    </a:lnTo>
                    <a:lnTo>
                      <a:pt x="2216" y="496"/>
                    </a:lnTo>
                    <a:lnTo>
                      <a:pt x="0" y="0"/>
                    </a:lnTo>
                    <a:close/>
                  </a:path>
                </a:pathLst>
              </a:custGeom>
              <a:gradFill>
                <a:gsLst>
                  <a:gs pos="0">
                    <a:srgbClr val="00009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6068" name="Google Shape;6068;p90"/>
              <p:cNvGrpSpPr/>
              <p:nvPr/>
            </p:nvGrpSpPr>
            <p:grpSpPr>
              <a:xfrm>
                <a:off x="7593395" y="3625649"/>
                <a:ext cx="64747" cy="27592"/>
                <a:chOff x="1740" y="2642"/>
                <a:chExt cx="752" cy="327"/>
              </a:xfrm>
            </p:grpSpPr>
            <p:sp>
              <p:nvSpPr>
                <p:cNvPr id="6069" name="Google Shape;6069;p90"/>
                <p:cNvSpPr/>
                <p:nvPr/>
              </p:nvSpPr>
              <p:spPr>
                <a:xfrm>
                  <a:off x="1740" y="2642"/>
                  <a:ext cx="752" cy="327"/>
                </a:xfrm>
                <a:custGeom>
                  <a:rect b="b" l="l" r="r" t="t"/>
                  <a:pathLst>
                    <a:path extrusionOk="0" h="327" w="752">
                      <a:moveTo>
                        <a:pt x="293" y="0"/>
                      </a:moveTo>
                      <a:lnTo>
                        <a:pt x="752" y="124"/>
                      </a:lnTo>
                      <a:lnTo>
                        <a:pt x="470" y="327"/>
                      </a:lnTo>
                      <a:lnTo>
                        <a:pt x="0" y="183"/>
                      </a:lnTo>
                      <a:lnTo>
                        <a:pt x="293"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070" name="Google Shape;6070;p90"/>
                <p:cNvSpPr/>
                <p:nvPr/>
              </p:nvSpPr>
              <p:spPr>
                <a:xfrm>
                  <a:off x="1754" y="2649"/>
                  <a:ext cx="726" cy="311"/>
                </a:xfrm>
                <a:custGeom>
                  <a:rect b="b" l="l" r="r" t="t"/>
                  <a:pathLst>
                    <a:path extrusionOk="0" h="311" w="726">
                      <a:moveTo>
                        <a:pt x="282" y="0"/>
                      </a:moveTo>
                      <a:lnTo>
                        <a:pt x="726" y="119"/>
                      </a:lnTo>
                      <a:lnTo>
                        <a:pt x="457" y="311"/>
                      </a:lnTo>
                      <a:lnTo>
                        <a:pt x="0" y="173"/>
                      </a:lnTo>
                      <a:lnTo>
                        <a:pt x="282" y="0"/>
                      </a:lnTo>
                      <a:close/>
                    </a:path>
                  </a:pathLst>
                </a:custGeom>
                <a:gradFill>
                  <a:gsLst>
                    <a:gs pos="0">
                      <a:srgbClr val="4D4D4D"/>
                    </a:gs>
                    <a:gs pos="100000">
                      <a:srgbClr val="DDDDDD"/>
                    </a:gs>
                  </a:gsLst>
                  <a:lin ang="189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071" name="Google Shape;6071;p90"/>
                <p:cNvSpPr/>
                <p:nvPr/>
              </p:nvSpPr>
              <p:spPr>
                <a:xfrm>
                  <a:off x="1808" y="2770"/>
                  <a:ext cx="258" cy="100"/>
                </a:xfrm>
                <a:custGeom>
                  <a:rect b="b" l="l" r="r" t="t"/>
                  <a:pathLst>
                    <a:path extrusionOk="0" h="100" w="258">
                      <a:moveTo>
                        <a:pt x="0" y="44"/>
                      </a:moveTo>
                      <a:lnTo>
                        <a:pt x="75" y="0"/>
                      </a:lnTo>
                      <a:lnTo>
                        <a:pt x="258" y="50"/>
                      </a:lnTo>
                      <a:lnTo>
                        <a:pt x="183" y="100"/>
                      </a:lnTo>
                      <a:lnTo>
                        <a:pt x="0" y="4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072" name="Google Shape;6072;p90"/>
                <p:cNvSpPr/>
                <p:nvPr/>
              </p:nvSpPr>
              <p:spPr>
                <a:xfrm>
                  <a:off x="1799" y="2816"/>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073" name="Google Shape;6073;p90"/>
                <p:cNvSpPr/>
                <p:nvPr/>
              </p:nvSpPr>
              <p:spPr>
                <a:xfrm>
                  <a:off x="2020" y="2834"/>
                  <a:ext cx="258" cy="102"/>
                </a:xfrm>
                <a:custGeom>
                  <a:rect b="b" l="l" r="r" t="t"/>
                  <a:pathLst>
                    <a:path extrusionOk="0" h="102" w="258">
                      <a:moveTo>
                        <a:pt x="0" y="46"/>
                      </a:moveTo>
                      <a:lnTo>
                        <a:pt x="71" y="0"/>
                      </a:lnTo>
                      <a:lnTo>
                        <a:pt x="258" y="52"/>
                      </a:lnTo>
                      <a:lnTo>
                        <a:pt x="183" y="102"/>
                      </a:lnTo>
                      <a:lnTo>
                        <a:pt x="0" y="4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074" name="Google Shape;6074;p90"/>
                <p:cNvSpPr/>
                <p:nvPr/>
              </p:nvSpPr>
              <p:spPr>
                <a:xfrm>
                  <a:off x="2011" y="2882"/>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6075" name="Google Shape;6075;p90"/>
              <p:cNvSpPr/>
              <p:nvPr/>
            </p:nvSpPr>
            <p:spPr>
              <a:xfrm>
                <a:off x="7704243" y="3629776"/>
                <a:ext cx="78411" cy="60608"/>
              </a:xfrm>
              <a:custGeom>
                <a:rect b="b" l="l" r="r" t="t"/>
                <a:pathLst>
                  <a:path extrusionOk="0" h="792" w="990">
                    <a:moveTo>
                      <a:pt x="3" y="738"/>
                    </a:moveTo>
                    <a:lnTo>
                      <a:pt x="990" y="0"/>
                    </a:lnTo>
                    <a:lnTo>
                      <a:pt x="987" y="60"/>
                    </a:lnTo>
                    <a:lnTo>
                      <a:pt x="0" y="792"/>
                    </a:lnTo>
                    <a:lnTo>
                      <a:pt x="3" y="738"/>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076" name="Google Shape;6076;p90"/>
              <p:cNvSpPr/>
              <p:nvPr/>
            </p:nvSpPr>
            <p:spPr>
              <a:xfrm>
                <a:off x="7504129" y="3634611"/>
                <a:ext cx="200625" cy="55302"/>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077" name="Google Shape;6077;p90"/>
              <p:cNvSpPr/>
              <p:nvPr/>
            </p:nvSpPr>
            <p:spPr>
              <a:xfrm>
                <a:off x="7504257" y="3624470"/>
                <a:ext cx="2171" cy="11202"/>
              </a:xfrm>
              <a:custGeom>
                <a:rect b="b" l="l" r="r" t="t"/>
                <a:pathLst>
                  <a:path extrusionOk="0" h="147" w="26">
                    <a:moveTo>
                      <a:pt x="26" y="10"/>
                    </a:moveTo>
                    <a:lnTo>
                      <a:pt x="23" y="147"/>
                    </a:lnTo>
                    <a:lnTo>
                      <a:pt x="0" y="144"/>
                    </a:lnTo>
                    <a:lnTo>
                      <a:pt x="3" y="0"/>
                    </a:lnTo>
                    <a:lnTo>
                      <a:pt x="26" y="1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078" name="Google Shape;6078;p90"/>
              <p:cNvSpPr/>
              <p:nvPr/>
            </p:nvSpPr>
            <p:spPr>
              <a:xfrm>
                <a:off x="7504384" y="3578837"/>
                <a:ext cx="93225" cy="46340"/>
              </a:xfrm>
              <a:custGeom>
                <a:rect b="b" l="l" r="r" t="t"/>
                <a:pathLst>
                  <a:path extrusionOk="0" h="606" w="1176">
                    <a:moveTo>
                      <a:pt x="1170" y="0"/>
                    </a:moveTo>
                    <a:lnTo>
                      <a:pt x="0" y="597"/>
                    </a:lnTo>
                    <a:lnTo>
                      <a:pt x="30" y="606"/>
                    </a:lnTo>
                    <a:lnTo>
                      <a:pt x="1176" y="18"/>
                    </a:lnTo>
                    <a:lnTo>
                      <a:pt x="1170"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079" name="Google Shape;6079;p90"/>
              <p:cNvSpPr/>
              <p:nvPr/>
            </p:nvSpPr>
            <p:spPr>
              <a:xfrm>
                <a:off x="7510642" y="3626829"/>
                <a:ext cx="190281" cy="53180"/>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080" name="Google Shape;6080;p90"/>
              <p:cNvSpPr/>
              <p:nvPr/>
            </p:nvSpPr>
            <p:spPr>
              <a:xfrm flipH="1" rot="10800000">
                <a:off x="7700668" y="3623055"/>
                <a:ext cx="77645" cy="55066"/>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6081" name="Google Shape;6081;p90"/>
            <p:cNvGrpSpPr/>
            <p:nvPr/>
          </p:nvGrpSpPr>
          <p:grpSpPr>
            <a:xfrm flipH="1">
              <a:off x="7985622" y="3537823"/>
              <a:ext cx="359261" cy="342045"/>
              <a:chOff x="2839" y="3501"/>
              <a:chExt cx="755" cy="803"/>
            </a:xfrm>
          </p:grpSpPr>
          <p:pic>
            <p:nvPicPr>
              <p:cNvPr descr="desktop_computer_stylized_medium" id="6082" name="Google Shape;6082;p90"/>
              <p:cNvPicPr preferRelativeResize="0"/>
              <p:nvPr/>
            </p:nvPicPr>
            <p:blipFill rotWithShape="1">
              <a:blip r:embed="rId13">
                <a:alphaModFix/>
              </a:blip>
              <a:srcRect b="0" l="0" r="0" t="0"/>
              <a:stretch/>
            </p:blipFill>
            <p:spPr>
              <a:xfrm>
                <a:off x="2839" y="3501"/>
                <a:ext cx="755" cy="803"/>
              </a:xfrm>
              <a:prstGeom prst="rect">
                <a:avLst/>
              </a:prstGeom>
              <a:noFill/>
              <a:ln>
                <a:noFill/>
              </a:ln>
            </p:spPr>
          </p:pic>
          <p:sp>
            <p:nvSpPr>
              <p:cNvPr id="6083" name="Google Shape;6083;p90"/>
              <p:cNvSpPr/>
              <p:nvPr/>
            </p:nvSpPr>
            <p:spPr>
              <a:xfrm>
                <a:off x="2916" y="3578"/>
                <a:ext cx="356" cy="368"/>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chemeClr val="lt1"/>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6084" name="Google Shape;6084;p90"/>
            <p:cNvGrpSpPr/>
            <p:nvPr/>
          </p:nvGrpSpPr>
          <p:grpSpPr>
            <a:xfrm>
              <a:off x="7797061" y="3296104"/>
              <a:ext cx="347997" cy="396620"/>
              <a:chOff x="7797061" y="3296104"/>
              <a:chExt cx="347997" cy="396620"/>
            </a:xfrm>
          </p:grpSpPr>
          <p:pic>
            <p:nvPicPr>
              <p:cNvPr descr="fridge2.png" id="6085" name="Google Shape;6085;p90"/>
              <p:cNvPicPr preferRelativeResize="0"/>
              <p:nvPr/>
            </p:nvPicPr>
            <p:blipFill rotWithShape="1">
              <a:blip r:embed="rId14">
                <a:alphaModFix/>
              </a:blip>
              <a:srcRect b="0" l="0" r="0" t="0"/>
              <a:stretch/>
            </p:blipFill>
            <p:spPr>
              <a:xfrm>
                <a:off x="7896825" y="3355697"/>
                <a:ext cx="189578" cy="337027"/>
              </a:xfrm>
              <a:prstGeom prst="rect">
                <a:avLst/>
              </a:prstGeom>
              <a:noFill/>
              <a:ln>
                <a:noFill/>
              </a:ln>
            </p:spPr>
          </p:pic>
          <p:pic>
            <p:nvPicPr>
              <p:cNvPr descr="antenna_stylized" id="6086" name="Google Shape;6086;p90"/>
              <p:cNvPicPr preferRelativeResize="0"/>
              <p:nvPr/>
            </p:nvPicPr>
            <p:blipFill rotWithShape="1">
              <a:blip r:embed="rId10">
                <a:alphaModFix/>
              </a:blip>
              <a:srcRect b="0" l="0" r="0" t="0"/>
              <a:stretch/>
            </p:blipFill>
            <p:spPr>
              <a:xfrm>
                <a:off x="7797061" y="3296104"/>
                <a:ext cx="347997" cy="167557"/>
              </a:xfrm>
              <a:prstGeom prst="rect">
                <a:avLst/>
              </a:prstGeom>
              <a:noFill/>
              <a:ln>
                <a:noFill/>
              </a:ln>
            </p:spPr>
          </p:pic>
        </p:grpSp>
      </p:grpSp>
      <p:grpSp>
        <p:nvGrpSpPr>
          <p:cNvPr id="6087" name="Google Shape;6087;p90"/>
          <p:cNvGrpSpPr/>
          <p:nvPr/>
        </p:nvGrpSpPr>
        <p:grpSpPr>
          <a:xfrm>
            <a:off x="7818164" y="3600763"/>
            <a:ext cx="518448" cy="1212242"/>
            <a:chOff x="11058573" y="3399165"/>
            <a:chExt cx="518448" cy="1212242"/>
          </a:xfrm>
        </p:grpSpPr>
        <p:grpSp>
          <p:nvGrpSpPr>
            <p:cNvPr id="6088" name="Google Shape;6088;p90"/>
            <p:cNvGrpSpPr/>
            <p:nvPr/>
          </p:nvGrpSpPr>
          <p:grpSpPr>
            <a:xfrm>
              <a:off x="11087182" y="4159591"/>
              <a:ext cx="489839" cy="451816"/>
              <a:chOff x="5103720" y="2693365"/>
              <a:chExt cx="611650" cy="414788"/>
            </a:xfrm>
          </p:grpSpPr>
          <p:cxnSp>
            <p:nvCxnSpPr>
              <p:cNvPr id="6089" name="Google Shape;6089;p90"/>
              <p:cNvCxnSpPr/>
              <p:nvPr/>
            </p:nvCxnSpPr>
            <p:spPr>
              <a:xfrm>
                <a:off x="5103720" y="2914214"/>
                <a:ext cx="232559" cy="0"/>
              </a:xfrm>
              <a:prstGeom prst="straightConnector1">
                <a:avLst/>
              </a:prstGeom>
              <a:noFill/>
              <a:ln cap="flat" cmpd="sng" w="12700">
                <a:solidFill>
                  <a:schemeClr val="dk1"/>
                </a:solidFill>
                <a:prstDash val="solid"/>
                <a:miter lim="800000"/>
                <a:headEnd len="sm" w="sm" type="none"/>
                <a:tailEnd len="sm" w="sm" type="none"/>
              </a:ln>
            </p:spPr>
          </p:cxnSp>
          <p:grpSp>
            <p:nvGrpSpPr>
              <p:cNvPr id="6090" name="Google Shape;6090;p90"/>
              <p:cNvGrpSpPr/>
              <p:nvPr/>
            </p:nvGrpSpPr>
            <p:grpSpPr>
              <a:xfrm>
                <a:off x="5275406" y="2693365"/>
                <a:ext cx="439964" cy="414788"/>
                <a:chOff x="5275406" y="2711455"/>
                <a:chExt cx="452949" cy="405518"/>
              </a:xfrm>
            </p:grpSpPr>
            <p:pic>
              <p:nvPicPr>
                <p:cNvPr descr="server_rack.png" id="6091" name="Google Shape;6091;p90"/>
                <p:cNvPicPr preferRelativeResize="0"/>
                <p:nvPr/>
              </p:nvPicPr>
              <p:blipFill rotWithShape="1">
                <a:blip r:embed="rId15">
                  <a:alphaModFix/>
                </a:blip>
                <a:srcRect b="0" l="0" r="0" t="0"/>
                <a:stretch/>
              </p:blipFill>
              <p:spPr>
                <a:xfrm>
                  <a:off x="5537367" y="2770786"/>
                  <a:ext cx="190988" cy="313366"/>
                </a:xfrm>
                <a:prstGeom prst="rect">
                  <a:avLst/>
                </a:prstGeom>
                <a:noFill/>
                <a:ln>
                  <a:noFill/>
                </a:ln>
              </p:spPr>
            </p:pic>
            <p:pic>
              <p:nvPicPr>
                <p:cNvPr descr="server_rack.png" id="6092" name="Google Shape;6092;p90"/>
                <p:cNvPicPr preferRelativeResize="0"/>
                <p:nvPr/>
              </p:nvPicPr>
              <p:blipFill rotWithShape="1">
                <a:blip r:embed="rId15">
                  <a:alphaModFix/>
                </a:blip>
                <a:srcRect b="0" l="0" r="0" t="0"/>
                <a:stretch/>
              </p:blipFill>
              <p:spPr>
                <a:xfrm>
                  <a:off x="5275406" y="2764002"/>
                  <a:ext cx="190988" cy="313366"/>
                </a:xfrm>
                <a:prstGeom prst="rect">
                  <a:avLst/>
                </a:prstGeom>
                <a:noFill/>
                <a:ln>
                  <a:noFill/>
                </a:ln>
              </p:spPr>
            </p:pic>
            <p:pic>
              <p:nvPicPr>
                <p:cNvPr descr="server_rack.png" id="6093" name="Google Shape;6093;p90"/>
                <p:cNvPicPr preferRelativeResize="0"/>
                <p:nvPr/>
              </p:nvPicPr>
              <p:blipFill rotWithShape="1">
                <a:blip r:embed="rId15">
                  <a:alphaModFix/>
                </a:blip>
                <a:srcRect b="0" l="0" r="0" t="0"/>
                <a:stretch/>
              </p:blipFill>
              <p:spPr>
                <a:xfrm>
                  <a:off x="5385676" y="2711455"/>
                  <a:ext cx="247152" cy="405518"/>
                </a:xfrm>
                <a:prstGeom prst="rect">
                  <a:avLst/>
                </a:prstGeom>
                <a:noFill/>
                <a:ln>
                  <a:noFill/>
                </a:ln>
              </p:spPr>
            </p:pic>
          </p:grpSp>
        </p:grpSp>
        <p:grpSp>
          <p:nvGrpSpPr>
            <p:cNvPr id="6094" name="Google Shape;6094;p90"/>
            <p:cNvGrpSpPr/>
            <p:nvPr/>
          </p:nvGrpSpPr>
          <p:grpSpPr>
            <a:xfrm>
              <a:off x="11058573" y="3399165"/>
              <a:ext cx="423724" cy="405973"/>
              <a:chOff x="5103720" y="2693365"/>
              <a:chExt cx="611650" cy="414788"/>
            </a:xfrm>
          </p:grpSpPr>
          <p:cxnSp>
            <p:nvCxnSpPr>
              <p:cNvPr id="6095" name="Google Shape;6095;p90"/>
              <p:cNvCxnSpPr/>
              <p:nvPr/>
            </p:nvCxnSpPr>
            <p:spPr>
              <a:xfrm>
                <a:off x="5103720" y="2914214"/>
                <a:ext cx="232559" cy="0"/>
              </a:xfrm>
              <a:prstGeom prst="straightConnector1">
                <a:avLst/>
              </a:prstGeom>
              <a:noFill/>
              <a:ln cap="flat" cmpd="sng" w="12700">
                <a:solidFill>
                  <a:schemeClr val="dk1"/>
                </a:solidFill>
                <a:prstDash val="solid"/>
                <a:miter lim="800000"/>
                <a:headEnd len="sm" w="sm" type="none"/>
                <a:tailEnd len="sm" w="sm" type="none"/>
              </a:ln>
            </p:spPr>
          </p:cxnSp>
          <p:grpSp>
            <p:nvGrpSpPr>
              <p:cNvPr id="6096" name="Google Shape;6096;p90"/>
              <p:cNvGrpSpPr/>
              <p:nvPr/>
            </p:nvGrpSpPr>
            <p:grpSpPr>
              <a:xfrm>
                <a:off x="5275406" y="2693365"/>
                <a:ext cx="439964" cy="414788"/>
                <a:chOff x="5275406" y="2711455"/>
                <a:chExt cx="452949" cy="405518"/>
              </a:xfrm>
            </p:grpSpPr>
            <p:pic>
              <p:nvPicPr>
                <p:cNvPr descr="server_rack.png" id="6097" name="Google Shape;6097;p90"/>
                <p:cNvPicPr preferRelativeResize="0"/>
                <p:nvPr/>
              </p:nvPicPr>
              <p:blipFill rotWithShape="1">
                <a:blip r:embed="rId15">
                  <a:alphaModFix/>
                </a:blip>
                <a:srcRect b="0" l="0" r="0" t="0"/>
                <a:stretch/>
              </p:blipFill>
              <p:spPr>
                <a:xfrm>
                  <a:off x="5537367" y="2770786"/>
                  <a:ext cx="190988" cy="313366"/>
                </a:xfrm>
                <a:prstGeom prst="rect">
                  <a:avLst/>
                </a:prstGeom>
                <a:noFill/>
                <a:ln>
                  <a:noFill/>
                </a:ln>
              </p:spPr>
            </p:pic>
            <p:pic>
              <p:nvPicPr>
                <p:cNvPr descr="server_rack.png" id="6098" name="Google Shape;6098;p90"/>
                <p:cNvPicPr preferRelativeResize="0"/>
                <p:nvPr/>
              </p:nvPicPr>
              <p:blipFill rotWithShape="1">
                <a:blip r:embed="rId15">
                  <a:alphaModFix/>
                </a:blip>
                <a:srcRect b="0" l="0" r="0" t="0"/>
                <a:stretch/>
              </p:blipFill>
              <p:spPr>
                <a:xfrm>
                  <a:off x="5275406" y="2764002"/>
                  <a:ext cx="190988" cy="313366"/>
                </a:xfrm>
                <a:prstGeom prst="rect">
                  <a:avLst/>
                </a:prstGeom>
                <a:noFill/>
                <a:ln>
                  <a:noFill/>
                </a:ln>
              </p:spPr>
            </p:pic>
            <p:pic>
              <p:nvPicPr>
                <p:cNvPr descr="server_rack.png" id="6099" name="Google Shape;6099;p90"/>
                <p:cNvPicPr preferRelativeResize="0"/>
                <p:nvPr/>
              </p:nvPicPr>
              <p:blipFill rotWithShape="1">
                <a:blip r:embed="rId15">
                  <a:alphaModFix/>
                </a:blip>
                <a:srcRect b="0" l="0" r="0" t="0"/>
                <a:stretch/>
              </p:blipFill>
              <p:spPr>
                <a:xfrm>
                  <a:off x="5385676" y="2711455"/>
                  <a:ext cx="247152" cy="405518"/>
                </a:xfrm>
                <a:prstGeom prst="rect">
                  <a:avLst/>
                </a:prstGeom>
                <a:noFill/>
                <a:ln>
                  <a:noFill/>
                </a:ln>
              </p:spPr>
            </p:pic>
          </p:grpSp>
        </p:grpSp>
      </p:grpSp>
      <p:grpSp>
        <p:nvGrpSpPr>
          <p:cNvPr id="6100" name="Google Shape;6100;p90"/>
          <p:cNvGrpSpPr/>
          <p:nvPr/>
        </p:nvGrpSpPr>
        <p:grpSpPr>
          <a:xfrm flipH="1">
            <a:off x="4734072" y="5072439"/>
            <a:ext cx="345630" cy="320302"/>
            <a:chOff x="2839" y="3501"/>
            <a:chExt cx="755" cy="803"/>
          </a:xfrm>
        </p:grpSpPr>
        <p:pic>
          <p:nvPicPr>
            <p:cNvPr descr="desktop_computer_stylized_medium" id="6101" name="Google Shape;6101;p90"/>
            <p:cNvPicPr preferRelativeResize="0"/>
            <p:nvPr/>
          </p:nvPicPr>
          <p:blipFill rotWithShape="1">
            <a:blip r:embed="rId16">
              <a:alphaModFix/>
            </a:blip>
            <a:srcRect b="0" l="0" r="0" t="0"/>
            <a:stretch/>
          </p:blipFill>
          <p:spPr>
            <a:xfrm>
              <a:off x="2839" y="3501"/>
              <a:ext cx="755" cy="803"/>
            </a:xfrm>
            <a:prstGeom prst="rect">
              <a:avLst/>
            </a:prstGeom>
            <a:noFill/>
            <a:ln>
              <a:noFill/>
            </a:ln>
          </p:spPr>
        </p:pic>
        <p:sp>
          <p:nvSpPr>
            <p:cNvPr id="6102" name="Google Shape;6102;p90"/>
            <p:cNvSpPr/>
            <p:nvPr/>
          </p:nvSpPr>
          <p:spPr>
            <a:xfrm>
              <a:off x="2916" y="3578"/>
              <a:ext cx="356" cy="368"/>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chemeClr val="lt1"/>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6103" name="Google Shape;6103;p90"/>
          <p:cNvGrpSpPr/>
          <p:nvPr/>
        </p:nvGrpSpPr>
        <p:grpSpPr>
          <a:xfrm>
            <a:off x="5954898" y="6025087"/>
            <a:ext cx="310186" cy="312008"/>
            <a:chOff x="877" y="1008"/>
            <a:chExt cx="2747" cy="2626"/>
          </a:xfrm>
        </p:grpSpPr>
        <p:pic>
          <p:nvPicPr>
            <p:cNvPr descr="antenna_stylized" id="6104" name="Google Shape;6104;p90"/>
            <p:cNvPicPr preferRelativeResize="0"/>
            <p:nvPr/>
          </p:nvPicPr>
          <p:blipFill rotWithShape="1">
            <a:blip r:embed="rId17">
              <a:alphaModFix/>
            </a:blip>
            <a:srcRect b="0" l="0" r="0" t="0"/>
            <a:stretch/>
          </p:blipFill>
          <p:spPr>
            <a:xfrm>
              <a:off x="877" y="1008"/>
              <a:ext cx="2725" cy="1421"/>
            </a:xfrm>
            <a:prstGeom prst="rect">
              <a:avLst/>
            </a:prstGeom>
            <a:noFill/>
            <a:ln>
              <a:noFill/>
            </a:ln>
          </p:spPr>
        </p:pic>
        <p:pic>
          <p:nvPicPr>
            <p:cNvPr descr="laptop_keyboard" id="6105" name="Google Shape;6105;p90"/>
            <p:cNvPicPr preferRelativeResize="0"/>
            <p:nvPr/>
          </p:nvPicPr>
          <p:blipFill rotWithShape="1">
            <a:blip r:embed="rId18">
              <a:alphaModFix/>
            </a:blip>
            <a:srcRect b="0" l="0" r="0" t="0"/>
            <a:stretch/>
          </p:blipFill>
          <p:spPr>
            <a:xfrm flipH="1" rot="109064">
              <a:off x="1009" y="2586"/>
              <a:ext cx="2245" cy="1013"/>
            </a:xfrm>
            <a:prstGeom prst="rect">
              <a:avLst/>
            </a:prstGeom>
            <a:noFill/>
            <a:ln>
              <a:noFill/>
            </a:ln>
          </p:spPr>
        </p:pic>
        <p:sp>
          <p:nvSpPr>
            <p:cNvPr id="6106" name="Google Shape;6106;p90"/>
            <p:cNvSpPr/>
            <p:nvPr/>
          </p:nvSpPr>
          <p:spPr>
            <a:xfrm>
              <a:off x="1753" y="1603"/>
              <a:ext cx="1807" cy="1322"/>
            </a:xfrm>
            <a:custGeom>
              <a:rect b="b" l="l" r="r" t="t"/>
              <a:pathLst>
                <a:path extrusionOk="0" h="2442" w="2982">
                  <a:moveTo>
                    <a:pt x="540" y="0"/>
                  </a:moveTo>
                  <a:lnTo>
                    <a:pt x="0" y="1734"/>
                  </a:lnTo>
                  <a:lnTo>
                    <a:pt x="2394" y="2442"/>
                  </a:lnTo>
                  <a:lnTo>
                    <a:pt x="2982" y="318"/>
                  </a:lnTo>
                  <a:lnTo>
                    <a:pt x="540" y="0"/>
                  </a:lnTo>
                  <a:close/>
                </a:path>
              </a:pathLst>
            </a:cu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screen" id="6107" name="Google Shape;6107;p90"/>
            <p:cNvPicPr preferRelativeResize="0"/>
            <p:nvPr/>
          </p:nvPicPr>
          <p:blipFill rotWithShape="1">
            <a:blip r:embed="rId19">
              <a:alphaModFix/>
            </a:blip>
            <a:srcRect b="0" l="0" r="0" t="0"/>
            <a:stretch/>
          </p:blipFill>
          <p:spPr>
            <a:xfrm>
              <a:off x="1842" y="1637"/>
              <a:ext cx="1642" cy="1203"/>
            </a:xfrm>
            <a:prstGeom prst="rect">
              <a:avLst/>
            </a:prstGeom>
            <a:noFill/>
            <a:ln>
              <a:noFill/>
            </a:ln>
          </p:spPr>
        </p:pic>
        <p:sp>
          <p:nvSpPr>
            <p:cNvPr id="6108" name="Google Shape;6108;p90"/>
            <p:cNvSpPr/>
            <p:nvPr/>
          </p:nvSpPr>
          <p:spPr>
            <a:xfrm>
              <a:off x="2082" y="1564"/>
              <a:ext cx="1531" cy="246"/>
            </a:xfrm>
            <a:custGeom>
              <a:rect b="b" l="l" r="r" t="t"/>
              <a:pathLst>
                <a:path extrusionOk="0" h="455" w="2528">
                  <a:moveTo>
                    <a:pt x="14" y="0"/>
                  </a:moveTo>
                  <a:lnTo>
                    <a:pt x="2528" y="341"/>
                  </a:lnTo>
                  <a:lnTo>
                    <a:pt x="2480" y="455"/>
                  </a:lnTo>
                  <a:lnTo>
                    <a:pt x="0" y="86"/>
                  </a:lnTo>
                  <a:lnTo>
                    <a:pt x="14" y="0"/>
                  </a:lnTo>
                  <a:close/>
                </a:path>
              </a:pathLst>
            </a:custGeom>
            <a:gradFill>
              <a:gsLst>
                <a:gs pos="0">
                  <a:srgbClr val="000099"/>
                </a:gs>
                <a:gs pos="100000">
                  <a:srgbClr val="EAEAEA"/>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109" name="Google Shape;6109;p90"/>
            <p:cNvSpPr/>
            <p:nvPr/>
          </p:nvSpPr>
          <p:spPr>
            <a:xfrm>
              <a:off x="1737" y="1562"/>
              <a:ext cx="425" cy="1024"/>
            </a:xfrm>
            <a:custGeom>
              <a:rect b="b" l="l" r="r" t="t"/>
              <a:pathLst>
                <a:path extrusionOk="0" h="1893" w="702">
                  <a:moveTo>
                    <a:pt x="579" y="0"/>
                  </a:moveTo>
                  <a:lnTo>
                    <a:pt x="0" y="1869"/>
                  </a:lnTo>
                  <a:lnTo>
                    <a:pt x="114" y="1893"/>
                  </a:lnTo>
                  <a:lnTo>
                    <a:pt x="702" y="51"/>
                  </a:lnTo>
                  <a:lnTo>
                    <a:pt x="579"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110" name="Google Shape;6110;p90"/>
            <p:cNvSpPr/>
            <p:nvPr/>
          </p:nvSpPr>
          <p:spPr>
            <a:xfrm>
              <a:off x="3144" y="1745"/>
              <a:ext cx="458" cy="1182"/>
            </a:xfrm>
            <a:custGeom>
              <a:rect b="b" l="l" r="r" t="t"/>
              <a:pathLst>
                <a:path extrusionOk="0" h="2184" w="756">
                  <a:moveTo>
                    <a:pt x="756" y="0"/>
                  </a:moveTo>
                  <a:lnTo>
                    <a:pt x="138" y="2184"/>
                  </a:lnTo>
                  <a:lnTo>
                    <a:pt x="0" y="2148"/>
                  </a:lnTo>
                  <a:lnTo>
                    <a:pt x="606" y="78"/>
                  </a:lnTo>
                  <a:lnTo>
                    <a:pt x="756" y="0"/>
                  </a:lnTo>
                  <a:close/>
                </a:path>
              </a:pathLst>
            </a:custGeom>
            <a:gradFill>
              <a:gsLst>
                <a:gs pos="0">
                  <a:srgbClr val="DDDDDD"/>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111" name="Google Shape;6111;p90"/>
            <p:cNvSpPr/>
            <p:nvPr/>
          </p:nvSpPr>
          <p:spPr>
            <a:xfrm>
              <a:off x="1732" y="2534"/>
              <a:ext cx="1680" cy="399"/>
            </a:xfrm>
            <a:custGeom>
              <a:rect b="b" l="l" r="r" t="t"/>
              <a:pathLst>
                <a:path extrusionOk="0" h="738" w="2773">
                  <a:moveTo>
                    <a:pt x="33" y="0"/>
                  </a:moveTo>
                  <a:lnTo>
                    <a:pt x="0" y="99"/>
                  </a:lnTo>
                  <a:lnTo>
                    <a:pt x="2436" y="738"/>
                  </a:lnTo>
                  <a:cubicBezTo>
                    <a:pt x="2499" y="501"/>
                    <a:pt x="2773" y="727"/>
                    <a:pt x="2373" y="603"/>
                  </a:cubicBezTo>
                  <a:lnTo>
                    <a:pt x="33" y="0"/>
                  </a:lnTo>
                  <a:close/>
                </a:path>
              </a:pathLst>
            </a:custGeom>
            <a:gradFill>
              <a:gsLst>
                <a:gs pos="0">
                  <a:srgbClr val="0000CC"/>
                </a:gs>
                <a:gs pos="100000">
                  <a:schemeClr val="lt1"/>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112" name="Google Shape;6112;p90"/>
            <p:cNvSpPr/>
            <p:nvPr/>
          </p:nvSpPr>
          <p:spPr>
            <a:xfrm>
              <a:off x="3195" y="1755"/>
              <a:ext cx="429" cy="1187"/>
            </a:xfrm>
            <a:custGeom>
              <a:rect b="b" l="l" r="r" t="t"/>
              <a:pathLst>
                <a:path extrusionOk="0" h="1659" w="637">
                  <a:moveTo>
                    <a:pt x="615" y="0"/>
                  </a:moveTo>
                  <a:lnTo>
                    <a:pt x="637" y="0"/>
                  </a:lnTo>
                  <a:lnTo>
                    <a:pt x="68" y="1659"/>
                  </a:lnTo>
                  <a:lnTo>
                    <a:pt x="0" y="1647"/>
                  </a:lnTo>
                  <a:lnTo>
                    <a:pt x="615" y="0"/>
                  </a:lnTo>
                  <a:close/>
                </a:path>
              </a:pathLst>
            </a:custGeom>
            <a:solidFill>
              <a:srgbClr val="4D4D4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113" name="Google Shape;6113;p90"/>
            <p:cNvSpPr/>
            <p:nvPr/>
          </p:nvSpPr>
          <p:spPr>
            <a:xfrm>
              <a:off x="1734" y="2587"/>
              <a:ext cx="1494" cy="394"/>
            </a:xfrm>
            <a:custGeom>
              <a:rect b="b" l="l" r="r" t="t"/>
              <a:pathLst>
                <a:path extrusionOk="0" h="550" w="2216">
                  <a:moveTo>
                    <a:pt x="0" y="0"/>
                  </a:moveTo>
                  <a:lnTo>
                    <a:pt x="9" y="57"/>
                  </a:lnTo>
                  <a:lnTo>
                    <a:pt x="2164" y="550"/>
                  </a:lnTo>
                  <a:lnTo>
                    <a:pt x="2216" y="496"/>
                  </a:lnTo>
                  <a:lnTo>
                    <a:pt x="0" y="0"/>
                  </a:lnTo>
                  <a:close/>
                </a:path>
              </a:pathLst>
            </a:custGeom>
            <a:gradFill>
              <a:gsLst>
                <a:gs pos="0">
                  <a:srgbClr val="00009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6114" name="Google Shape;6114;p90"/>
            <p:cNvGrpSpPr/>
            <p:nvPr/>
          </p:nvGrpSpPr>
          <p:grpSpPr>
            <a:xfrm>
              <a:off x="1709" y="3008"/>
              <a:ext cx="507" cy="234"/>
              <a:chOff x="1740" y="2642"/>
              <a:chExt cx="752" cy="327"/>
            </a:xfrm>
          </p:grpSpPr>
          <p:sp>
            <p:nvSpPr>
              <p:cNvPr id="6115" name="Google Shape;6115;p90"/>
              <p:cNvSpPr/>
              <p:nvPr/>
            </p:nvSpPr>
            <p:spPr>
              <a:xfrm>
                <a:off x="1740" y="2642"/>
                <a:ext cx="752" cy="327"/>
              </a:xfrm>
              <a:custGeom>
                <a:rect b="b" l="l" r="r" t="t"/>
                <a:pathLst>
                  <a:path extrusionOk="0" h="327" w="752">
                    <a:moveTo>
                      <a:pt x="293" y="0"/>
                    </a:moveTo>
                    <a:lnTo>
                      <a:pt x="752" y="124"/>
                    </a:lnTo>
                    <a:lnTo>
                      <a:pt x="470" y="327"/>
                    </a:lnTo>
                    <a:lnTo>
                      <a:pt x="0" y="183"/>
                    </a:lnTo>
                    <a:lnTo>
                      <a:pt x="293"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116" name="Google Shape;6116;p90"/>
              <p:cNvSpPr/>
              <p:nvPr/>
            </p:nvSpPr>
            <p:spPr>
              <a:xfrm>
                <a:off x="1754" y="2649"/>
                <a:ext cx="726" cy="311"/>
              </a:xfrm>
              <a:custGeom>
                <a:rect b="b" l="l" r="r" t="t"/>
                <a:pathLst>
                  <a:path extrusionOk="0" h="311" w="726">
                    <a:moveTo>
                      <a:pt x="282" y="0"/>
                    </a:moveTo>
                    <a:lnTo>
                      <a:pt x="726" y="119"/>
                    </a:lnTo>
                    <a:lnTo>
                      <a:pt x="457" y="311"/>
                    </a:lnTo>
                    <a:lnTo>
                      <a:pt x="0" y="173"/>
                    </a:lnTo>
                    <a:lnTo>
                      <a:pt x="282" y="0"/>
                    </a:lnTo>
                    <a:close/>
                  </a:path>
                </a:pathLst>
              </a:custGeom>
              <a:gradFill>
                <a:gsLst>
                  <a:gs pos="0">
                    <a:srgbClr val="4D4D4D"/>
                  </a:gs>
                  <a:gs pos="100000">
                    <a:srgbClr val="DDDDDD"/>
                  </a:gs>
                </a:gsLst>
                <a:lin ang="189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117" name="Google Shape;6117;p90"/>
              <p:cNvSpPr/>
              <p:nvPr/>
            </p:nvSpPr>
            <p:spPr>
              <a:xfrm>
                <a:off x="1808" y="2770"/>
                <a:ext cx="258" cy="100"/>
              </a:xfrm>
              <a:custGeom>
                <a:rect b="b" l="l" r="r" t="t"/>
                <a:pathLst>
                  <a:path extrusionOk="0" h="100" w="258">
                    <a:moveTo>
                      <a:pt x="0" y="44"/>
                    </a:moveTo>
                    <a:lnTo>
                      <a:pt x="75" y="0"/>
                    </a:lnTo>
                    <a:lnTo>
                      <a:pt x="258" y="50"/>
                    </a:lnTo>
                    <a:lnTo>
                      <a:pt x="183" y="100"/>
                    </a:lnTo>
                    <a:lnTo>
                      <a:pt x="0" y="4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118" name="Google Shape;6118;p90"/>
              <p:cNvSpPr/>
              <p:nvPr/>
            </p:nvSpPr>
            <p:spPr>
              <a:xfrm>
                <a:off x="1799" y="2816"/>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119" name="Google Shape;6119;p90"/>
              <p:cNvSpPr/>
              <p:nvPr/>
            </p:nvSpPr>
            <p:spPr>
              <a:xfrm>
                <a:off x="2020" y="2834"/>
                <a:ext cx="258" cy="102"/>
              </a:xfrm>
              <a:custGeom>
                <a:rect b="b" l="l" r="r" t="t"/>
                <a:pathLst>
                  <a:path extrusionOk="0" h="102" w="258">
                    <a:moveTo>
                      <a:pt x="0" y="46"/>
                    </a:moveTo>
                    <a:lnTo>
                      <a:pt x="71" y="0"/>
                    </a:lnTo>
                    <a:lnTo>
                      <a:pt x="258" y="52"/>
                    </a:lnTo>
                    <a:lnTo>
                      <a:pt x="183" y="102"/>
                    </a:lnTo>
                    <a:lnTo>
                      <a:pt x="0" y="4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120" name="Google Shape;6120;p90"/>
              <p:cNvSpPr/>
              <p:nvPr/>
            </p:nvSpPr>
            <p:spPr>
              <a:xfrm>
                <a:off x="2011" y="2882"/>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6121" name="Google Shape;6121;p90"/>
            <p:cNvSpPr/>
            <p:nvPr/>
          </p:nvSpPr>
          <p:spPr>
            <a:xfrm>
              <a:off x="2577" y="3043"/>
              <a:ext cx="614" cy="514"/>
            </a:xfrm>
            <a:custGeom>
              <a:rect b="b" l="l" r="r" t="t"/>
              <a:pathLst>
                <a:path extrusionOk="0" h="792" w="990">
                  <a:moveTo>
                    <a:pt x="3" y="738"/>
                  </a:moveTo>
                  <a:lnTo>
                    <a:pt x="990" y="0"/>
                  </a:lnTo>
                  <a:lnTo>
                    <a:pt x="987" y="60"/>
                  </a:lnTo>
                  <a:lnTo>
                    <a:pt x="0" y="792"/>
                  </a:lnTo>
                  <a:lnTo>
                    <a:pt x="3" y="738"/>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122" name="Google Shape;6122;p90"/>
            <p:cNvSpPr/>
            <p:nvPr/>
          </p:nvSpPr>
          <p:spPr>
            <a:xfrm>
              <a:off x="1010" y="3084"/>
              <a:ext cx="1571" cy="469"/>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123" name="Google Shape;6123;p90"/>
            <p:cNvSpPr/>
            <p:nvPr/>
          </p:nvSpPr>
          <p:spPr>
            <a:xfrm>
              <a:off x="1011" y="2998"/>
              <a:ext cx="17" cy="95"/>
            </a:xfrm>
            <a:custGeom>
              <a:rect b="b" l="l" r="r" t="t"/>
              <a:pathLst>
                <a:path extrusionOk="0" h="147" w="26">
                  <a:moveTo>
                    <a:pt x="26" y="10"/>
                  </a:moveTo>
                  <a:lnTo>
                    <a:pt x="23" y="147"/>
                  </a:lnTo>
                  <a:lnTo>
                    <a:pt x="0" y="144"/>
                  </a:lnTo>
                  <a:lnTo>
                    <a:pt x="3" y="0"/>
                  </a:lnTo>
                  <a:lnTo>
                    <a:pt x="26" y="1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124" name="Google Shape;6124;p90"/>
            <p:cNvSpPr/>
            <p:nvPr/>
          </p:nvSpPr>
          <p:spPr>
            <a:xfrm>
              <a:off x="1012" y="2611"/>
              <a:ext cx="730" cy="393"/>
            </a:xfrm>
            <a:custGeom>
              <a:rect b="b" l="l" r="r" t="t"/>
              <a:pathLst>
                <a:path extrusionOk="0" h="606" w="1176">
                  <a:moveTo>
                    <a:pt x="1170" y="0"/>
                  </a:moveTo>
                  <a:lnTo>
                    <a:pt x="0" y="597"/>
                  </a:lnTo>
                  <a:lnTo>
                    <a:pt x="30" y="606"/>
                  </a:lnTo>
                  <a:lnTo>
                    <a:pt x="1176" y="18"/>
                  </a:lnTo>
                  <a:lnTo>
                    <a:pt x="1170"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125" name="Google Shape;6125;p90"/>
            <p:cNvSpPr/>
            <p:nvPr/>
          </p:nvSpPr>
          <p:spPr>
            <a:xfrm>
              <a:off x="1061" y="3018"/>
              <a:ext cx="1490" cy="451"/>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126" name="Google Shape;6126;p90"/>
            <p:cNvSpPr/>
            <p:nvPr/>
          </p:nvSpPr>
          <p:spPr>
            <a:xfrm flipH="1" rot="10800000">
              <a:off x="2549" y="2986"/>
              <a:ext cx="608" cy="467"/>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6127" name="Google Shape;6127;p90"/>
          <p:cNvGrpSpPr/>
          <p:nvPr/>
        </p:nvGrpSpPr>
        <p:grpSpPr>
          <a:xfrm flipH="1">
            <a:off x="4907126" y="5676935"/>
            <a:ext cx="345630" cy="320302"/>
            <a:chOff x="2839" y="3501"/>
            <a:chExt cx="755" cy="803"/>
          </a:xfrm>
        </p:grpSpPr>
        <p:pic>
          <p:nvPicPr>
            <p:cNvPr descr="desktop_computer_stylized_medium" id="6128" name="Google Shape;6128;p90"/>
            <p:cNvPicPr preferRelativeResize="0"/>
            <p:nvPr/>
          </p:nvPicPr>
          <p:blipFill rotWithShape="1">
            <a:blip r:embed="rId16">
              <a:alphaModFix/>
            </a:blip>
            <a:srcRect b="0" l="0" r="0" t="0"/>
            <a:stretch/>
          </p:blipFill>
          <p:spPr>
            <a:xfrm>
              <a:off x="2839" y="3501"/>
              <a:ext cx="755" cy="803"/>
            </a:xfrm>
            <a:prstGeom prst="rect">
              <a:avLst/>
            </a:prstGeom>
            <a:noFill/>
            <a:ln>
              <a:noFill/>
            </a:ln>
          </p:spPr>
        </p:pic>
        <p:sp>
          <p:nvSpPr>
            <p:cNvPr id="6129" name="Google Shape;6129;p90"/>
            <p:cNvSpPr/>
            <p:nvPr/>
          </p:nvSpPr>
          <p:spPr>
            <a:xfrm>
              <a:off x="2916" y="3578"/>
              <a:ext cx="356" cy="368"/>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chemeClr val="lt1"/>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6130" name="Google Shape;6130;p90"/>
          <p:cNvGrpSpPr/>
          <p:nvPr/>
        </p:nvGrpSpPr>
        <p:grpSpPr>
          <a:xfrm flipH="1">
            <a:off x="5305351" y="5698408"/>
            <a:ext cx="345630" cy="320302"/>
            <a:chOff x="2839" y="3501"/>
            <a:chExt cx="755" cy="803"/>
          </a:xfrm>
        </p:grpSpPr>
        <p:pic>
          <p:nvPicPr>
            <p:cNvPr descr="desktop_computer_stylized_medium" id="6131" name="Google Shape;6131;p90"/>
            <p:cNvPicPr preferRelativeResize="0"/>
            <p:nvPr/>
          </p:nvPicPr>
          <p:blipFill rotWithShape="1">
            <a:blip r:embed="rId16">
              <a:alphaModFix/>
            </a:blip>
            <a:srcRect b="0" l="0" r="0" t="0"/>
            <a:stretch/>
          </p:blipFill>
          <p:spPr>
            <a:xfrm>
              <a:off x="2839" y="3501"/>
              <a:ext cx="755" cy="803"/>
            </a:xfrm>
            <a:prstGeom prst="rect">
              <a:avLst/>
            </a:prstGeom>
            <a:noFill/>
            <a:ln>
              <a:noFill/>
            </a:ln>
          </p:spPr>
        </p:pic>
        <p:sp>
          <p:nvSpPr>
            <p:cNvPr id="6132" name="Google Shape;6132;p90"/>
            <p:cNvSpPr/>
            <p:nvPr/>
          </p:nvSpPr>
          <p:spPr>
            <a:xfrm>
              <a:off x="2916" y="3578"/>
              <a:ext cx="356" cy="368"/>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chemeClr val="lt1"/>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6133" name="Google Shape;6133;p90"/>
          <p:cNvGrpSpPr/>
          <p:nvPr/>
        </p:nvGrpSpPr>
        <p:grpSpPr>
          <a:xfrm>
            <a:off x="6287963" y="5967416"/>
            <a:ext cx="319264" cy="256836"/>
            <a:chOff x="877" y="1008"/>
            <a:chExt cx="2747" cy="2626"/>
          </a:xfrm>
        </p:grpSpPr>
        <p:pic>
          <p:nvPicPr>
            <p:cNvPr descr="antenna_stylized" id="6134" name="Google Shape;6134;p90"/>
            <p:cNvPicPr preferRelativeResize="0"/>
            <p:nvPr/>
          </p:nvPicPr>
          <p:blipFill rotWithShape="1">
            <a:blip r:embed="rId17">
              <a:alphaModFix/>
            </a:blip>
            <a:srcRect b="0" l="0" r="0" t="0"/>
            <a:stretch/>
          </p:blipFill>
          <p:spPr>
            <a:xfrm>
              <a:off x="877" y="1008"/>
              <a:ext cx="2725" cy="1421"/>
            </a:xfrm>
            <a:prstGeom prst="rect">
              <a:avLst/>
            </a:prstGeom>
            <a:noFill/>
            <a:ln>
              <a:noFill/>
            </a:ln>
          </p:spPr>
        </p:pic>
        <p:pic>
          <p:nvPicPr>
            <p:cNvPr descr="laptop_keyboard" id="6135" name="Google Shape;6135;p90"/>
            <p:cNvPicPr preferRelativeResize="0"/>
            <p:nvPr/>
          </p:nvPicPr>
          <p:blipFill rotWithShape="1">
            <a:blip r:embed="rId18">
              <a:alphaModFix/>
            </a:blip>
            <a:srcRect b="0" l="0" r="0" t="0"/>
            <a:stretch/>
          </p:blipFill>
          <p:spPr>
            <a:xfrm flipH="1" rot="109064">
              <a:off x="1009" y="2586"/>
              <a:ext cx="2245" cy="1013"/>
            </a:xfrm>
            <a:prstGeom prst="rect">
              <a:avLst/>
            </a:prstGeom>
            <a:noFill/>
            <a:ln>
              <a:noFill/>
            </a:ln>
          </p:spPr>
        </p:pic>
        <p:sp>
          <p:nvSpPr>
            <p:cNvPr id="6136" name="Google Shape;6136;p90"/>
            <p:cNvSpPr/>
            <p:nvPr/>
          </p:nvSpPr>
          <p:spPr>
            <a:xfrm>
              <a:off x="1753" y="1603"/>
              <a:ext cx="1807" cy="1322"/>
            </a:xfrm>
            <a:custGeom>
              <a:rect b="b" l="l" r="r" t="t"/>
              <a:pathLst>
                <a:path extrusionOk="0" h="2442" w="2982">
                  <a:moveTo>
                    <a:pt x="540" y="0"/>
                  </a:moveTo>
                  <a:lnTo>
                    <a:pt x="0" y="1734"/>
                  </a:lnTo>
                  <a:lnTo>
                    <a:pt x="2394" y="2442"/>
                  </a:lnTo>
                  <a:lnTo>
                    <a:pt x="2982" y="318"/>
                  </a:lnTo>
                  <a:lnTo>
                    <a:pt x="540" y="0"/>
                  </a:lnTo>
                  <a:close/>
                </a:path>
              </a:pathLst>
            </a:cu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screen" id="6137" name="Google Shape;6137;p90"/>
            <p:cNvPicPr preferRelativeResize="0"/>
            <p:nvPr/>
          </p:nvPicPr>
          <p:blipFill rotWithShape="1">
            <a:blip r:embed="rId19">
              <a:alphaModFix/>
            </a:blip>
            <a:srcRect b="0" l="0" r="0" t="0"/>
            <a:stretch/>
          </p:blipFill>
          <p:spPr>
            <a:xfrm>
              <a:off x="1842" y="1637"/>
              <a:ext cx="1642" cy="1203"/>
            </a:xfrm>
            <a:prstGeom prst="rect">
              <a:avLst/>
            </a:prstGeom>
            <a:noFill/>
            <a:ln>
              <a:noFill/>
            </a:ln>
          </p:spPr>
        </p:pic>
        <p:sp>
          <p:nvSpPr>
            <p:cNvPr id="6138" name="Google Shape;6138;p90"/>
            <p:cNvSpPr/>
            <p:nvPr/>
          </p:nvSpPr>
          <p:spPr>
            <a:xfrm>
              <a:off x="2082" y="1564"/>
              <a:ext cx="1531" cy="246"/>
            </a:xfrm>
            <a:custGeom>
              <a:rect b="b" l="l" r="r" t="t"/>
              <a:pathLst>
                <a:path extrusionOk="0" h="455" w="2528">
                  <a:moveTo>
                    <a:pt x="14" y="0"/>
                  </a:moveTo>
                  <a:lnTo>
                    <a:pt x="2528" y="341"/>
                  </a:lnTo>
                  <a:lnTo>
                    <a:pt x="2480" y="455"/>
                  </a:lnTo>
                  <a:lnTo>
                    <a:pt x="0" y="86"/>
                  </a:lnTo>
                  <a:lnTo>
                    <a:pt x="14" y="0"/>
                  </a:lnTo>
                  <a:close/>
                </a:path>
              </a:pathLst>
            </a:custGeom>
            <a:gradFill>
              <a:gsLst>
                <a:gs pos="0">
                  <a:srgbClr val="000099"/>
                </a:gs>
                <a:gs pos="100000">
                  <a:srgbClr val="EAEAEA"/>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139" name="Google Shape;6139;p90"/>
            <p:cNvSpPr/>
            <p:nvPr/>
          </p:nvSpPr>
          <p:spPr>
            <a:xfrm>
              <a:off x="1737" y="1562"/>
              <a:ext cx="425" cy="1024"/>
            </a:xfrm>
            <a:custGeom>
              <a:rect b="b" l="l" r="r" t="t"/>
              <a:pathLst>
                <a:path extrusionOk="0" h="1893" w="702">
                  <a:moveTo>
                    <a:pt x="579" y="0"/>
                  </a:moveTo>
                  <a:lnTo>
                    <a:pt x="0" y="1869"/>
                  </a:lnTo>
                  <a:lnTo>
                    <a:pt x="114" y="1893"/>
                  </a:lnTo>
                  <a:lnTo>
                    <a:pt x="702" y="51"/>
                  </a:lnTo>
                  <a:lnTo>
                    <a:pt x="579"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140" name="Google Shape;6140;p90"/>
            <p:cNvSpPr/>
            <p:nvPr/>
          </p:nvSpPr>
          <p:spPr>
            <a:xfrm>
              <a:off x="3144" y="1745"/>
              <a:ext cx="458" cy="1182"/>
            </a:xfrm>
            <a:custGeom>
              <a:rect b="b" l="l" r="r" t="t"/>
              <a:pathLst>
                <a:path extrusionOk="0" h="2184" w="756">
                  <a:moveTo>
                    <a:pt x="756" y="0"/>
                  </a:moveTo>
                  <a:lnTo>
                    <a:pt x="138" y="2184"/>
                  </a:lnTo>
                  <a:lnTo>
                    <a:pt x="0" y="2148"/>
                  </a:lnTo>
                  <a:lnTo>
                    <a:pt x="606" y="78"/>
                  </a:lnTo>
                  <a:lnTo>
                    <a:pt x="756" y="0"/>
                  </a:lnTo>
                  <a:close/>
                </a:path>
              </a:pathLst>
            </a:custGeom>
            <a:gradFill>
              <a:gsLst>
                <a:gs pos="0">
                  <a:srgbClr val="DDDDDD"/>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141" name="Google Shape;6141;p90"/>
            <p:cNvSpPr/>
            <p:nvPr/>
          </p:nvSpPr>
          <p:spPr>
            <a:xfrm>
              <a:off x="1732" y="2534"/>
              <a:ext cx="1680" cy="399"/>
            </a:xfrm>
            <a:custGeom>
              <a:rect b="b" l="l" r="r" t="t"/>
              <a:pathLst>
                <a:path extrusionOk="0" h="738" w="2773">
                  <a:moveTo>
                    <a:pt x="33" y="0"/>
                  </a:moveTo>
                  <a:lnTo>
                    <a:pt x="0" y="99"/>
                  </a:lnTo>
                  <a:lnTo>
                    <a:pt x="2436" y="738"/>
                  </a:lnTo>
                  <a:cubicBezTo>
                    <a:pt x="2499" y="501"/>
                    <a:pt x="2773" y="727"/>
                    <a:pt x="2373" y="603"/>
                  </a:cubicBezTo>
                  <a:lnTo>
                    <a:pt x="33" y="0"/>
                  </a:lnTo>
                  <a:close/>
                </a:path>
              </a:pathLst>
            </a:custGeom>
            <a:gradFill>
              <a:gsLst>
                <a:gs pos="0">
                  <a:srgbClr val="0000CC"/>
                </a:gs>
                <a:gs pos="100000">
                  <a:schemeClr val="lt1"/>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142" name="Google Shape;6142;p90"/>
            <p:cNvSpPr/>
            <p:nvPr/>
          </p:nvSpPr>
          <p:spPr>
            <a:xfrm>
              <a:off x="3195" y="1755"/>
              <a:ext cx="429" cy="1187"/>
            </a:xfrm>
            <a:custGeom>
              <a:rect b="b" l="l" r="r" t="t"/>
              <a:pathLst>
                <a:path extrusionOk="0" h="1659" w="637">
                  <a:moveTo>
                    <a:pt x="615" y="0"/>
                  </a:moveTo>
                  <a:lnTo>
                    <a:pt x="637" y="0"/>
                  </a:lnTo>
                  <a:lnTo>
                    <a:pt x="68" y="1659"/>
                  </a:lnTo>
                  <a:lnTo>
                    <a:pt x="0" y="1647"/>
                  </a:lnTo>
                  <a:lnTo>
                    <a:pt x="615" y="0"/>
                  </a:lnTo>
                  <a:close/>
                </a:path>
              </a:pathLst>
            </a:custGeom>
            <a:solidFill>
              <a:srgbClr val="4D4D4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143" name="Google Shape;6143;p90"/>
            <p:cNvSpPr/>
            <p:nvPr/>
          </p:nvSpPr>
          <p:spPr>
            <a:xfrm>
              <a:off x="1734" y="2587"/>
              <a:ext cx="1494" cy="394"/>
            </a:xfrm>
            <a:custGeom>
              <a:rect b="b" l="l" r="r" t="t"/>
              <a:pathLst>
                <a:path extrusionOk="0" h="550" w="2216">
                  <a:moveTo>
                    <a:pt x="0" y="0"/>
                  </a:moveTo>
                  <a:lnTo>
                    <a:pt x="9" y="57"/>
                  </a:lnTo>
                  <a:lnTo>
                    <a:pt x="2164" y="550"/>
                  </a:lnTo>
                  <a:lnTo>
                    <a:pt x="2216" y="496"/>
                  </a:lnTo>
                  <a:lnTo>
                    <a:pt x="0" y="0"/>
                  </a:lnTo>
                  <a:close/>
                </a:path>
              </a:pathLst>
            </a:custGeom>
            <a:gradFill>
              <a:gsLst>
                <a:gs pos="0">
                  <a:srgbClr val="00009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6144" name="Google Shape;6144;p90"/>
            <p:cNvGrpSpPr/>
            <p:nvPr/>
          </p:nvGrpSpPr>
          <p:grpSpPr>
            <a:xfrm>
              <a:off x="1709" y="3008"/>
              <a:ext cx="507" cy="234"/>
              <a:chOff x="1740" y="2642"/>
              <a:chExt cx="752" cy="327"/>
            </a:xfrm>
          </p:grpSpPr>
          <p:sp>
            <p:nvSpPr>
              <p:cNvPr id="6145" name="Google Shape;6145;p90"/>
              <p:cNvSpPr/>
              <p:nvPr/>
            </p:nvSpPr>
            <p:spPr>
              <a:xfrm>
                <a:off x="1740" y="2642"/>
                <a:ext cx="752" cy="327"/>
              </a:xfrm>
              <a:custGeom>
                <a:rect b="b" l="l" r="r" t="t"/>
                <a:pathLst>
                  <a:path extrusionOk="0" h="327" w="752">
                    <a:moveTo>
                      <a:pt x="293" y="0"/>
                    </a:moveTo>
                    <a:lnTo>
                      <a:pt x="752" y="124"/>
                    </a:lnTo>
                    <a:lnTo>
                      <a:pt x="470" y="327"/>
                    </a:lnTo>
                    <a:lnTo>
                      <a:pt x="0" y="183"/>
                    </a:lnTo>
                    <a:lnTo>
                      <a:pt x="293"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146" name="Google Shape;6146;p90"/>
              <p:cNvSpPr/>
              <p:nvPr/>
            </p:nvSpPr>
            <p:spPr>
              <a:xfrm>
                <a:off x="1754" y="2649"/>
                <a:ext cx="726" cy="311"/>
              </a:xfrm>
              <a:custGeom>
                <a:rect b="b" l="l" r="r" t="t"/>
                <a:pathLst>
                  <a:path extrusionOk="0" h="311" w="726">
                    <a:moveTo>
                      <a:pt x="282" y="0"/>
                    </a:moveTo>
                    <a:lnTo>
                      <a:pt x="726" y="119"/>
                    </a:lnTo>
                    <a:lnTo>
                      <a:pt x="457" y="311"/>
                    </a:lnTo>
                    <a:lnTo>
                      <a:pt x="0" y="173"/>
                    </a:lnTo>
                    <a:lnTo>
                      <a:pt x="282" y="0"/>
                    </a:lnTo>
                    <a:close/>
                  </a:path>
                </a:pathLst>
              </a:custGeom>
              <a:gradFill>
                <a:gsLst>
                  <a:gs pos="0">
                    <a:srgbClr val="4D4D4D"/>
                  </a:gs>
                  <a:gs pos="100000">
                    <a:srgbClr val="DDDDDD"/>
                  </a:gs>
                </a:gsLst>
                <a:lin ang="189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147" name="Google Shape;6147;p90"/>
              <p:cNvSpPr/>
              <p:nvPr/>
            </p:nvSpPr>
            <p:spPr>
              <a:xfrm>
                <a:off x="1808" y="2770"/>
                <a:ext cx="258" cy="100"/>
              </a:xfrm>
              <a:custGeom>
                <a:rect b="b" l="l" r="r" t="t"/>
                <a:pathLst>
                  <a:path extrusionOk="0" h="100" w="258">
                    <a:moveTo>
                      <a:pt x="0" y="44"/>
                    </a:moveTo>
                    <a:lnTo>
                      <a:pt x="75" y="0"/>
                    </a:lnTo>
                    <a:lnTo>
                      <a:pt x="258" y="50"/>
                    </a:lnTo>
                    <a:lnTo>
                      <a:pt x="183" y="100"/>
                    </a:lnTo>
                    <a:lnTo>
                      <a:pt x="0" y="4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148" name="Google Shape;6148;p90"/>
              <p:cNvSpPr/>
              <p:nvPr/>
            </p:nvSpPr>
            <p:spPr>
              <a:xfrm>
                <a:off x="1799" y="2816"/>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149" name="Google Shape;6149;p90"/>
              <p:cNvSpPr/>
              <p:nvPr/>
            </p:nvSpPr>
            <p:spPr>
              <a:xfrm>
                <a:off x="2020" y="2834"/>
                <a:ext cx="258" cy="102"/>
              </a:xfrm>
              <a:custGeom>
                <a:rect b="b" l="l" r="r" t="t"/>
                <a:pathLst>
                  <a:path extrusionOk="0" h="102" w="258">
                    <a:moveTo>
                      <a:pt x="0" y="46"/>
                    </a:moveTo>
                    <a:lnTo>
                      <a:pt x="71" y="0"/>
                    </a:lnTo>
                    <a:lnTo>
                      <a:pt x="258" y="52"/>
                    </a:lnTo>
                    <a:lnTo>
                      <a:pt x="183" y="102"/>
                    </a:lnTo>
                    <a:lnTo>
                      <a:pt x="0" y="4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150" name="Google Shape;6150;p90"/>
              <p:cNvSpPr/>
              <p:nvPr/>
            </p:nvSpPr>
            <p:spPr>
              <a:xfrm>
                <a:off x="2011" y="2882"/>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6151" name="Google Shape;6151;p90"/>
            <p:cNvSpPr/>
            <p:nvPr/>
          </p:nvSpPr>
          <p:spPr>
            <a:xfrm>
              <a:off x="2577" y="3043"/>
              <a:ext cx="614" cy="514"/>
            </a:xfrm>
            <a:custGeom>
              <a:rect b="b" l="l" r="r" t="t"/>
              <a:pathLst>
                <a:path extrusionOk="0" h="792" w="990">
                  <a:moveTo>
                    <a:pt x="3" y="738"/>
                  </a:moveTo>
                  <a:lnTo>
                    <a:pt x="990" y="0"/>
                  </a:lnTo>
                  <a:lnTo>
                    <a:pt x="987" y="60"/>
                  </a:lnTo>
                  <a:lnTo>
                    <a:pt x="0" y="792"/>
                  </a:lnTo>
                  <a:lnTo>
                    <a:pt x="3" y="738"/>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152" name="Google Shape;6152;p90"/>
            <p:cNvSpPr/>
            <p:nvPr/>
          </p:nvSpPr>
          <p:spPr>
            <a:xfrm>
              <a:off x="1010" y="3084"/>
              <a:ext cx="1571" cy="469"/>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153" name="Google Shape;6153;p90"/>
            <p:cNvSpPr/>
            <p:nvPr/>
          </p:nvSpPr>
          <p:spPr>
            <a:xfrm>
              <a:off x="1011" y="2998"/>
              <a:ext cx="17" cy="95"/>
            </a:xfrm>
            <a:custGeom>
              <a:rect b="b" l="l" r="r" t="t"/>
              <a:pathLst>
                <a:path extrusionOk="0" h="147" w="26">
                  <a:moveTo>
                    <a:pt x="26" y="10"/>
                  </a:moveTo>
                  <a:lnTo>
                    <a:pt x="23" y="147"/>
                  </a:lnTo>
                  <a:lnTo>
                    <a:pt x="0" y="144"/>
                  </a:lnTo>
                  <a:lnTo>
                    <a:pt x="3" y="0"/>
                  </a:lnTo>
                  <a:lnTo>
                    <a:pt x="26" y="1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154" name="Google Shape;6154;p90"/>
            <p:cNvSpPr/>
            <p:nvPr/>
          </p:nvSpPr>
          <p:spPr>
            <a:xfrm>
              <a:off x="1012" y="2611"/>
              <a:ext cx="730" cy="393"/>
            </a:xfrm>
            <a:custGeom>
              <a:rect b="b" l="l" r="r" t="t"/>
              <a:pathLst>
                <a:path extrusionOk="0" h="606" w="1176">
                  <a:moveTo>
                    <a:pt x="1170" y="0"/>
                  </a:moveTo>
                  <a:lnTo>
                    <a:pt x="0" y="597"/>
                  </a:lnTo>
                  <a:lnTo>
                    <a:pt x="30" y="606"/>
                  </a:lnTo>
                  <a:lnTo>
                    <a:pt x="1176" y="18"/>
                  </a:lnTo>
                  <a:lnTo>
                    <a:pt x="1170"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155" name="Google Shape;6155;p90"/>
            <p:cNvSpPr/>
            <p:nvPr/>
          </p:nvSpPr>
          <p:spPr>
            <a:xfrm>
              <a:off x="1061" y="3018"/>
              <a:ext cx="1490" cy="451"/>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156" name="Google Shape;6156;p90"/>
            <p:cNvSpPr/>
            <p:nvPr/>
          </p:nvSpPr>
          <p:spPr>
            <a:xfrm flipH="1" rot="10800000">
              <a:off x="2549" y="2986"/>
              <a:ext cx="608" cy="467"/>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6157" name="Google Shape;6157;p90"/>
          <p:cNvSpPr/>
          <p:nvPr/>
        </p:nvSpPr>
        <p:spPr>
          <a:xfrm>
            <a:off x="6906810" y="5809249"/>
            <a:ext cx="34049" cy="332924"/>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158" name="Google Shape;6158;p90"/>
          <p:cNvSpPr/>
          <p:nvPr/>
        </p:nvSpPr>
        <p:spPr>
          <a:xfrm>
            <a:off x="6913187" y="5829201"/>
            <a:ext cx="20333" cy="308020"/>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159" name="Google Shape;6159;p90"/>
          <p:cNvSpPr/>
          <p:nvPr/>
        </p:nvSpPr>
        <p:spPr>
          <a:xfrm>
            <a:off x="6908735" y="5985031"/>
            <a:ext cx="31643" cy="27525"/>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160" name="Google Shape;6160;p90"/>
          <p:cNvSpPr/>
          <p:nvPr/>
        </p:nvSpPr>
        <p:spPr>
          <a:xfrm>
            <a:off x="6779516" y="5846677"/>
            <a:ext cx="71949" cy="6845"/>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nvGrpSpPr>
          <p:cNvPr id="6161" name="Google Shape;6161;p90"/>
          <p:cNvGrpSpPr/>
          <p:nvPr/>
        </p:nvGrpSpPr>
        <p:grpSpPr>
          <a:xfrm>
            <a:off x="6844270" y="5843169"/>
            <a:ext cx="69517" cy="21877"/>
            <a:chOff x="613" y="2566"/>
            <a:chExt cx="721" cy="144"/>
          </a:xfrm>
        </p:grpSpPr>
        <p:sp>
          <p:nvSpPr>
            <p:cNvPr id="6162" name="Google Shape;6162;p90"/>
            <p:cNvSpPr/>
            <p:nvPr/>
          </p:nvSpPr>
          <p:spPr>
            <a:xfrm>
              <a:off x="613" y="2566"/>
              <a:ext cx="721" cy="14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163" name="Google Shape;6163;p90"/>
            <p:cNvSpPr/>
            <p:nvPr/>
          </p:nvSpPr>
          <p:spPr>
            <a:xfrm>
              <a:off x="625" y="2581"/>
              <a:ext cx="696"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6164" name="Google Shape;6164;p90"/>
          <p:cNvSpPr/>
          <p:nvPr/>
        </p:nvSpPr>
        <p:spPr>
          <a:xfrm>
            <a:off x="6780719" y="5895028"/>
            <a:ext cx="71949" cy="6845"/>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nvGrpSpPr>
          <p:cNvPr id="6165" name="Google Shape;6165;p90"/>
          <p:cNvGrpSpPr/>
          <p:nvPr/>
        </p:nvGrpSpPr>
        <p:grpSpPr>
          <a:xfrm>
            <a:off x="6844222" y="5890389"/>
            <a:ext cx="69517" cy="19515"/>
            <a:chOff x="615" y="2564"/>
            <a:chExt cx="721" cy="139"/>
          </a:xfrm>
        </p:grpSpPr>
        <p:sp>
          <p:nvSpPr>
            <p:cNvPr id="6166" name="Google Shape;6166;p90"/>
            <p:cNvSpPr/>
            <p:nvPr/>
          </p:nvSpPr>
          <p:spPr>
            <a:xfrm>
              <a:off x="615" y="2564"/>
              <a:ext cx="721" cy="139"/>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167" name="Google Shape;6167;p90"/>
            <p:cNvSpPr/>
            <p:nvPr/>
          </p:nvSpPr>
          <p:spPr>
            <a:xfrm>
              <a:off x="628" y="2581"/>
              <a:ext cx="69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6168" name="Google Shape;6168;p90"/>
          <p:cNvSpPr/>
          <p:nvPr/>
        </p:nvSpPr>
        <p:spPr>
          <a:xfrm>
            <a:off x="6780719" y="5943379"/>
            <a:ext cx="71949" cy="6845"/>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169" name="Google Shape;6169;p90"/>
          <p:cNvSpPr/>
          <p:nvPr/>
        </p:nvSpPr>
        <p:spPr>
          <a:xfrm>
            <a:off x="6781922" y="5987216"/>
            <a:ext cx="71949" cy="6845"/>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nvGrpSpPr>
          <p:cNvPr id="6170" name="Google Shape;6170;p90"/>
          <p:cNvGrpSpPr/>
          <p:nvPr/>
        </p:nvGrpSpPr>
        <p:grpSpPr>
          <a:xfrm>
            <a:off x="6843068" y="5985986"/>
            <a:ext cx="69541" cy="19618"/>
            <a:chOff x="618" y="2586"/>
            <a:chExt cx="720" cy="124"/>
          </a:xfrm>
        </p:grpSpPr>
        <p:sp>
          <p:nvSpPr>
            <p:cNvPr id="6171" name="Google Shape;6171;p90"/>
            <p:cNvSpPr/>
            <p:nvPr/>
          </p:nvSpPr>
          <p:spPr>
            <a:xfrm>
              <a:off x="618" y="2586"/>
              <a:ext cx="720" cy="12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172" name="Google Shape;6172;p90"/>
            <p:cNvSpPr/>
            <p:nvPr/>
          </p:nvSpPr>
          <p:spPr>
            <a:xfrm>
              <a:off x="630" y="2586"/>
              <a:ext cx="695"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6173" name="Google Shape;6173;p90"/>
          <p:cNvSpPr/>
          <p:nvPr/>
        </p:nvSpPr>
        <p:spPr>
          <a:xfrm>
            <a:off x="6909217" y="5943379"/>
            <a:ext cx="31643" cy="27380"/>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6174" name="Google Shape;6174;p90"/>
          <p:cNvGrpSpPr/>
          <p:nvPr/>
        </p:nvGrpSpPr>
        <p:grpSpPr>
          <a:xfrm>
            <a:off x="6843067" y="5939884"/>
            <a:ext cx="70700" cy="19515"/>
            <a:chOff x="613" y="2571"/>
            <a:chExt cx="732" cy="134"/>
          </a:xfrm>
        </p:grpSpPr>
        <p:sp>
          <p:nvSpPr>
            <p:cNvPr id="6175" name="Google Shape;6175;p90"/>
            <p:cNvSpPr/>
            <p:nvPr/>
          </p:nvSpPr>
          <p:spPr>
            <a:xfrm>
              <a:off x="613" y="2571"/>
              <a:ext cx="732" cy="13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176" name="Google Shape;6176;p90"/>
            <p:cNvSpPr/>
            <p:nvPr/>
          </p:nvSpPr>
          <p:spPr>
            <a:xfrm>
              <a:off x="625" y="2587"/>
              <a:ext cx="720"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6177" name="Google Shape;6177;p90"/>
          <p:cNvSpPr/>
          <p:nvPr/>
        </p:nvSpPr>
        <p:spPr>
          <a:xfrm>
            <a:off x="6904163" y="5808666"/>
            <a:ext cx="8422" cy="332778"/>
          </a:xfrm>
          <a:prstGeom prst="rect">
            <a:avLst/>
          </a:prstGeom>
          <a:gradFill>
            <a:gsLst>
              <a:gs pos="0">
                <a:srgbClr val="333333"/>
              </a:gs>
              <a:gs pos="50000">
                <a:srgbClr val="DDDDDD"/>
              </a:gs>
              <a:gs pos="100000">
                <a:srgbClr val="333333"/>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178" name="Google Shape;6178;p90"/>
          <p:cNvSpPr/>
          <p:nvPr/>
        </p:nvSpPr>
        <p:spPr>
          <a:xfrm>
            <a:off x="6912104" y="5892844"/>
            <a:ext cx="28515" cy="31020"/>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179" name="Google Shape;6179;p90"/>
          <p:cNvSpPr/>
          <p:nvPr/>
        </p:nvSpPr>
        <p:spPr>
          <a:xfrm>
            <a:off x="6912465" y="5845221"/>
            <a:ext cx="29357" cy="34953"/>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180" name="Google Shape;6180;p90"/>
          <p:cNvSpPr/>
          <p:nvPr/>
        </p:nvSpPr>
        <p:spPr>
          <a:xfrm>
            <a:off x="6936528" y="6126444"/>
            <a:ext cx="6016" cy="13835"/>
          </a:xfrm>
          <a:prstGeom prst="ellipse">
            <a:avLst/>
          </a:prstGeom>
          <a:solidFill>
            <a:srgbClr val="3333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181" name="Google Shape;6181;p90"/>
          <p:cNvSpPr/>
          <p:nvPr/>
        </p:nvSpPr>
        <p:spPr>
          <a:xfrm>
            <a:off x="6910901" y="6126881"/>
            <a:ext cx="29477" cy="29127"/>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182" name="Google Shape;6182;p90"/>
          <p:cNvSpPr/>
          <p:nvPr/>
        </p:nvSpPr>
        <p:spPr>
          <a:xfrm>
            <a:off x="6771094" y="6135765"/>
            <a:ext cx="143898" cy="21845"/>
          </a:xfrm>
          <a:prstGeom prst="roundRect">
            <a:avLst>
              <a:gd fmla="val 50000" name="adj"/>
            </a:avLst>
          </a:prstGeom>
          <a:solidFill>
            <a:srgbClr val="DDDDDD"/>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183" name="Google Shape;6183;p90"/>
          <p:cNvSpPr/>
          <p:nvPr/>
        </p:nvSpPr>
        <p:spPr>
          <a:xfrm>
            <a:off x="6779516" y="6141444"/>
            <a:ext cx="128257" cy="11505"/>
          </a:xfrm>
          <a:prstGeom prst="roundRect">
            <a:avLst>
              <a:gd fmla="val 50000" name="adj"/>
            </a:avLst>
          </a:prstGeom>
          <a:gradFill>
            <a:gsLst>
              <a:gs pos="0">
                <a:schemeClr val="dk2"/>
              </a:gs>
              <a:gs pos="100000">
                <a:schemeClr val="lt2"/>
              </a:gs>
            </a:gsLst>
            <a:lin ang="0" scaled="0"/>
          </a:gra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184" name="Google Shape;6184;p90"/>
          <p:cNvSpPr/>
          <p:nvPr/>
        </p:nvSpPr>
        <p:spPr>
          <a:xfrm>
            <a:off x="6791427" y="6093093"/>
            <a:ext cx="19130" cy="20680"/>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185" name="Google Shape;6185;p90"/>
          <p:cNvSpPr/>
          <p:nvPr/>
        </p:nvSpPr>
        <p:spPr>
          <a:xfrm>
            <a:off x="6813084" y="6093093"/>
            <a:ext cx="19130" cy="2068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Noto Sans Symbols"/>
              <a:buNone/>
            </a:pPr>
            <a:r>
              <a:t/>
            </a:r>
            <a:endParaRPr b="0" i="0" sz="1800" u="none" cap="none" strike="noStrike">
              <a:solidFill>
                <a:srgbClr val="FF0000"/>
              </a:solidFill>
              <a:latin typeface="Arial"/>
              <a:ea typeface="Arial"/>
              <a:cs typeface="Arial"/>
              <a:sym typeface="Arial"/>
            </a:endParaRPr>
          </a:p>
        </p:txBody>
      </p:sp>
      <p:sp>
        <p:nvSpPr>
          <p:cNvPr id="6186" name="Google Shape;6186;p90"/>
          <p:cNvSpPr/>
          <p:nvPr/>
        </p:nvSpPr>
        <p:spPr>
          <a:xfrm>
            <a:off x="6833418" y="6093093"/>
            <a:ext cx="19130" cy="20680"/>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187" name="Google Shape;6187;p90"/>
          <p:cNvSpPr/>
          <p:nvPr/>
        </p:nvSpPr>
        <p:spPr>
          <a:xfrm>
            <a:off x="6882627" y="6013722"/>
            <a:ext cx="9625" cy="110538"/>
          </a:xfrm>
          <a:prstGeom prst="rect">
            <a:avLst/>
          </a:prstGeom>
          <a:solidFill>
            <a:srgbClr val="29292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nvGrpSpPr>
          <p:cNvPr id="6188" name="Google Shape;6188;p90"/>
          <p:cNvGrpSpPr/>
          <p:nvPr/>
        </p:nvGrpSpPr>
        <p:grpSpPr>
          <a:xfrm flipH="1">
            <a:off x="4527198" y="5453338"/>
            <a:ext cx="345630" cy="320302"/>
            <a:chOff x="2839" y="3501"/>
            <a:chExt cx="755" cy="803"/>
          </a:xfrm>
        </p:grpSpPr>
        <p:pic>
          <p:nvPicPr>
            <p:cNvPr descr="desktop_computer_stylized_medium" id="6189" name="Google Shape;6189;p90"/>
            <p:cNvPicPr preferRelativeResize="0"/>
            <p:nvPr/>
          </p:nvPicPr>
          <p:blipFill rotWithShape="1">
            <a:blip r:embed="rId16">
              <a:alphaModFix/>
            </a:blip>
            <a:srcRect b="0" l="0" r="0" t="0"/>
            <a:stretch/>
          </p:blipFill>
          <p:spPr>
            <a:xfrm>
              <a:off x="2839" y="3501"/>
              <a:ext cx="755" cy="803"/>
            </a:xfrm>
            <a:prstGeom prst="rect">
              <a:avLst/>
            </a:prstGeom>
            <a:noFill/>
            <a:ln>
              <a:noFill/>
            </a:ln>
          </p:spPr>
        </p:pic>
        <p:sp>
          <p:nvSpPr>
            <p:cNvPr id="6190" name="Google Shape;6190;p90"/>
            <p:cNvSpPr/>
            <p:nvPr/>
          </p:nvSpPr>
          <p:spPr>
            <a:xfrm>
              <a:off x="2916" y="3578"/>
              <a:ext cx="356" cy="368"/>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chemeClr val="lt1"/>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6191" name="Google Shape;6191;p90"/>
          <p:cNvGrpSpPr/>
          <p:nvPr/>
        </p:nvGrpSpPr>
        <p:grpSpPr>
          <a:xfrm>
            <a:off x="4712859" y="2375563"/>
            <a:ext cx="397547" cy="306949"/>
            <a:chOff x="2751" y="1851"/>
            <a:chExt cx="462" cy="478"/>
          </a:xfrm>
        </p:grpSpPr>
        <p:pic>
          <p:nvPicPr>
            <p:cNvPr descr="iphone_stylized_small" id="6192" name="Google Shape;6192;p90"/>
            <p:cNvPicPr preferRelativeResize="0"/>
            <p:nvPr/>
          </p:nvPicPr>
          <p:blipFill rotWithShape="1">
            <a:blip r:embed="rId20">
              <a:alphaModFix/>
            </a:blip>
            <a:srcRect b="0" l="0" r="0" t="0"/>
            <a:stretch/>
          </p:blipFill>
          <p:spPr>
            <a:xfrm>
              <a:off x="2928" y="1922"/>
              <a:ext cx="152" cy="407"/>
            </a:xfrm>
            <a:prstGeom prst="rect">
              <a:avLst/>
            </a:prstGeom>
            <a:noFill/>
            <a:ln>
              <a:noFill/>
            </a:ln>
          </p:spPr>
        </p:pic>
        <p:pic>
          <p:nvPicPr>
            <p:cNvPr descr="antenna_radiation_stylized" id="6193" name="Google Shape;6193;p90"/>
            <p:cNvPicPr preferRelativeResize="0"/>
            <p:nvPr/>
          </p:nvPicPr>
          <p:blipFill rotWithShape="1">
            <a:blip r:embed="rId21">
              <a:alphaModFix/>
            </a:blip>
            <a:srcRect b="0" l="0" r="0" t="0"/>
            <a:stretch/>
          </p:blipFill>
          <p:spPr>
            <a:xfrm>
              <a:off x="2751" y="1851"/>
              <a:ext cx="462" cy="110"/>
            </a:xfrm>
            <a:prstGeom prst="rect">
              <a:avLst/>
            </a:prstGeom>
            <a:noFill/>
            <a:ln>
              <a:noFill/>
            </a:ln>
          </p:spPr>
        </p:pic>
      </p:grpSp>
      <p:grpSp>
        <p:nvGrpSpPr>
          <p:cNvPr id="6194" name="Google Shape;6194;p90"/>
          <p:cNvGrpSpPr/>
          <p:nvPr/>
        </p:nvGrpSpPr>
        <p:grpSpPr>
          <a:xfrm>
            <a:off x="7007207" y="5446229"/>
            <a:ext cx="177192" cy="330833"/>
            <a:chOff x="4140" y="429"/>
            <a:chExt cx="1425" cy="2396"/>
          </a:xfrm>
        </p:grpSpPr>
        <p:sp>
          <p:nvSpPr>
            <p:cNvPr id="6195" name="Google Shape;6195;p90"/>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196" name="Google Shape;6196;p90"/>
            <p:cNvSpPr/>
            <p:nvPr/>
          </p:nvSpPr>
          <p:spPr>
            <a:xfrm>
              <a:off x="4210" y="429"/>
              <a:ext cx="1046" cy="2285"/>
            </a:xfrm>
            <a:prstGeom prst="rect">
              <a:avLst/>
            </a:prstGeom>
            <a:gradFill>
              <a:gsLst>
                <a:gs pos="0">
                  <a:srgbClr val="292929"/>
                </a:gs>
                <a:gs pos="100000">
                  <a:srgbClr val="80808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197" name="Google Shape;6197;p90"/>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198" name="Google Shape;6198;p90"/>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199" name="Google Shape;6199;p90"/>
            <p:cNvSpPr/>
            <p:nvPr/>
          </p:nvSpPr>
          <p:spPr>
            <a:xfrm>
              <a:off x="4210" y="690"/>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nvGrpSpPr>
            <p:cNvPr id="6200" name="Google Shape;6200;p90"/>
            <p:cNvGrpSpPr/>
            <p:nvPr/>
          </p:nvGrpSpPr>
          <p:grpSpPr>
            <a:xfrm>
              <a:off x="4748" y="666"/>
              <a:ext cx="578" cy="150"/>
              <a:chOff x="613" y="2566"/>
              <a:chExt cx="721" cy="144"/>
            </a:xfrm>
          </p:grpSpPr>
          <p:sp>
            <p:nvSpPr>
              <p:cNvPr id="6201" name="Google Shape;6201;p90"/>
              <p:cNvSpPr/>
              <p:nvPr/>
            </p:nvSpPr>
            <p:spPr>
              <a:xfrm>
                <a:off x="613" y="2566"/>
                <a:ext cx="721" cy="14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202" name="Google Shape;6202;p90"/>
              <p:cNvSpPr/>
              <p:nvPr/>
            </p:nvSpPr>
            <p:spPr>
              <a:xfrm>
                <a:off x="625" y="2581"/>
                <a:ext cx="696"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6203" name="Google Shape;6203;p90"/>
            <p:cNvSpPr/>
            <p:nvPr/>
          </p:nvSpPr>
          <p:spPr>
            <a:xfrm>
              <a:off x="4220" y="1022"/>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nvGrpSpPr>
            <p:cNvPr id="6204" name="Google Shape;6204;p90"/>
            <p:cNvGrpSpPr/>
            <p:nvPr/>
          </p:nvGrpSpPr>
          <p:grpSpPr>
            <a:xfrm>
              <a:off x="4748" y="990"/>
              <a:ext cx="578" cy="134"/>
              <a:chOff x="615" y="2564"/>
              <a:chExt cx="721" cy="139"/>
            </a:xfrm>
          </p:grpSpPr>
          <p:sp>
            <p:nvSpPr>
              <p:cNvPr id="6205" name="Google Shape;6205;p90"/>
              <p:cNvSpPr/>
              <p:nvPr/>
            </p:nvSpPr>
            <p:spPr>
              <a:xfrm>
                <a:off x="615" y="2564"/>
                <a:ext cx="721" cy="139"/>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206" name="Google Shape;6206;p90"/>
              <p:cNvSpPr/>
              <p:nvPr/>
            </p:nvSpPr>
            <p:spPr>
              <a:xfrm>
                <a:off x="628" y="2581"/>
                <a:ext cx="69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6207" name="Google Shape;6207;p90"/>
            <p:cNvSpPr/>
            <p:nvPr/>
          </p:nvSpPr>
          <p:spPr>
            <a:xfrm>
              <a:off x="4220" y="1354"/>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208" name="Google Shape;6208;p90"/>
            <p:cNvSpPr/>
            <p:nvPr/>
          </p:nvSpPr>
          <p:spPr>
            <a:xfrm>
              <a:off x="4230" y="1655"/>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nvGrpSpPr>
            <p:cNvPr id="6209" name="Google Shape;6209;p90"/>
            <p:cNvGrpSpPr/>
            <p:nvPr/>
          </p:nvGrpSpPr>
          <p:grpSpPr>
            <a:xfrm>
              <a:off x="4738" y="1647"/>
              <a:ext cx="578" cy="135"/>
              <a:chOff x="618" y="2586"/>
              <a:chExt cx="720" cy="124"/>
            </a:xfrm>
          </p:grpSpPr>
          <p:sp>
            <p:nvSpPr>
              <p:cNvPr id="6210" name="Google Shape;6210;p90"/>
              <p:cNvSpPr/>
              <p:nvPr/>
            </p:nvSpPr>
            <p:spPr>
              <a:xfrm>
                <a:off x="618" y="2586"/>
                <a:ext cx="720" cy="12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211" name="Google Shape;6211;p90"/>
              <p:cNvSpPr/>
              <p:nvPr/>
            </p:nvSpPr>
            <p:spPr>
              <a:xfrm>
                <a:off x="630" y="2586"/>
                <a:ext cx="695"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6212" name="Google Shape;6212;p90"/>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6213" name="Google Shape;6213;p90"/>
            <p:cNvGrpSpPr/>
            <p:nvPr/>
          </p:nvGrpSpPr>
          <p:grpSpPr>
            <a:xfrm>
              <a:off x="4738" y="1330"/>
              <a:ext cx="588" cy="134"/>
              <a:chOff x="613" y="2571"/>
              <a:chExt cx="732" cy="134"/>
            </a:xfrm>
          </p:grpSpPr>
          <p:sp>
            <p:nvSpPr>
              <p:cNvPr id="6214" name="Google Shape;6214;p90"/>
              <p:cNvSpPr/>
              <p:nvPr/>
            </p:nvSpPr>
            <p:spPr>
              <a:xfrm>
                <a:off x="613" y="2571"/>
                <a:ext cx="732" cy="13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215" name="Google Shape;6215;p90"/>
              <p:cNvSpPr/>
              <p:nvPr/>
            </p:nvSpPr>
            <p:spPr>
              <a:xfrm>
                <a:off x="625" y="2587"/>
                <a:ext cx="720"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6216" name="Google Shape;6216;p90"/>
            <p:cNvSpPr/>
            <p:nvPr/>
          </p:nvSpPr>
          <p:spPr>
            <a:xfrm>
              <a:off x="5246" y="429"/>
              <a:ext cx="70" cy="2285"/>
            </a:xfrm>
            <a:prstGeom prst="rect">
              <a:avLst/>
            </a:prstGeom>
            <a:gradFill>
              <a:gsLst>
                <a:gs pos="0">
                  <a:srgbClr val="333333"/>
                </a:gs>
                <a:gs pos="50000">
                  <a:srgbClr val="DDDDDD"/>
                </a:gs>
                <a:gs pos="100000">
                  <a:srgbClr val="333333"/>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217" name="Google Shape;6217;p90"/>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218" name="Google Shape;6218;p90"/>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219" name="Google Shape;6219;p90"/>
            <p:cNvSpPr/>
            <p:nvPr/>
          </p:nvSpPr>
          <p:spPr>
            <a:xfrm>
              <a:off x="5515" y="2611"/>
              <a:ext cx="50" cy="95"/>
            </a:xfrm>
            <a:prstGeom prst="ellipse">
              <a:avLst/>
            </a:prstGeom>
            <a:solidFill>
              <a:srgbClr val="3333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220" name="Google Shape;6220;p90"/>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221" name="Google Shape;6221;p90"/>
            <p:cNvSpPr/>
            <p:nvPr/>
          </p:nvSpPr>
          <p:spPr>
            <a:xfrm>
              <a:off x="4140" y="2675"/>
              <a:ext cx="1196" cy="150"/>
            </a:xfrm>
            <a:prstGeom prst="roundRect">
              <a:avLst>
                <a:gd fmla="val 50000" name="adj"/>
              </a:avLst>
            </a:prstGeom>
            <a:solidFill>
              <a:srgbClr val="DDDDDD"/>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222" name="Google Shape;6222;p90"/>
            <p:cNvSpPr/>
            <p:nvPr/>
          </p:nvSpPr>
          <p:spPr>
            <a:xfrm>
              <a:off x="4210" y="2714"/>
              <a:ext cx="1066" cy="79"/>
            </a:xfrm>
            <a:prstGeom prst="roundRect">
              <a:avLst>
                <a:gd fmla="val 50000" name="adj"/>
              </a:avLst>
            </a:prstGeom>
            <a:gradFill>
              <a:gsLst>
                <a:gs pos="0">
                  <a:schemeClr val="dk2"/>
                </a:gs>
                <a:gs pos="100000">
                  <a:schemeClr val="lt2"/>
                </a:gs>
              </a:gsLst>
              <a:lin ang="0" scaled="0"/>
            </a:gra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223" name="Google Shape;6223;p90"/>
            <p:cNvSpPr/>
            <p:nvPr/>
          </p:nvSpPr>
          <p:spPr>
            <a:xfrm>
              <a:off x="4309" y="2382"/>
              <a:ext cx="159" cy="142"/>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224" name="Google Shape;6224;p90"/>
            <p:cNvSpPr/>
            <p:nvPr/>
          </p:nvSpPr>
          <p:spPr>
            <a:xfrm>
              <a:off x="4489" y="2382"/>
              <a:ext cx="159" cy="142"/>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Noto Sans Symbols"/>
                <a:buNone/>
              </a:pPr>
              <a:r>
                <a:t/>
              </a:r>
              <a:endParaRPr b="0" i="0" sz="1800" u="none" cap="none" strike="noStrike">
                <a:solidFill>
                  <a:srgbClr val="FF0000"/>
                </a:solidFill>
                <a:latin typeface="Arial"/>
                <a:ea typeface="Arial"/>
                <a:cs typeface="Arial"/>
                <a:sym typeface="Arial"/>
              </a:endParaRPr>
            </a:p>
          </p:txBody>
        </p:sp>
        <p:sp>
          <p:nvSpPr>
            <p:cNvPr id="6225" name="Google Shape;6225;p90"/>
            <p:cNvSpPr/>
            <p:nvPr/>
          </p:nvSpPr>
          <p:spPr>
            <a:xfrm>
              <a:off x="4658" y="2382"/>
              <a:ext cx="159" cy="142"/>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226" name="Google Shape;6226;p90"/>
            <p:cNvSpPr/>
            <p:nvPr/>
          </p:nvSpPr>
          <p:spPr>
            <a:xfrm>
              <a:off x="5067" y="1837"/>
              <a:ext cx="80" cy="759"/>
            </a:xfrm>
            <a:prstGeom prst="rect">
              <a:avLst/>
            </a:prstGeom>
            <a:solidFill>
              <a:srgbClr val="29292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grpSp>
        <p:nvGrpSpPr>
          <p:cNvPr id="6227" name="Google Shape;6227;p90"/>
          <p:cNvGrpSpPr/>
          <p:nvPr/>
        </p:nvGrpSpPr>
        <p:grpSpPr>
          <a:xfrm>
            <a:off x="6755725" y="5788678"/>
            <a:ext cx="214974" cy="403920"/>
            <a:chOff x="4140" y="429"/>
            <a:chExt cx="1425" cy="2396"/>
          </a:xfrm>
        </p:grpSpPr>
        <p:sp>
          <p:nvSpPr>
            <p:cNvPr id="6228" name="Google Shape;6228;p90"/>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229" name="Google Shape;6229;p90"/>
            <p:cNvSpPr/>
            <p:nvPr/>
          </p:nvSpPr>
          <p:spPr>
            <a:xfrm>
              <a:off x="4210" y="429"/>
              <a:ext cx="1046" cy="2285"/>
            </a:xfrm>
            <a:prstGeom prst="rect">
              <a:avLst/>
            </a:prstGeom>
            <a:gradFill>
              <a:gsLst>
                <a:gs pos="0">
                  <a:srgbClr val="292929"/>
                </a:gs>
                <a:gs pos="100000">
                  <a:srgbClr val="80808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230" name="Google Shape;6230;p90"/>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231" name="Google Shape;6231;p90"/>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232" name="Google Shape;6232;p90"/>
            <p:cNvSpPr/>
            <p:nvPr/>
          </p:nvSpPr>
          <p:spPr>
            <a:xfrm>
              <a:off x="4210" y="690"/>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nvGrpSpPr>
            <p:cNvPr id="6233" name="Google Shape;6233;p90"/>
            <p:cNvGrpSpPr/>
            <p:nvPr/>
          </p:nvGrpSpPr>
          <p:grpSpPr>
            <a:xfrm>
              <a:off x="4748" y="666"/>
              <a:ext cx="578" cy="150"/>
              <a:chOff x="613" y="2566"/>
              <a:chExt cx="721" cy="144"/>
            </a:xfrm>
          </p:grpSpPr>
          <p:sp>
            <p:nvSpPr>
              <p:cNvPr id="6234" name="Google Shape;6234;p90"/>
              <p:cNvSpPr/>
              <p:nvPr/>
            </p:nvSpPr>
            <p:spPr>
              <a:xfrm>
                <a:off x="613" y="2566"/>
                <a:ext cx="721" cy="14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235" name="Google Shape;6235;p90"/>
              <p:cNvSpPr/>
              <p:nvPr/>
            </p:nvSpPr>
            <p:spPr>
              <a:xfrm>
                <a:off x="625" y="2581"/>
                <a:ext cx="696"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6236" name="Google Shape;6236;p90"/>
            <p:cNvSpPr/>
            <p:nvPr/>
          </p:nvSpPr>
          <p:spPr>
            <a:xfrm>
              <a:off x="4220" y="1022"/>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nvGrpSpPr>
            <p:cNvPr id="6237" name="Google Shape;6237;p90"/>
            <p:cNvGrpSpPr/>
            <p:nvPr/>
          </p:nvGrpSpPr>
          <p:grpSpPr>
            <a:xfrm>
              <a:off x="4748" y="990"/>
              <a:ext cx="578" cy="134"/>
              <a:chOff x="615" y="2564"/>
              <a:chExt cx="721" cy="139"/>
            </a:xfrm>
          </p:grpSpPr>
          <p:sp>
            <p:nvSpPr>
              <p:cNvPr id="6238" name="Google Shape;6238;p90"/>
              <p:cNvSpPr/>
              <p:nvPr/>
            </p:nvSpPr>
            <p:spPr>
              <a:xfrm>
                <a:off x="615" y="2564"/>
                <a:ext cx="721" cy="139"/>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239" name="Google Shape;6239;p90"/>
              <p:cNvSpPr/>
              <p:nvPr/>
            </p:nvSpPr>
            <p:spPr>
              <a:xfrm>
                <a:off x="628" y="2581"/>
                <a:ext cx="69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6240" name="Google Shape;6240;p90"/>
            <p:cNvSpPr/>
            <p:nvPr/>
          </p:nvSpPr>
          <p:spPr>
            <a:xfrm>
              <a:off x="4220" y="1354"/>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241" name="Google Shape;6241;p90"/>
            <p:cNvSpPr/>
            <p:nvPr/>
          </p:nvSpPr>
          <p:spPr>
            <a:xfrm>
              <a:off x="4230" y="1655"/>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nvGrpSpPr>
            <p:cNvPr id="6242" name="Google Shape;6242;p90"/>
            <p:cNvGrpSpPr/>
            <p:nvPr/>
          </p:nvGrpSpPr>
          <p:grpSpPr>
            <a:xfrm>
              <a:off x="4738" y="1647"/>
              <a:ext cx="578" cy="135"/>
              <a:chOff x="618" y="2586"/>
              <a:chExt cx="720" cy="124"/>
            </a:xfrm>
          </p:grpSpPr>
          <p:sp>
            <p:nvSpPr>
              <p:cNvPr id="6243" name="Google Shape;6243;p90"/>
              <p:cNvSpPr/>
              <p:nvPr/>
            </p:nvSpPr>
            <p:spPr>
              <a:xfrm>
                <a:off x="618" y="2586"/>
                <a:ext cx="720" cy="12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244" name="Google Shape;6244;p90"/>
              <p:cNvSpPr/>
              <p:nvPr/>
            </p:nvSpPr>
            <p:spPr>
              <a:xfrm>
                <a:off x="630" y="2586"/>
                <a:ext cx="695"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6245" name="Google Shape;6245;p90"/>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6246" name="Google Shape;6246;p90"/>
            <p:cNvGrpSpPr/>
            <p:nvPr/>
          </p:nvGrpSpPr>
          <p:grpSpPr>
            <a:xfrm>
              <a:off x="4738" y="1330"/>
              <a:ext cx="588" cy="134"/>
              <a:chOff x="613" y="2571"/>
              <a:chExt cx="732" cy="134"/>
            </a:xfrm>
          </p:grpSpPr>
          <p:sp>
            <p:nvSpPr>
              <p:cNvPr id="6247" name="Google Shape;6247;p90"/>
              <p:cNvSpPr/>
              <p:nvPr/>
            </p:nvSpPr>
            <p:spPr>
              <a:xfrm>
                <a:off x="613" y="2571"/>
                <a:ext cx="732" cy="13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248" name="Google Shape;6248;p90"/>
              <p:cNvSpPr/>
              <p:nvPr/>
            </p:nvSpPr>
            <p:spPr>
              <a:xfrm>
                <a:off x="625" y="2587"/>
                <a:ext cx="720"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6249" name="Google Shape;6249;p90"/>
            <p:cNvSpPr/>
            <p:nvPr/>
          </p:nvSpPr>
          <p:spPr>
            <a:xfrm>
              <a:off x="5246" y="429"/>
              <a:ext cx="70" cy="2285"/>
            </a:xfrm>
            <a:prstGeom prst="rect">
              <a:avLst/>
            </a:prstGeom>
            <a:gradFill>
              <a:gsLst>
                <a:gs pos="0">
                  <a:srgbClr val="333333"/>
                </a:gs>
                <a:gs pos="50000">
                  <a:srgbClr val="DDDDDD"/>
                </a:gs>
                <a:gs pos="100000">
                  <a:srgbClr val="333333"/>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250" name="Google Shape;6250;p90"/>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251" name="Google Shape;6251;p90"/>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252" name="Google Shape;6252;p90"/>
            <p:cNvSpPr/>
            <p:nvPr/>
          </p:nvSpPr>
          <p:spPr>
            <a:xfrm>
              <a:off x="5515" y="2611"/>
              <a:ext cx="50" cy="95"/>
            </a:xfrm>
            <a:prstGeom prst="ellipse">
              <a:avLst/>
            </a:prstGeom>
            <a:solidFill>
              <a:srgbClr val="3333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253" name="Google Shape;6253;p90"/>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254" name="Google Shape;6254;p90"/>
            <p:cNvSpPr/>
            <p:nvPr/>
          </p:nvSpPr>
          <p:spPr>
            <a:xfrm>
              <a:off x="4140" y="2675"/>
              <a:ext cx="1196" cy="150"/>
            </a:xfrm>
            <a:prstGeom prst="roundRect">
              <a:avLst>
                <a:gd fmla="val 50000" name="adj"/>
              </a:avLst>
            </a:prstGeom>
            <a:solidFill>
              <a:srgbClr val="DDDDDD"/>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255" name="Google Shape;6255;p90"/>
            <p:cNvSpPr/>
            <p:nvPr/>
          </p:nvSpPr>
          <p:spPr>
            <a:xfrm>
              <a:off x="4210" y="2714"/>
              <a:ext cx="1066" cy="79"/>
            </a:xfrm>
            <a:prstGeom prst="roundRect">
              <a:avLst>
                <a:gd fmla="val 50000" name="adj"/>
              </a:avLst>
            </a:prstGeom>
            <a:gradFill>
              <a:gsLst>
                <a:gs pos="0">
                  <a:schemeClr val="dk2"/>
                </a:gs>
                <a:gs pos="100000">
                  <a:schemeClr val="lt2"/>
                </a:gs>
              </a:gsLst>
              <a:lin ang="0" scaled="0"/>
            </a:gra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256" name="Google Shape;6256;p90"/>
            <p:cNvSpPr/>
            <p:nvPr/>
          </p:nvSpPr>
          <p:spPr>
            <a:xfrm>
              <a:off x="4309" y="2382"/>
              <a:ext cx="159" cy="142"/>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257" name="Google Shape;6257;p90"/>
            <p:cNvSpPr/>
            <p:nvPr/>
          </p:nvSpPr>
          <p:spPr>
            <a:xfrm>
              <a:off x="4489" y="2382"/>
              <a:ext cx="159" cy="142"/>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Noto Sans Symbols"/>
                <a:buNone/>
              </a:pPr>
              <a:r>
                <a:t/>
              </a:r>
              <a:endParaRPr b="0" i="0" sz="1800" u="none" cap="none" strike="noStrike">
                <a:solidFill>
                  <a:srgbClr val="FF0000"/>
                </a:solidFill>
                <a:latin typeface="Arial"/>
                <a:ea typeface="Arial"/>
                <a:cs typeface="Arial"/>
                <a:sym typeface="Arial"/>
              </a:endParaRPr>
            </a:p>
          </p:txBody>
        </p:sp>
        <p:sp>
          <p:nvSpPr>
            <p:cNvPr id="6258" name="Google Shape;6258;p90"/>
            <p:cNvSpPr/>
            <p:nvPr/>
          </p:nvSpPr>
          <p:spPr>
            <a:xfrm>
              <a:off x="4658" y="2382"/>
              <a:ext cx="159" cy="142"/>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259" name="Google Shape;6259;p90"/>
            <p:cNvSpPr/>
            <p:nvPr/>
          </p:nvSpPr>
          <p:spPr>
            <a:xfrm>
              <a:off x="5067" y="1837"/>
              <a:ext cx="80" cy="759"/>
            </a:xfrm>
            <a:prstGeom prst="rect">
              <a:avLst/>
            </a:prstGeom>
            <a:solidFill>
              <a:srgbClr val="29292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grpSp>
        <p:nvGrpSpPr>
          <p:cNvPr id="6260" name="Google Shape;6260;p90"/>
          <p:cNvGrpSpPr/>
          <p:nvPr/>
        </p:nvGrpSpPr>
        <p:grpSpPr>
          <a:xfrm>
            <a:off x="5852005" y="4128902"/>
            <a:ext cx="367224" cy="240304"/>
            <a:chOff x="7493876" y="2774731"/>
            <a:chExt cx="1481958" cy="894622"/>
          </a:xfrm>
        </p:grpSpPr>
        <p:sp>
          <p:nvSpPr>
            <p:cNvPr id="6261" name="Google Shape;6261;p90"/>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6262" name="Google Shape;6262;p90"/>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6263" name="Google Shape;6263;p90"/>
            <p:cNvGrpSpPr/>
            <p:nvPr/>
          </p:nvGrpSpPr>
          <p:grpSpPr>
            <a:xfrm>
              <a:off x="7713663" y="2848339"/>
              <a:ext cx="1042107" cy="425543"/>
              <a:chOff x="7786941" y="2884917"/>
              <a:chExt cx="897649" cy="353919"/>
            </a:xfrm>
          </p:grpSpPr>
          <p:sp>
            <p:nvSpPr>
              <p:cNvPr id="6264" name="Google Shape;6264;p90"/>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265" name="Google Shape;6265;p90"/>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266" name="Google Shape;6266;p90"/>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267" name="Google Shape;6267;p90"/>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6268" name="Google Shape;6268;p90"/>
          <p:cNvGrpSpPr/>
          <p:nvPr/>
        </p:nvGrpSpPr>
        <p:grpSpPr>
          <a:xfrm>
            <a:off x="6354771" y="4172041"/>
            <a:ext cx="367224" cy="240304"/>
            <a:chOff x="7493876" y="2774731"/>
            <a:chExt cx="1481958" cy="894622"/>
          </a:xfrm>
        </p:grpSpPr>
        <p:sp>
          <p:nvSpPr>
            <p:cNvPr id="6269" name="Google Shape;6269;p90"/>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6270" name="Google Shape;6270;p90"/>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6271" name="Google Shape;6271;p90"/>
            <p:cNvGrpSpPr/>
            <p:nvPr/>
          </p:nvGrpSpPr>
          <p:grpSpPr>
            <a:xfrm>
              <a:off x="7713663" y="2848339"/>
              <a:ext cx="1042107" cy="425543"/>
              <a:chOff x="7786941" y="2884917"/>
              <a:chExt cx="897649" cy="353919"/>
            </a:xfrm>
          </p:grpSpPr>
          <p:sp>
            <p:nvSpPr>
              <p:cNvPr id="6272" name="Google Shape;6272;p90"/>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273" name="Google Shape;6273;p90"/>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274" name="Google Shape;6274;p90"/>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275" name="Google Shape;6275;p90"/>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6276" name="Google Shape;6276;p90"/>
          <p:cNvGrpSpPr/>
          <p:nvPr/>
        </p:nvGrpSpPr>
        <p:grpSpPr>
          <a:xfrm>
            <a:off x="4803287" y="4138272"/>
            <a:ext cx="354986" cy="175668"/>
            <a:chOff x="7493876" y="2774731"/>
            <a:chExt cx="1481958" cy="894622"/>
          </a:xfrm>
        </p:grpSpPr>
        <p:sp>
          <p:nvSpPr>
            <p:cNvPr id="6277" name="Google Shape;6277;p90"/>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6278" name="Google Shape;6278;p90"/>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6279" name="Google Shape;6279;p90"/>
            <p:cNvGrpSpPr/>
            <p:nvPr/>
          </p:nvGrpSpPr>
          <p:grpSpPr>
            <a:xfrm>
              <a:off x="7713663" y="2848339"/>
              <a:ext cx="1042107" cy="425543"/>
              <a:chOff x="7786941" y="2884917"/>
              <a:chExt cx="897649" cy="353919"/>
            </a:xfrm>
          </p:grpSpPr>
          <p:sp>
            <p:nvSpPr>
              <p:cNvPr id="6280" name="Google Shape;6280;p90"/>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281" name="Google Shape;6281;p90"/>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282" name="Google Shape;6282;p90"/>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283" name="Google Shape;6283;p90"/>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6284" name="Google Shape;6284;p90"/>
          <p:cNvGrpSpPr/>
          <p:nvPr/>
        </p:nvGrpSpPr>
        <p:grpSpPr>
          <a:xfrm>
            <a:off x="6001110" y="4947964"/>
            <a:ext cx="393760" cy="218578"/>
            <a:chOff x="7493876" y="2774731"/>
            <a:chExt cx="1481958" cy="894622"/>
          </a:xfrm>
        </p:grpSpPr>
        <p:sp>
          <p:nvSpPr>
            <p:cNvPr id="6285" name="Google Shape;6285;p90"/>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6286" name="Google Shape;6286;p90"/>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6287" name="Google Shape;6287;p90"/>
            <p:cNvGrpSpPr/>
            <p:nvPr/>
          </p:nvGrpSpPr>
          <p:grpSpPr>
            <a:xfrm>
              <a:off x="7713663" y="2848339"/>
              <a:ext cx="1042107" cy="425543"/>
              <a:chOff x="7786941" y="2884917"/>
              <a:chExt cx="897649" cy="353919"/>
            </a:xfrm>
          </p:grpSpPr>
          <p:sp>
            <p:nvSpPr>
              <p:cNvPr id="6288" name="Google Shape;6288;p90"/>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289" name="Google Shape;6289;p90"/>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290" name="Google Shape;6290;p90"/>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291" name="Google Shape;6291;p90"/>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6292" name="Google Shape;6292;p90"/>
          <p:cNvGrpSpPr/>
          <p:nvPr/>
        </p:nvGrpSpPr>
        <p:grpSpPr>
          <a:xfrm>
            <a:off x="6536775" y="5162261"/>
            <a:ext cx="393760" cy="218578"/>
            <a:chOff x="7493876" y="2774731"/>
            <a:chExt cx="1481958" cy="894622"/>
          </a:xfrm>
        </p:grpSpPr>
        <p:sp>
          <p:nvSpPr>
            <p:cNvPr id="6293" name="Google Shape;6293;p90"/>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6294" name="Google Shape;6294;p90"/>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6295" name="Google Shape;6295;p90"/>
            <p:cNvGrpSpPr/>
            <p:nvPr/>
          </p:nvGrpSpPr>
          <p:grpSpPr>
            <a:xfrm>
              <a:off x="7713663" y="2848339"/>
              <a:ext cx="1042107" cy="425543"/>
              <a:chOff x="7786941" y="2884917"/>
              <a:chExt cx="897649" cy="353919"/>
            </a:xfrm>
          </p:grpSpPr>
          <p:sp>
            <p:nvSpPr>
              <p:cNvPr id="6296" name="Google Shape;6296;p90"/>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297" name="Google Shape;6297;p90"/>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298" name="Google Shape;6298;p90"/>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299" name="Google Shape;6299;p90"/>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6300" name="Google Shape;6300;p90"/>
          <p:cNvGrpSpPr/>
          <p:nvPr/>
        </p:nvGrpSpPr>
        <p:grpSpPr>
          <a:xfrm>
            <a:off x="5534723" y="1952089"/>
            <a:ext cx="271847" cy="453062"/>
            <a:chOff x="5534723" y="1952089"/>
            <a:chExt cx="271847" cy="453062"/>
          </a:xfrm>
        </p:grpSpPr>
        <p:pic>
          <p:nvPicPr>
            <p:cNvPr descr="cell_tower_radiation copy" id="6301" name="Google Shape;6301;p90"/>
            <p:cNvPicPr preferRelativeResize="0"/>
            <p:nvPr/>
          </p:nvPicPr>
          <p:blipFill rotWithShape="1">
            <a:blip r:embed="rId22">
              <a:alphaModFix/>
            </a:blip>
            <a:srcRect b="0" l="0" r="0" t="0"/>
            <a:stretch/>
          </p:blipFill>
          <p:spPr>
            <a:xfrm>
              <a:off x="5534723" y="1952089"/>
              <a:ext cx="271847" cy="197860"/>
            </a:xfrm>
            <a:prstGeom prst="rect">
              <a:avLst/>
            </a:prstGeom>
            <a:noFill/>
            <a:ln>
              <a:noFill/>
            </a:ln>
          </p:spPr>
        </p:pic>
        <p:sp>
          <p:nvSpPr>
            <p:cNvPr id="6302" name="Google Shape;6302;p90"/>
            <p:cNvSpPr/>
            <p:nvPr/>
          </p:nvSpPr>
          <p:spPr>
            <a:xfrm>
              <a:off x="5640100" y="2023483"/>
              <a:ext cx="52388" cy="49485"/>
            </a:xfrm>
            <a:prstGeom prst="ellipse">
              <a:avLst/>
            </a:prstGeom>
            <a:solidFill>
              <a:schemeClr val="dk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nvGrpSpPr>
            <p:cNvPr id="6303" name="Google Shape;6303;p90"/>
            <p:cNvGrpSpPr/>
            <p:nvPr/>
          </p:nvGrpSpPr>
          <p:grpSpPr>
            <a:xfrm>
              <a:off x="5562338" y="2043663"/>
              <a:ext cx="212313" cy="361488"/>
              <a:chOff x="3130" y="3288"/>
              <a:chExt cx="410" cy="742"/>
            </a:xfrm>
          </p:grpSpPr>
          <p:cxnSp>
            <p:nvCxnSpPr>
              <p:cNvPr id="6304" name="Google Shape;6304;p90"/>
              <p:cNvCxnSpPr/>
              <p:nvPr/>
            </p:nvCxnSpPr>
            <p:spPr>
              <a:xfrm flipH="1">
                <a:off x="3130" y="3288"/>
                <a:ext cx="205" cy="672"/>
              </a:xfrm>
              <a:prstGeom prst="straightConnector1">
                <a:avLst/>
              </a:prstGeom>
              <a:noFill/>
              <a:ln cap="flat" cmpd="sng" w="9525">
                <a:solidFill>
                  <a:schemeClr val="dk1"/>
                </a:solidFill>
                <a:prstDash val="solid"/>
                <a:round/>
                <a:headEnd len="med" w="med" type="none"/>
                <a:tailEnd len="med" w="med" type="none"/>
              </a:ln>
            </p:spPr>
          </p:cxnSp>
          <p:cxnSp>
            <p:nvCxnSpPr>
              <p:cNvPr id="6305" name="Google Shape;6305;p90"/>
              <p:cNvCxnSpPr/>
              <p:nvPr/>
            </p:nvCxnSpPr>
            <p:spPr>
              <a:xfrm>
                <a:off x="3335" y="3288"/>
                <a:ext cx="205" cy="669"/>
              </a:xfrm>
              <a:prstGeom prst="straightConnector1">
                <a:avLst/>
              </a:prstGeom>
              <a:noFill/>
              <a:ln cap="flat" cmpd="sng" w="9525">
                <a:solidFill>
                  <a:schemeClr val="dk1"/>
                </a:solidFill>
                <a:prstDash val="solid"/>
                <a:round/>
                <a:headEnd len="med" w="med" type="none"/>
                <a:tailEnd len="med" w="med" type="none"/>
              </a:ln>
            </p:spPr>
          </p:cxnSp>
          <p:cxnSp>
            <p:nvCxnSpPr>
              <p:cNvPr id="6306" name="Google Shape;6306;p90"/>
              <p:cNvCxnSpPr/>
              <p:nvPr/>
            </p:nvCxnSpPr>
            <p:spPr>
              <a:xfrm>
                <a:off x="3130" y="3957"/>
                <a:ext cx="205" cy="73"/>
              </a:xfrm>
              <a:prstGeom prst="straightConnector1">
                <a:avLst/>
              </a:prstGeom>
              <a:noFill/>
              <a:ln cap="flat" cmpd="sng" w="9525">
                <a:solidFill>
                  <a:schemeClr val="dk1"/>
                </a:solidFill>
                <a:prstDash val="solid"/>
                <a:round/>
                <a:headEnd len="med" w="med" type="none"/>
                <a:tailEnd len="med" w="med" type="none"/>
              </a:ln>
            </p:spPr>
          </p:cxnSp>
          <p:cxnSp>
            <p:nvCxnSpPr>
              <p:cNvPr id="6307" name="Google Shape;6307;p90"/>
              <p:cNvCxnSpPr/>
              <p:nvPr/>
            </p:nvCxnSpPr>
            <p:spPr>
              <a:xfrm flipH="1">
                <a:off x="3335" y="3957"/>
                <a:ext cx="205" cy="73"/>
              </a:xfrm>
              <a:prstGeom prst="straightConnector1">
                <a:avLst/>
              </a:prstGeom>
              <a:noFill/>
              <a:ln cap="flat" cmpd="sng" w="9525">
                <a:solidFill>
                  <a:schemeClr val="dk1"/>
                </a:solidFill>
                <a:prstDash val="solid"/>
                <a:round/>
                <a:headEnd len="med" w="med" type="none"/>
                <a:tailEnd len="med" w="med" type="none"/>
              </a:ln>
            </p:spPr>
          </p:cxnSp>
          <p:cxnSp>
            <p:nvCxnSpPr>
              <p:cNvPr id="6308" name="Google Shape;6308;p90"/>
              <p:cNvCxnSpPr/>
              <p:nvPr/>
            </p:nvCxnSpPr>
            <p:spPr>
              <a:xfrm>
                <a:off x="3335" y="3303"/>
                <a:ext cx="0" cy="727"/>
              </a:xfrm>
              <a:prstGeom prst="straightConnector1">
                <a:avLst/>
              </a:prstGeom>
              <a:noFill/>
              <a:ln cap="flat" cmpd="sng" w="9525">
                <a:solidFill>
                  <a:schemeClr val="dk1"/>
                </a:solidFill>
                <a:prstDash val="solid"/>
                <a:round/>
                <a:headEnd len="med" w="med" type="none"/>
                <a:tailEnd len="med" w="med" type="none"/>
              </a:ln>
            </p:spPr>
          </p:cxnSp>
          <p:cxnSp>
            <p:nvCxnSpPr>
              <p:cNvPr id="6309" name="Google Shape;6309;p90"/>
              <p:cNvCxnSpPr/>
              <p:nvPr/>
            </p:nvCxnSpPr>
            <p:spPr>
              <a:xfrm flipH="1" rot="10800000">
                <a:off x="3130" y="3888"/>
                <a:ext cx="205" cy="72"/>
              </a:xfrm>
              <a:prstGeom prst="straightConnector1">
                <a:avLst/>
              </a:prstGeom>
              <a:noFill/>
              <a:ln cap="flat" cmpd="sng" w="9525">
                <a:solidFill>
                  <a:schemeClr val="dk1"/>
                </a:solidFill>
                <a:prstDash val="solid"/>
                <a:round/>
                <a:headEnd len="med" w="med" type="none"/>
                <a:tailEnd len="med" w="med" type="none"/>
              </a:ln>
            </p:spPr>
          </p:cxnSp>
          <p:cxnSp>
            <p:nvCxnSpPr>
              <p:cNvPr id="6310" name="Google Shape;6310;p90"/>
              <p:cNvCxnSpPr/>
              <p:nvPr/>
            </p:nvCxnSpPr>
            <p:spPr>
              <a:xfrm rot="10800000">
                <a:off x="3335" y="3888"/>
                <a:ext cx="205" cy="69"/>
              </a:xfrm>
              <a:prstGeom prst="straightConnector1">
                <a:avLst/>
              </a:prstGeom>
              <a:noFill/>
              <a:ln cap="flat" cmpd="sng" w="9525">
                <a:solidFill>
                  <a:schemeClr val="dk1"/>
                </a:solidFill>
                <a:prstDash val="solid"/>
                <a:round/>
                <a:headEnd len="med" w="med" type="none"/>
                <a:tailEnd len="med" w="med" type="none"/>
              </a:ln>
            </p:spPr>
          </p:cxnSp>
          <p:cxnSp>
            <p:nvCxnSpPr>
              <p:cNvPr id="6311" name="Google Shape;6311;p90"/>
              <p:cNvCxnSpPr/>
              <p:nvPr/>
            </p:nvCxnSpPr>
            <p:spPr>
              <a:xfrm>
                <a:off x="3217" y="3668"/>
                <a:ext cx="118" cy="55"/>
              </a:xfrm>
              <a:prstGeom prst="straightConnector1">
                <a:avLst/>
              </a:prstGeom>
              <a:noFill/>
              <a:ln cap="flat" cmpd="sng" w="9525">
                <a:solidFill>
                  <a:schemeClr val="dk1"/>
                </a:solidFill>
                <a:prstDash val="solid"/>
                <a:round/>
                <a:headEnd len="med" w="med" type="none"/>
                <a:tailEnd len="med" w="med" type="none"/>
              </a:ln>
            </p:spPr>
          </p:cxnSp>
          <p:cxnSp>
            <p:nvCxnSpPr>
              <p:cNvPr id="6312" name="Google Shape;6312;p90"/>
              <p:cNvCxnSpPr/>
              <p:nvPr/>
            </p:nvCxnSpPr>
            <p:spPr>
              <a:xfrm flipH="1" rot="10800000">
                <a:off x="3335" y="3668"/>
                <a:ext cx="124" cy="55"/>
              </a:xfrm>
              <a:prstGeom prst="straightConnector1">
                <a:avLst/>
              </a:prstGeom>
              <a:noFill/>
              <a:ln cap="flat" cmpd="sng" w="9525">
                <a:solidFill>
                  <a:schemeClr val="dk1"/>
                </a:solidFill>
                <a:prstDash val="solid"/>
                <a:round/>
                <a:headEnd len="med" w="med" type="none"/>
                <a:tailEnd len="med" w="med" type="none"/>
              </a:ln>
            </p:spPr>
          </p:cxnSp>
          <p:cxnSp>
            <p:nvCxnSpPr>
              <p:cNvPr id="6313" name="Google Shape;6313;p90"/>
              <p:cNvCxnSpPr/>
              <p:nvPr/>
            </p:nvCxnSpPr>
            <p:spPr>
              <a:xfrm>
                <a:off x="3178" y="3766"/>
                <a:ext cx="152" cy="75"/>
              </a:xfrm>
              <a:prstGeom prst="straightConnector1">
                <a:avLst/>
              </a:prstGeom>
              <a:noFill/>
              <a:ln cap="flat" cmpd="sng" w="9525">
                <a:solidFill>
                  <a:schemeClr val="dk1"/>
                </a:solidFill>
                <a:prstDash val="solid"/>
                <a:round/>
                <a:headEnd len="med" w="med" type="none"/>
                <a:tailEnd len="med" w="med" type="none"/>
              </a:ln>
            </p:spPr>
          </p:cxnSp>
          <p:cxnSp>
            <p:nvCxnSpPr>
              <p:cNvPr id="6314" name="Google Shape;6314;p90"/>
              <p:cNvCxnSpPr/>
              <p:nvPr/>
            </p:nvCxnSpPr>
            <p:spPr>
              <a:xfrm flipH="1" rot="10800000">
                <a:off x="3335" y="3781"/>
                <a:ext cx="153" cy="66"/>
              </a:xfrm>
              <a:prstGeom prst="straightConnector1">
                <a:avLst/>
              </a:prstGeom>
              <a:noFill/>
              <a:ln cap="flat" cmpd="sng" w="9525">
                <a:solidFill>
                  <a:schemeClr val="dk1"/>
                </a:solidFill>
                <a:prstDash val="solid"/>
                <a:round/>
                <a:headEnd len="med" w="med" type="none"/>
                <a:tailEnd len="med" w="med" type="none"/>
              </a:ln>
            </p:spPr>
          </p:cxnSp>
          <p:cxnSp>
            <p:nvCxnSpPr>
              <p:cNvPr id="6315" name="Google Shape;6315;p90"/>
              <p:cNvCxnSpPr/>
              <p:nvPr/>
            </p:nvCxnSpPr>
            <p:spPr>
              <a:xfrm flipH="1" rot="10800000">
                <a:off x="3335" y="3567"/>
                <a:ext cx="78" cy="27"/>
              </a:xfrm>
              <a:prstGeom prst="straightConnector1">
                <a:avLst/>
              </a:prstGeom>
              <a:noFill/>
              <a:ln cap="flat" cmpd="sng" w="9525">
                <a:solidFill>
                  <a:schemeClr val="dk1"/>
                </a:solidFill>
                <a:prstDash val="solid"/>
                <a:round/>
                <a:headEnd len="med" w="med" type="none"/>
                <a:tailEnd len="med" w="med" type="none"/>
              </a:ln>
            </p:spPr>
          </p:cxnSp>
          <p:cxnSp>
            <p:nvCxnSpPr>
              <p:cNvPr id="6316" name="Google Shape;6316;p90"/>
              <p:cNvCxnSpPr/>
              <p:nvPr/>
            </p:nvCxnSpPr>
            <p:spPr>
              <a:xfrm flipH="1" rot="10800000">
                <a:off x="3335" y="3428"/>
                <a:ext cx="49" cy="21"/>
              </a:xfrm>
              <a:prstGeom prst="straightConnector1">
                <a:avLst/>
              </a:prstGeom>
              <a:noFill/>
              <a:ln cap="flat" cmpd="sng" w="9525">
                <a:solidFill>
                  <a:schemeClr val="dk1"/>
                </a:solidFill>
                <a:prstDash val="solid"/>
                <a:round/>
                <a:headEnd len="med" w="med" type="none"/>
                <a:tailEnd len="med" w="med" type="none"/>
              </a:ln>
            </p:spPr>
          </p:cxnSp>
          <p:cxnSp>
            <p:nvCxnSpPr>
              <p:cNvPr id="6317" name="Google Shape;6317;p90"/>
              <p:cNvCxnSpPr/>
              <p:nvPr/>
            </p:nvCxnSpPr>
            <p:spPr>
              <a:xfrm>
                <a:off x="3247" y="3558"/>
                <a:ext cx="95" cy="36"/>
              </a:xfrm>
              <a:prstGeom prst="straightConnector1">
                <a:avLst/>
              </a:prstGeom>
              <a:noFill/>
              <a:ln cap="flat" cmpd="sng" w="9525">
                <a:solidFill>
                  <a:schemeClr val="dk1"/>
                </a:solidFill>
                <a:prstDash val="solid"/>
                <a:round/>
                <a:headEnd len="med" w="med" type="none"/>
                <a:tailEnd len="med" w="med" type="none"/>
              </a:ln>
            </p:spPr>
          </p:cxnSp>
          <p:cxnSp>
            <p:nvCxnSpPr>
              <p:cNvPr id="6318" name="Google Shape;6318;p90"/>
              <p:cNvCxnSpPr/>
              <p:nvPr/>
            </p:nvCxnSpPr>
            <p:spPr>
              <a:xfrm>
                <a:off x="3289" y="3422"/>
                <a:ext cx="55" cy="36"/>
              </a:xfrm>
              <a:prstGeom prst="straightConnector1">
                <a:avLst/>
              </a:prstGeom>
              <a:noFill/>
              <a:ln cap="flat" cmpd="sng" w="9525">
                <a:solidFill>
                  <a:schemeClr val="dk1"/>
                </a:solidFill>
                <a:prstDash val="solid"/>
                <a:round/>
                <a:headEnd len="med" w="med" type="none"/>
                <a:tailEnd len="med" w="med" type="none"/>
              </a:ln>
            </p:spPr>
          </p:cxnSp>
        </p:grpSp>
      </p:grpSp>
      <p:cxnSp>
        <p:nvCxnSpPr>
          <p:cNvPr id="6319" name="Google Shape;6319;p90"/>
          <p:cNvCxnSpPr/>
          <p:nvPr/>
        </p:nvCxnSpPr>
        <p:spPr>
          <a:xfrm flipH="1">
            <a:off x="5420211" y="2869913"/>
            <a:ext cx="97012" cy="106867"/>
          </a:xfrm>
          <a:prstGeom prst="straightConnector1">
            <a:avLst/>
          </a:prstGeom>
          <a:noFill/>
          <a:ln cap="flat" cmpd="sng" w="9525">
            <a:solidFill>
              <a:schemeClr val="dk1"/>
            </a:solidFill>
            <a:prstDash val="solid"/>
            <a:round/>
            <a:headEnd len="med" w="med" type="none"/>
            <a:tailEnd len="med" w="med" type="none"/>
          </a:ln>
        </p:spPr>
      </p:cxnSp>
      <p:grpSp>
        <p:nvGrpSpPr>
          <p:cNvPr id="6320" name="Google Shape;6320;p90"/>
          <p:cNvGrpSpPr/>
          <p:nvPr/>
        </p:nvGrpSpPr>
        <p:grpSpPr>
          <a:xfrm>
            <a:off x="4625461" y="1922978"/>
            <a:ext cx="271847" cy="453062"/>
            <a:chOff x="5534723" y="1952089"/>
            <a:chExt cx="271847" cy="453062"/>
          </a:xfrm>
        </p:grpSpPr>
        <p:pic>
          <p:nvPicPr>
            <p:cNvPr descr="cell_tower_radiation copy" id="6321" name="Google Shape;6321;p90"/>
            <p:cNvPicPr preferRelativeResize="0"/>
            <p:nvPr/>
          </p:nvPicPr>
          <p:blipFill rotWithShape="1">
            <a:blip r:embed="rId22">
              <a:alphaModFix/>
            </a:blip>
            <a:srcRect b="0" l="0" r="0" t="0"/>
            <a:stretch/>
          </p:blipFill>
          <p:spPr>
            <a:xfrm>
              <a:off x="5534723" y="1952089"/>
              <a:ext cx="271847" cy="197860"/>
            </a:xfrm>
            <a:prstGeom prst="rect">
              <a:avLst/>
            </a:prstGeom>
            <a:noFill/>
            <a:ln>
              <a:noFill/>
            </a:ln>
          </p:spPr>
        </p:pic>
        <p:sp>
          <p:nvSpPr>
            <p:cNvPr id="6322" name="Google Shape;6322;p90"/>
            <p:cNvSpPr/>
            <p:nvPr/>
          </p:nvSpPr>
          <p:spPr>
            <a:xfrm>
              <a:off x="5640100" y="2023483"/>
              <a:ext cx="52388" cy="49485"/>
            </a:xfrm>
            <a:prstGeom prst="ellipse">
              <a:avLst/>
            </a:prstGeom>
            <a:solidFill>
              <a:schemeClr val="dk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nvGrpSpPr>
            <p:cNvPr id="6323" name="Google Shape;6323;p90"/>
            <p:cNvGrpSpPr/>
            <p:nvPr/>
          </p:nvGrpSpPr>
          <p:grpSpPr>
            <a:xfrm>
              <a:off x="5562338" y="2043663"/>
              <a:ext cx="212313" cy="361488"/>
              <a:chOff x="3130" y="3288"/>
              <a:chExt cx="410" cy="742"/>
            </a:xfrm>
          </p:grpSpPr>
          <p:cxnSp>
            <p:nvCxnSpPr>
              <p:cNvPr id="6324" name="Google Shape;6324;p90"/>
              <p:cNvCxnSpPr/>
              <p:nvPr/>
            </p:nvCxnSpPr>
            <p:spPr>
              <a:xfrm flipH="1">
                <a:off x="3130" y="3288"/>
                <a:ext cx="205" cy="672"/>
              </a:xfrm>
              <a:prstGeom prst="straightConnector1">
                <a:avLst/>
              </a:prstGeom>
              <a:noFill/>
              <a:ln cap="flat" cmpd="sng" w="9525">
                <a:solidFill>
                  <a:schemeClr val="dk1"/>
                </a:solidFill>
                <a:prstDash val="solid"/>
                <a:round/>
                <a:headEnd len="med" w="med" type="none"/>
                <a:tailEnd len="med" w="med" type="none"/>
              </a:ln>
            </p:spPr>
          </p:cxnSp>
          <p:cxnSp>
            <p:nvCxnSpPr>
              <p:cNvPr id="6325" name="Google Shape;6325;p90"/>
              <p:cNvCxnSpPr/>
              <p:nvPr/>
            </p:nvCxnSpPr>
            <p:spPr>
              <a:xfrm>
                <a:off x="3335" y="3288"/>
                <a:ext cx="205" cy="669"/>
              </a:xfrm>
              <a:prstGeom prst="straightConnector1">
                <a:avLst/>
              </a:prstGeom>
              <a:noFill/>
              <a:ln cap="flat" cmpd="sng" w="9525">
                <a:solidFill>
                  <a:schemeClr val="dk1"/>
                </a:solidFill>
                <a:prstDash val="solid"/>
                <a:round/>
                <a:headEnd len="med" w="med" type="none"/>
                <a:tailEnd len="med" w="med" type="none"/>
              </a:ln>
            </p:spPr>
          </p:cxnSp>
          <p:cxnSp>
            <p:nvCxnSpPr>
              <p:cNvPr id="6326" name="Google Shape;6326;p90"/>
              <p:cNvCxnSpPr/>
              <p:nvPr/>
            </p:nvCxnSpPr>
            <p:spPr>
              <a:xfrm>
                <a:off x="3130" y="3957"/>
                <a:ext cx="205" cy="73"/>
              </a:xfrm>
              <a:prstGeom prst="straightConnector1">
                <a:avLst/>
              </a:prstGeom>
              <a:noFill/>
              <a:ln cap="flat" cmpd="sng" w="9525">
                <a:solidFill>
                  <a:schemeClr val="dk1"/>
                </a:solidFill>
                <a:prstDash val="solid"/>
                <a:round/>
                <a:headEnd len="med" w="med" type="none"/>
                <a:tailEnd len="med" w="med" type="none"/>
              </a:ln>
            </p:spPr>
          </p:cxnSp>
          <p:cxnSp>
            <p:nvCxnSpPr>
              <p:cNvPr id="6327" name="Google Shape;6327;p90"/>
              <p:cNvCxnSpPr/>
              <p:nvPr/>
            </p:nvCxnSpPr>
            <p:spPr>
              <a:xfrm flipH="1">
                <a:off x="3335" y="3957"/>
                <a:ext cx="205" cy="73"/>
              </a:xfrm>
              <a:prstGeom prst="straightConnector1">
                <a:avLst/>
              </a:prstGeom>
              <a:noFill/>
              <a:ln cap="flat" cmpd="sng" w="9525">
                <a:solidFill>
                  <a:schemeClr val="dk1"/>
                </a:solidFill>
                <a:prstDash val="solid"/>
                <a:round/>
                <a:headEnd len="med" w="med" type="none"/>
                <a:tailEnd len="med" w="med" type="none"/>
              </a:ln>
            </p:spPr>
          </p:cxnSp>
          <p:cxnSp>
            <p:nvCxnSpPr>
              <p:cNvPr id="6328" name="Google Shape;6328;p90"/>
              <p:cNvCxnSpPr/>
              <p:nvPr/>
            </p:nvCxnSpPr>
            <p:spPr>
              <a:xfrm>
                <a:off x="3335" y="3303"/>
                <a:ext cx="0" cy="727"/>
              </a:xfrm>
              <a:prstGeom prst="straightConnector1">
                <a:avLst/>
              </a:prstGeom>
              <a:noFill/>
              <a:ln cap="flat" cmpd="sng" w="9525">
                <a:solidFill>
                  <a:schemeClr val="dk1"/>
                </a:solidFill>
                <a:prstDash val="solid"/>
                <a:round/>
                <a:headEnd len="med" w="med" type="none"/>
                <a:tailEnd len="med" w="med" type="none"/>
              </a:ln>
            </p:spPr>
          </p:cxnSp>
          <p:cxnSp>
            <p:nvCxnSpPr>
              <p:cNvPr id="6329" name="Google Shape;6329;p90"/>
              <p:cNvCxnSpPr/>
              <p:nvPr/>
            </p:nvCxnSpPr>
            <p:spPr>
              <a:xfrm flipH="1" rot="10800000">
                <a:off x="3130" y="3888"/>
                <a:ext cx="205" cy="72"/>
              </a:xfrm>
              <a:prstGeom prst="straightConnector1">
                <a:avLst/>
              </a:prstGeom>
              <a:noFill/>
              <a:ln cap="flat" cmpd="sng" w="9525">
                <a:solidFill>
                  <a:schemeClr val="dk1"/>
                </a:solidFill>
                <a:prstDash val="solid"/>
                <a:round/>
                <a:headEnd len="med" w="med" type="none"/>
                <a:tailEnd len="med" w="med" type="none"/>
              </a:ln>
            </p:spPr>
          </p:cxnSp>
          <p:cxnSp>
            <p:nvCxnSpPr>
              <p:cNvPr id="6330" name="Google Shape;6330;p90"/>
              <p:cNvCxnSpPr/>
              <p:nvPr/>
            </p:nvCxnSpPr>
            <p:spPr>
              <a:xfrm rot="10800000">
                <a:off x="3335" y="3888"/>
                <a:ext cx="205" cy="69"/>
              </a:xfrm>
              <a:prstGeom prst="straightConnector1">
                <a:avLst/>
              </a:prstGeom>
              <a:noFill/>
              <a:ln cap="flat" cmpd="sng" w="9525">
                <a:solidFill>
                  <a:schemeClr val="dk1"/>
                </a:solidFill>
                <a:prstDash val="solid"/>
                <a:round/>
                <a:headEnd len="med" w="med" type="none"/>
                <a:tailEnd len="med" w="med" type="none"/>
              </a:ln>
            </p:spPr>
          </p:cxnSp>
          <p:cxnSp>
            <p:nvCxnSpPr>
              <p:cNvPr id="6331" name="Google Shape;6331;p90"/>
              <p:cNvCxnSpPr/>
              <p:nvPr/>
            </p:nvCxnSpPr>
            <p:spPr>
              <a:xfrm>
                <a:off x="3217" y="3668"/>
                <a:ext cx="118" cy="55"/>
              </a:xfrm>
              <a:prstGeom prst="straightConnector1">
                <a:avLst/>
              </a:prstGeom>
              <a:noFill/>
              <a:ln cap="flat" cmpd="sng" w="9525">
                <a:solidFill>
                  <a:schemeClr val="dk1"/>
                </a:solidFill>
                <a:prstDash val="solid"/>
                <a:round/>
                <a:headEnd len="med" w="med" type="none"/>
                <a:tailEnd len="med" w="med" type="none"/>
              </a:ln>
            </p:spPr>
          </p:cxnSp>
          <p:cxnSp>
            <p:nvCxnSpPr>
              <p:cNvPr id="6332" name="Google Shape;6332;p90"/>
              <p:cNvCxnSpPr/>
              <p:nvPr/>
            </p:nvCxnSpPr>
            <p:spPr>
              <a:xfrm flipH="1" rot="10800000">
                <a:off x="3335" y="3668"/>
                <a:ext cx="124" cy="55"/>
              </a:xfrm>
              <a:prstGeom prst="straightConnector1">
                <a:avLst/>
              </a:prstGeom>
              <a:noFill/>
              <a:ln cap="flat" cmpd="sng" w="9525">
                <a:solidFill>
                  <a:schemeClr val="dk1"/>
                </a:solidFill>
                <a:prstDash val="solid"/>
                <a:round/>
                <a:headEnd len="med" w="med" type="none"/>
                <a:tailEnd len="med" w="med" type="none"/>
              </a:ln>
            </p:spPr>
          </p:cxnSp>
          <p:cxnSp>
            <p:nvCxnSpPr>
              <p:cNvPr id="6333" name="Google Shape;6333;p90"/>
              <p:cNvCxnSpPr/>
              <p:nvPr/>
            </p:nvCxnSpPr>
            <p:spPr>
              <a:xfrm>
                <a:off x="3178" y="3766"/>
                <a:ext cx="152" cy="75"/>
              </a:xfrm>
              <a:prstGeom prst="straightConnector1">
                <a:avLst/>
              </a:prstGeom>
              <a:noFill/>
              <a:ln cap="flat" cmpd="sng" w="9525">
                <a:solidFill>
                  <a:schemeClr val="dk1"/>
                </a:solidFill>
                <a:prstDash val="solid"/>
                <a:round/>
                <a:headEnd len="med" w="med" type="none"/>
                <a:tailEnd len="med" w="med" type="none"/>
              </a:ln>
            </p:spPr>
          </p:cxnSp>
          <p:cxnSp>
            <p:nvCxnSpPr>
              <p:cNvPr id="6334" name="Google Shape;6334;p90"/>
              <p:cNvCxnSpPr/>
              <p:nvPr/>
            </p:nvCxnSpPr>
            <p:spPr>
              <a:xfrm flipH="1" rot="10800000">
                <a:off x="3335" y="3781"/>
                <a:ext cx="153" cy="66"/>
              </a:xfrm>
              <a:prstGeom prst="straightConnector1">
                <a:avLst/>
              </a:prstGeom>
              <a:noFill/>
              <a:ln cap="flat" cmpd="sng" w="9525">
                <a:solidFill>
                  <a:schemeClr val="dk1"/>
                </a:solidFill>
                <a:prstDash val="solid"/>
                <a:round/>
                <a:headEnd len="med" w="med" type="none"/>
                <a:tailEnd len="med" w="med" type="none"/>
              </a:ln>
            </p:spPr>
          </p:cxnSp>
          <p:cxnSp>
            <p:nvCxnSpPr>
              <p:cNvPr id="6335" name="Google Shape;6335;p90"/>
              <p:cNvCxnSpPr/>
              <p:nvPr/>
            </p:nvCxnSpPr>
            <p:spPr>
              <a:xfrm flipH="1" rot="10800000">
                <a:off x="3335" y="3567"/>
                <a:ext cx="78" cy="27"/>
              </a:xfrm>
              <a:prstGeom prst="straightConnector1">
                <a:avLst/>
              </a:prstGeom>
              <a:noFill/>
              <a:ln cap="flat" cmpd="sng" w="9525">
                <a:solidFill>
                  <a:schemeClr val="dk1"/>
                </a:solidFill>
                <a:prstDash val="solid"/>
                <a:round/>
                <a:headEnd len="med" w="med" type="none"/>
                <a:tailEnd len="med" w="med" type="none"/>
              </a:ln>
            </p:spPr>
          </p:cxnSp>
          <p:cxnSp>
            <p:nvCxnSpPr>
              <p:cNvPr id="6336" name="Google Shape;6336;p90"/>
              <p:cNvCxnSpPr/>
              <p:nvPr/>
            </p:nvCxnSpPr>
            <p:spPr>
              <a:xfrm flipH="1" rot="10800000">
                <a:off x="3335" y="3428"/>
                <a:ext cx="49" cy="21"/>
              </a:xfrm>
              <a:prstGeom prst="straightConnector1">
                <a:avLst/>
              </a:prstGeom>
              <a:noFill/>
              <a:ln cap="flat" cmpd="sng" w="9525">
                <a:solidFill>
                  <a:schemeClr val="dk1"/>
                </a:solidFill>
                <a:prstDash val="solid"/>
                <a:round/>
                <a:headEnd len="med" w="med" type="none"/>
                <a:tailEnd len="med" w="med" type="none"/>
              </a:ln>
            </p:spPr>
          </p:cxnSp>
          <p:cxnSp>
            <p:nvCxnSpPr>
              <p:cNvPr id="6337" name="Google Shape;6337;p90"/>
              <p:cNvCxnSpPr/>
              <p:nvPr/>
            </p:nvCxnSpPr>
            <p:spPr>
              <a:xfrm>
                <a:off x="3247" y="3558"/>
                <a:ext cx="95" cy="36"/>
              </a:xfrm>
              <a:prstGeom prst="straightConnector1">
                <a:avLst/>
              </a:prstGeom>
              <a:noFill/>
              <a:ln cap="flat" cmpd="sng" w="9525">
                <a:solidFill>
                  <a:schemeClr val="dk1"/>
                </a:solidFill>
                <a:prstDash val="solid"/>
                <a:round/>
                <a:headEnd len="med" w="med" type="none"/>
                <a:tailEnd len="med" w="med" type="none"/>
              </a:ln>
            </p:spPr>
          </p:cxnSp>
          <p:cxnSp>
            <p:nvCxnSpPr>
              <p:cNvPr id="6338" name="Google Shape;6338;p90"/>
              <p:cNvCxnSpPr/>
              <p:nvPr/>
            </p:nvCxnSpPr>
            <p:spPr>
              <a:xfrm>
                <a:off x="3289" y="3422"/>
                <a:ext cx="55" cy="36"/>
              </a:xfrm>
              <a:prstGeom prst="straightConnector1">
                <a:avLst/>
              </a:prstGeom>
              <a:noFill/>
              <a:ln cap="flat" cmpd="sng" w="9525">
                <a:solidFill>
                  <a:schemeClr val="dk1"/>
                </a:solidFill>
                <a:prstDash val="solid"/>
                <a:round/>
                <a:headEnd len="med" w="med" type="none"/>
                <a:tailEnd len="med" w="med" type="none"/>
              </a:ln>
            </p:spPr>
          </p:cxnSp>
        </p:grpSp>
      </p:grpSp>
      <p:grpSp>
        <p:nvGrpSpPr>
          <p:cNvPr id="6339" name="Google Shape;6339;p90"/>
          <p:cNvGrpSpPr/>
          <p:nvPr/>
        </p:nvGrpSpPr>
        <p:grpSpPr>
          <a:xfrm>
            <a:off x="4185385" y="2421275"/>
            <a:ext cx="271847" cy="453062"/>
            <a:chOff x="5534723" y="1952089"/>
            <a:chExt cx="271847" cy="453062"/>
          </a:xfrm>
        </p:grpSpPr>
        <p:pic>
          <p:nvPicPr>
            <p:cNvPr descr="cell_tower_radiation copy" id="6340" name="Google Shape;6340;p90"/>
            <p:cNvPicPr preferRelativeResize="0"/>
            <p:nvPr/>
          </p:nvPicPr>
          <p:blipFill rotWithShape="1">
            <a:blip r:embed="rId22">
              <a:alphaModFix/>
            </a:blip>
            <a:srcRect b="0" l="0" r="0" t="0"/>
            <a:stretch/>
          </p:blipFill>
          <p:spPr>
            <a:xfrm>
              <a:off x="5534723" y="1952089"/>
              <a:ext cx="271847" cy="197860"/>
            </a:xfrm>
            <a:prstGeom prst="rect">
              <a:avLst/>
            </a:prstGeom>
            <a:noFill/>
            <a:ln>
              <a:noFill/>
            </a:ln>
          </p:spPr>
        </p:pic>
        <p:sp>
          <p:nvSpPr>
            <p:cNvPr id="6341" name="Google Shape;6341;p90"/>
            <p:cNvSpPr/>
            <p:nvPr/>
          </p:nvSpPr>
          <p:spPr>
            <a:xfrm>
              <a:off x="5640100" y="2023483"/>
              <a:ext cx="52388" cy="49485"/>
            </a:xfrm>
            <a:prstGeom prst="ellipse">
              <a:avLst/>
            </a:prstGeom>
            <a:solidFill>
              <a:schemeClr val="dk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nvGrpSpPr>
            <p:cNvPr id="6342" name="Google Shape;6342;p90"/>
            <p:cNvGrpSpPr/>
            <p:nvPr/>
          </p:nvGrpSpPr>
          <p:grpSpPr>
            <a:xfrm>
              <a:off x="5562338" y="2043663"/>
              <a:ext cx="212313" cy="361488"/>
              <a:chOff x="3130" y="3288"/>
              <a:chExt cx="410" cy="742"/>
            </a:xfrm>
          </p:grpSpPr>
          <p:cxnSp>
            <p:nvCxnSpPr>
              <p:cNvPr id="6343" name="Google Shape;6343;p90"/>
              <p:cNvCxnSpPr/>
              <p:nvPr/>
            </p:nvCxnSpPr>
            <p:spPr>
              <a:xfrm flipH="1">
                <a:off x="3130" y="3288"/>
                <a:ext cx="205" cy="672"/>
              </a:xfrm>
              <a:prstGeom prst="straightConnector1">
                <a:avLst/>
              </a:prstGeom>
              <a:noFill/>
              <a:ln cap="flat" cmpd="sng" w="9525">
                <a:solidFill>
                  <a:schemeClr val="dk1"/>
                </a:solidFill>
                <a:prstDash val="solid"/>
                <a:round/>
                <a:headEnd len="med" w="med" type="none"/>
                <a:tailEnd len="med" w="med" type="none"/>
              </a:ln>
            </p:spPr>
          </p:cxnSp>
          <p:cxnSp>
            <p:nvCxnSpPr>
              <p:cNvPr id="6344" name="Google Shape;6344;p90"/>
              <p:cNvCxnSpPr/>
              <p:nvPr/>
            </p:nvCxnSpPr>
            <p:spPr>
              <a:xfrm>
                <a:off x="3335" y="3288"/>
                <a:ext cx="205" cy="669"/>
              </a:xfrm>
              <a:prstGeom prst="straightConnector1">
                <a:avLst/>
              </a:prstGeom>
              <a:noFill/>
              <a:ln cap="flat" cmpd="sng" w="9525">
                <a:solidFill>
                  <a:schemeClr val="dk1"/>
                </a:solidFill>
                <a:prstDash val="solid"/>
                <a:round/>
                <a:headEnd len="med" w="med" type="none"/>
                <a:tailEnd len="med" w="med" type="none"/>
              </a:ln>
            </p:spPr>
          </p:cxnSp>
          <p:cxnSp>
            <p:nvCxnSpPr>
              <p:cNvPr id="6345" name="Google Shape;6345;p90"/>
              <p:cNvCxnSpPr/>
              <p:nvPr/>
            </p:nvCxnSpPr>
            <p:spPr>
              <a:xfrm>
                <a:off x="3130" y="3957"/>
                <a:ext cx="205" cy="73"/>
              </a:xfrm>
              <a:prstGeom prst="straightConnector1">
                <a:avLst/>
              </a:prstGeom>
              <a:noFill/>
              <a:ln cap="flat" cmpd="sng" w="9525">
                <a:solidFill>
                  <a:schemeClr val="dk1"/>
                </a:solidFill>
                <a:prstDash val="solid"/>
                <a:round/>
                <a:headEnd len="med" w="med" type="none"/>
                <a:tailEnd len="med" w="med" type="none"/>
              </a:ln>
            </p:spPr>
          </p:cxnSp>
          <p:cxnSp>
            <p:nvCxnSpPr>
              <p:cNvPr id="6346" name="Google Shape;6346;p90"/>
              <p:cNvCxnSpPr/>
              <p:nvPr/>
            </p:nvCxnSpPr>
            <p:spPr>
              <a:xfrm flipH="1">
                <a:off x="3335" y="3957"/>
                <a:ext cx="205" cy="73"/>
              </a:xfrm>
              <a:prstGeom prst="straightConnector1">
                <a:avLst/>
              </a:prstGeom>
              <a:noFill/>
              <a:ln cap="flat" cmpd="sng" w="9525">
                <a:solidFill>
                  <a:schemeClr val="dk1"/>
                </a:solidFill>
                <a:prstDash val="solid"/>
                <a:round/>
                <a:headEnd len="med" w="med" type="none"/>
                <a:tailEnd len="med" w="med" type="none"/>
              </a:ln>
            </p:spPr>
          </p:cxnSp>
          <p:cxnSp>
            <p:nvCxnSpPr>
              <p:cNvPr id="6347" name="Google Shape;6347;p90"/>
              <p:cNvCxnSpPr/>
              <p:nvPr/>
            </p:nvCxnSpPr>
            <p:spPr>
              <a:xfrm>
                <a:off x="3335" y="3303"/>
                <a:ext cx="0" cy="727"/>
              </a:xfrm>
              <a:prstGeom prst="straightConnector1">
                <a:avLst/>
              </a:prstGeom>
              <a:noFill/>
              <a:ln cap="flat" cmpd="sng" w="9525">
                <a:solidFill>
                  <a:schemeClr val="dk1"/>
                </a:solidFill>
                <a:prstDash val="solid"/>
                <a:round/>
                <a:headEnd len="med" w="med" type="none"/>
                <a:tailEnd len="med" w="med" type="none"/>
              </a:ln>
            </p:spPr>
          </p:cxnSp>
          <p:cxnSp>
            <p:nvCxnSpPr>
              <p:cNvPr id="6348" name="Google Shape;6348;p90"/>
              <p:cNvCxnSpPr/>
              <p:nvPr/>
            </p:nvCxnSpPr>
            <p:spPr>
              <a:xfrm flipH="1" rot="10800000">
                <a:off x="3130" y="3888"/>
                <a:ext cx="205" cy="72"/>
              </a:xfrm>
              <a:prstGeom prst="straightConnector1">
                <a:avLst/>
              </a:prstGeom>
              <a:noFill/>
              <a:ln cap="flat" cmpd="sng" w="9525">
                <a:solidFill>
                  <a:schemeClr val="dk1"/>
                </a:solidFill>
                <a:prstDash val="solid"/>
                <a:round/>
                <a:headEnd len="med" w="med" type="none"/>
                <a:tailEnd len="med" w="med" type="none"/>
              </a:ln>
            </p:spPr>
          </p:cxnSp>
          <p:cxnSp>
            <p:nvCxnSpPr>
              <p:cNvPr id="6349" name="Google Shape;6349;p90"/>
              <p:cNvCxnSpPr/>
              <p:nvPr/>
            </p:nvCxnSpPr>
            <p:spPr>
              <a:xfrm rot="10800000">
                <a:off x="3335" y="3888"/>
                <a:ext cx="205" cy="69"/>
              </a:xfrm>
              <a:prstGeom prst="straightConnector1">
                <a:avLst/>
              </a:prstGeom>
              <a:noFill/>
              <a:ln cap="flat" cmpd="sng" w="9525">
                <a:solidFill>
                  <a:schemeClr val="dk1"/>
                </a:solidFill>
                <a:prstDash val="solid"/>
                <a:round/>
                <a:headEnd len="med" w="med" type="none"/>
                <a:tailEnd len="med" w="med" type="none"/>
              </a:ln>
            </p:spPr>
          </p:cxnSp>
          <p:cxnSp>
            <p:nvCxnSpPr>
              <p:cNvPr id="6350" name="Google Shape;6350;p90"/>
              <p:cNvCxnSpPr/>
              <p:nvPr/>
            </p:nvCxnSpPr>
            <p:spPr>
              <a:xfrm>
                <a:off x="3217" y="3668"/>
                <a:ext cx="118" cy="55"/>
              </a:xfrm>
              <a:prstGeom prst="straightConnector1">
                <a:avLst/>
              </a:prstGeom>
              <a:noFill/>
              <a:ln cap="flat" cmpd="sng" w="9525">
                <a:solidFill>
                  <a:schemeClr val="dk1"/>
                </a:solidFill>
                <a:prstDash val="solid"/>
                <a:round/>
                <a:headEnd len="med" w="med" type="none"/>
                <a:tailEnd len="med" w="med" type="none"/>
              </a:ln>
            </p:spPr>
          </p:cxnSp>
          <p:cxnSp>
            <p:nvCxnSpPr>
              <p:cNvPr id="6351" name="Google Shape;6351;p90"/>
              <p:cNvCxnSpPr/>
              <p:nvPr/>
            </p:nvCxnSpPr>
            <p:spPr>
              <a:xfrm flipH="1" rot="10800000">
                <a:off x="3335" y="3668"/>
                <a:ext cx="124" cy="55"/>
              </a:xfrm>
              <a:prstGeom prst="straightConnector1">
                <a:avLst/>
              </a:prstGeom>
              <a:noFill/>
              <a:ln cap="flat" cmpd="sng" w="9525">
                <a:solidFill>
                  <a:schemeClr val="dk1"/>
                </a:solidFill>
                <a:prstDash val="solid"/>
                <a:round/>
                <a:headEnd len="med" w="med" type="none"/>
                <a:tailEnd len="med" w="med" type="none"/>
              </a:ln>
            </p:spPr>
          </p:cxnSp>
          <p:cxnSp>
            <p:nvCxnSpPr>
              <p:cNvPr id="6352" name="Google Shape;6352;p90"/>
              <p:cNvCxnSpPr/>
              <p:nvPr/>
            </p:nvCxnSpPr>
            <p:spPr>
              <a:xfrm>
                <a:off x="3178" y="3766"/>
                <a:ext cx="152" cy="75"/>
              </a:xfrm>
              <a:prstGeom prst="straightConnector1">
                <a:avLst/>
              </a:prstGeom>
              <a:noFill/>
              <a:ln cap="flat" cmpd="sng" w="9525">
                <a:solidFill>
                  <a:schemeClr val="dk1"/>
                </a:solidFill>
                <a:prstDash val="solid"/>
                <a:round/>
                <a:headEnd len="med" w="med" type="none"/>
                <a:tailEnd len="med" w="med" type="none"/>
              </a:ln>
            </p:spPr>
          </p:cxnSp>
          <p:cxnSp>
            <p:nvCxnSpPr>
              <p:cNvPr id="6353" name="Google Shape;6353;p90"/>
              <p:cNvCxnSpPr/>
              <p:nvPr/>
            </p:nvCxnSpPr>
            <p:spPr>
              <a:xfrm flipH="1" rot="10800000">
                <a:off x="3335" y="3781"/>
                <a:ext cx="153" cy="66"/>
              </a:xfrm>
              <a:prstGeom prst="straightConnector1">
                <a:avLst/>
              </a:prstGeom>
              <a:noFill/>
              <a:ln cap="flat" cmpd="sng" w="9525">
                <a:solidFill>
                  <a:schemeClr val="dk1"/>
                </a:solidFill>
                <a:prstDash val="solid"/>
                <a:round/>
                <a:headEnd len="med" w="med" type="none"/>
                <a:tailEnd len="med" w="med" type="none"/>
              </a:ln>
            </p:spPr>
          </p:cxnSp>
          <p:cxnSp>
            <p:nvCxnSpPr>
              <p:cNvPr id="6354" name="Google Shape;6354;p90"/>
              <p:cNvCxnSpPr/>
              <p:nvPr/>
            </p:nvCxnSpPr>
            <p:spPr>
              <a:xfrm flipH="1" rot="10800000">
                <a:off x="3335" y="3567"/>
                <a:ext cx="78" cy="27"/>
              </a:xfrm>
              <a:prstGeom prst="straightConnector1">
                <a:avLst/>
              </a:prstGeom>
              <a:noFill/>
              <a:ln cap="flat" cmpd="sng" w="9525">
                <a:solidFill>
                  <a:schemeClr val="dk1"/>
                </a:solidFill>
                <a:prstDash val="solid"/>
                <a:round/>
                <a:headEnd len="med" w="med" type="none"/>
                <a:tailEnd len="med" w="med" type="none"/>
              </a:ln>
            </p:spPr>
          </p:cxnSp>
          <p:cxnSp>
            <p:nvCxnSpPr>
              <p:cNvPr id="6355" name="Google Shape;6355;p90"/>
              <p:cNvCxnSpPr/>
              <p:nvPr/>
            </p:nvCxnSpPr>
            <p:spPr>
              <a:xfrm flipH="1" rot="10800000">
                <a:off x="3335" y="3428"/>
                <a:ext cx="49" cy="21"/>
              </a:xfrm>
              <a:prstGeom prst="straightConnector1">
                <a:avLst/>
              </a:prstGeom>
              <a:noFill/>
              <a:ln cap="flat" cmpd="sng" w="9525">
                <a:solidFill>
                  <a:schemeClr val="dk1"/>
                </a:solidFill>
                <a:prstDash val="solid"/>
                <a:round/>
                <a:headEnd len="med" w="med" type="none"/>
                <a:tailEnd len="med" w="med" type="none"/>
              </a:ln>
            </p:spPr>
          </p:cxnSp>
          <p:cxnSp>
            <p:nvCxnSpPr>
              <p:cNvPr id="6356" name="Google Shape;6356;p90"/>
              <p:cNvCxnSpPr/>
              <p:nvPr/>
            </p:nvCxnSpPr>
            <p:spPr>
              <a:xfrm>
                <a:off x="3247" y="3558"/>
                <a:ext cx="95" cy="36"/>
              </a:xfrm>
              <a:prstGeom prst="straightConnector1">
                <a:avLst/>
              </a:prstGeom>
              <a:noFill/>
              <a:ln cap="flat" cmpd="sng" w="9525">
                <a:solidFill>
                  <a:schemeClr val="dk1"/>
                </a:solidFill>
                <a:prstDash val="solid"/>
                <a:round/>
                <a:headEnd len="med" w="med" type="none"/>
                <a:tailEnd len="med" w="med" type="none"/>
              </a:ln>
            </p:spPr>
          </p:cxnSp>
          <p:cxnSp>
            <p:nvCxnSpPr>
              <p:cNvPr id="6357" name="Google Shape;6357;p90"/>
              <p:cNvCxnSpPr/>
              <p:nvPr/>
            </p:nvCxnSpPr>
            <p:spPr>
              <a:xfrm>
                <a:off x="3289" y="3422"/>
                <a:ext cx="55" cy="36"/>
              </a:xfrm>
              <a:prstGeom prst="straightConnector1">
                <a:avLst/>
              </a:prstGeom>
              <a:noFill/>
              <a:ln cap="flat" cmpd="sng" w="9525">
                <a:solidFill>
                  <a:schemeClr val="dk1"/>
                </a:solidFill>
                <a:prstDash val="solid"/>
                <a:round/>
                <a:headEnd len="med" w="med" type="none"/>
                <a:tailEnd len="med" w="med" type="none"/>
              </a:ln>
            </p:spPr>
          </p:cxnSp>
        </p:grpSp>
      </p:grpSp>
      <p:sp>
        <p:nvSpPr>
          <p:cNvPr id="6358" name="Google Shape;6358;p90"/>
          <p:cNvSpPr/>
          <p:nvPr/>
        </p:nvSpPr>
        <p:spPr>
          <a:xfrm>
            <a:off x="1119809" y="2216359"/>
            <a:ext cx="2332382" cy="1144929"/>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C00000"/>
              </a:buClr>
              <a:buSzPts val="2800"/>
              <a:buFont typeface="Calibri"/>
              <a:buNone/>
            </a:pPr>
            <a:r>
              <a:rPr b="0" i="0" lang="en-US" sz="2400" u="none" cap="none" strike="noStrike">
                <a:solidFill>
                  <a:srgbClr val="C00000"/>
                </a:solidFill>
                <a:latin typeface="Calibri"/>
                <a:ea typeface="Calibri"/>
                <a:cs typeface="Calibri"/>
                <a:sym typeface="Calibri"/>
              </a:rPr>
              <a:t>NAT</a:t>
            </a:r>
            <a:r>
              <a:rPr b="0" i="0" lang="en-US" sz="2400" u="none" cap="none" strike="noStrike">
                <a:solidFill>
                  <a:srgbClr val="000000"/>
                </a:solidFill>
                <a:latin typeface="Calibri"/>
                <a:ea typeface="Calibri"/>
                <a:cs typeface="Calibri"/>
                <a:sym typeface="Calibri"/>
              </a:rPr>
              <a:t>: </a:t>
            </a:r>
            <a:r>
              <a:rPr b="0" i="0" lang="en-US" sz="2400" u="none" cap="none" strike="noStrike">
                <a:solidFill>
                  <a:srgbClr val="000000"/>
                </a:solidFill>
                <a:latin typeface="Calibri"/>
                <a:ea typeface="Calibri"/>
                <a:cs typeface="Calibri"/>
                <a:sym typeface="Calibri"/>
              </a:rPr>
              <a:t>home</a:t>
            </a:r>
            <a:r>
              <a:rPr b="0" i="0" lang="en-US" sz="2400" u="none" cap="none" strike="noStrike">
                <a:solidFill>
                  <a:srgbClr val="000000"/>
                </a:solidFill>
                <a:latin typeface="Calibri"/>
                <a:ea typeface="Calibri"/>
                <a:cs typeface="Calibri"/>
                <a:sym typeface="Calibri"/>
              </a:rPr>
              <a:t>, cellular, institutional</a:t>
            </a:r>
            <a:endParaRPr sz="2400"/>
          </a:p>
        </p:txBody>
      </p:sp>
      <p:sp>
        <p:nvSpPr>
          <p:cNvPr id="6359" name="Google Shape;6359;p90"/>
          <p:cNvSpPr/>
          <p:nvPr/>
        </p:nvSpPr>
        <p:spPr>
          <a:xfrm>
            <a:off x="7957932" y="1255577"/>
            <a:ext cx="3995530" cy="1144929"/>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C00000"/>
              </a:buClr>
              <a:buSzPts val="2800"/>
              <a:buFont typeface="Calibri"/>
              <a:buNone/>
            </a:pPr>
            <a:r>
              <a:rPr b="0" i="0" lang="en-US" sz="2400" u="none" cap="none" strike="noStrike">
                <a:solidFill>
                  <a:srgbClr val="C00000"/>
                </a:solidFill>
                <a:latin typeface="Calibri"/>
                <a:ea typeface="Calibri"/>
                <a:cs typeface="Calibri"/>
                <a:sym typeface="Calibri"/>
              </a:rPr>
              <a:t>Firewalls, IDS</a:t>
            </a:r>
            <a:r>
              <a:rPr b="0" i="0" lang="en-US" sz="2400" u="none" cap="none" strike="noStrike">
                <a:solidFill>
                  <a:srgbClr val="000000"/>
                </a:solidFill>
                <a:latin typeface="Calibri"/>
                <a:ea typeface="Calibri"/>
                <a:cs typeface="Calibri"/>
                <a:sym typeface="Calibri"/>
              </a:rPr>
              <a:t>: corporate, institutional, service providers, ISPs</a:t>
            </a:r>
            <a:endParaRPr sz="2400"/>
          </a:p>
        </p:txBody>
      </p:sp>
      <p:sp>
        <p:nvSpPr>
          <p:cNvPr id="6360" name="Google Shape;6360;p90"/>
          <p:cNvSpPr/>
          <p:nvPr/>
        </p:nvSpPr>
        <p:spPr>
          <a:xfrm>
            <a:off x="8653671" y="3077751"/>
            <a:ext cx="3193773" cy="1477328"/>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C00000"/>
              </a:buClr>
              <a:buSzPts val="2800"/>
              <a:buFont typeface="Calibri"/>
              <a:buNone/>
            </a:pPr>
            <a:r>
              <a:rPr b="0" i="0" lang="en-US" sz="2400" u="none" cap="none" strike="noStrike">
                <a:solidFill>
                  <a:srgbClr val="C00000"/>
                </a:solidFill>
                <a:latin typeface="Calibri"/>
                <a:ea typeface="Calibri"/>
                <a:cs typeface="Calibri"/>
                <a:sym typeface="Calibri"/>
              </a:rPr>
              <a:t>Load balancers</a:t>
            </a:r>
            <a:r>
              <a:rPr b="0" i="0" lang="en-US" sz="2400" u="none" cap="none" strike="noStrike">
                <a:solidFill>
                  <a:srgbClr val="000000"/>
                </a:solidFill>
                <a:latin typeface="Calibri"/>
                <a:ea typeface="Calibri"/>
                <a:cs typeface="Calibri"/>
                <a:sym typeface="Calibri"/>
              </a:rPr>
              <a:t>: corporate, service provider, data center, mobile nets</a:t>
            </a:r>
            <a:endParaRPr sz="2400"/>
          </a:p>
        </p:txBody>
      </p:sp>
      <p:sp>
        <p:nvSpPr>
          <p:cNvPr id="6361" name="Google Shape;6361;p90"/>
          <p:cNvSpPr/>
          <p:nvPr/>
        </p:nvSpPr>
        <p:spPr>
          <a:xfrm>
            <a:off x="8183219" y="5297489"/>
            <a:ext cx="3193773" cy="81253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C00000"/>
              </a:buClr>
              <a:buSzPts val="2800"/>
              <a:buFont typeface="Calibri"/>
              <a:buNone/>
            </a:pPr>
            <a:r>
              <a:rPr b="0" i="0" lang="en-US" sz="2400" u="none" cap="none" strike="noStrike">
                <a:solidFill>
                  <a:srgbClr val="C00000"/>
                </a:solidFill>
                <a:latin typeface="Calibri"/>
                <a:ea typeface="Calibri"/>
                <a:cs typeface="Calibri"/>
                <a:sym typeface="Calibri"/>
              </a:rPr>
              <a:t>Caches</a:t>
            </a:r>
            <a:r>
              <a:rPr b="0" i="0" lang="en-US" sz="2400" u="none" cap="none" strike="noStrike">
                <a:solidFill>
                  <a:srgbClr val="000000"/>
                </a:solidFill>
                <a:latin typeface="Calibri"/>
                <a:ea typeface="Calibri"/>
                <a:cs typeface="Calibri"/>
                <a:sym typeface="Calibri"/>
              </a:rPr>
              <a:t>: service provider, mobile, CDNs</a:t>
            </a:r>
            <a:endParaRPr sz="2400"/>
          </a:p>
        </p:txBody>
      </p:sp>
      <p:sp>
        <p:nvSpPr>
          <p:cNvPr id="6362" name="Google Shape;6362;p90"/>
          <p:cNvSpPr/>
          <p:nvPr/>
        </p:nvSpPr>
        <p:spPr>
          <a:xfrm>
            <a:off x="1384853" y="4369836"/>
            <a:ext cx="2332382" cy="1865126"/>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C00000"/>
              </a:buClr>
              <a:buSzPts val="2800"/>
              <a:buFont typeface="Calibri"/>
              <a:buNone/>
            </a:pPr>
            <a:r>
              <a:rPr b="0" i="0" lang="en-US" sz="2400" u="none" cap="none" strike="noStrike">
                <a:solidFill>
                  <a:srgbClr val="C00000"/>
                </a:solidFill>
                <a:latin typeface="Calibri"/>
                <a:ea typeface="Calibri"/>
                <a:cs typeface="Calibri"/>
                <a:sym typeface="Calibri"/>
              </a:rPr>
              <a:t>Application-specific</a:t>
            </a:r>
            <a:r>
              <a:rPr b="0" i="0" lang="en-US" sz="2400" u="none" cap="none" strike="noStrike">
                <a:solidFill>
                  <a:srgbClr val="000000"/>
                </a:solidFill>
                <a:latin typeface="Calibri"/>
                <a:ea typeface="Calibri"/>
                <a:cs typeface="Calibri"/>
                <a:sym typeface="Calibri"/>
              </a:rPr>
              <a:t>: service providers, institutional, CDN</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58"/>
                                        </p:tgtEl>
                                        <p:attrNameLst>
                                          <p:attrName>style.visibility</p:attrName>
                                        </p:attrNameLst>
                                      </p:cBhvr>
                                      <p:to>
                                        <p:strVal val="visible"/>
                                      </p:to>
                                    </p:set>
                                    <p:animEffect filter="fade" transition="in">
                                      <p:cBhvr>
                                        <p:cTn dur="500"/>
                                        <p:tgtEl>
                                          <p:spTgt spid="63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59"/>
                                        </p:tgtEl>
                                        <p:attrNameLst>
                                          <p:attrName>style.visibility</p:attrName>
                                        </p:attrNameLst>
                                      </p:cBhvr>
                                      <p:to>
                                        <p:strVal val="visible"/>
                                      </p:to>
                                    </p:set>
                                    <p:animEffect filter="fade" transition="in">
                                      <p:cBhvr>
                                        <p:cTn dur="500"/>
                                        <p:tgtEl>
                                          <p:spTgt spid="63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60"/>
                                        </p:tgtEl>
                                        <p:attrNameLst>
                                          <p:attrName>style.visibility</p:attrName>
                                        </p:attrNameLst>
                                      </p:cBhvr>
                                      <p:to>
                                        <p:strVal val="visible"/>
                                      </p:to>
                                    </p:set>
                                    <p:animEffect filter="fade" transition="in">
                                      <p:cBhvr>
                                        <p:cTn dur="500"/>
                                        <p:tgtEl>
                                          <p:spTgt spid="63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62"/>
                                        </p:tgtEl>
                                        <p:attrNameLst>
                                          <p:attrName>style.visibility</p:attrName>
                                        </p:attrNameLst>
                                      </p:cBhvr>
                                      <p:to>
                                        <p:strVal val="visible"/>
                                      </p:to>
                                    </p:set>
                                    <p:animEffect filter="fade" transition="in">
                                      <p:cBhvr>
                                        <p:cTn dur="500"/>
                                        <p:tgtEl>
                                          <p:spTgt spid="63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61"/>
                                        </p:tgtEl>
                                        <p:attrNameLst>
                                          <p:attrName>style.visibility</p:attrName>
                                        </p:attrNameLst>
                                      </p:cBhvr>
                                      <p:to>
                                        <p:strVal val="visible"/>
                                      </p:to>
                                    </p:set>
                                    <p:animEffect filter="fade" transition="in">
                                      <p:cBhvr>
                                        <p:cTn dur="500"/>
                                        <p:tgtEl>
                                          <p:spTgt spid="63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1" name="Shape 1261"/>
        <p:cNvGrpSpPr/>
        <p:nvPr/>
      </p:nvGrpSpPr>
      <p:grpSpPr>
        <a:xfrm>
          <a:off x="0" y="0"/>
          <a:ext cx="0" cy="0"/>
          <a:chOff x="0" y="0"/>
          <a:chExt cx="0" cy="0"/>
        </a:xfrm>
      </p:grpSpPr>
      <p:sp>
        <p:nvSpPr>
          <p:cNvPr id="1262" name="Google Shape;1262;p9"/>
          <p:cNvSpPr txBox="1"/>
          <p:nvPr>
            <p:ph type="title"/>
          </p:nvPr>
        </p:nvSpPr>
        <p:spPr>
          <a:xfrm>
            <a:off x="0" y="246400"/>
            <a:ext cx="113538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800"/>
              <a:buFont typeface="Calibri"/>
              <a:buNone/>
            </a:pPr>
            <a:r>
              <a:rPr lang="en-US" sz="5000"/>
              <a:t>Μοντέλο υπηρεσίες δικτύου</a:t>
            </a:r>
            <a:endParaRPr sz="4600"/>
          </a:p>
        </p:txBody>
      </p:sp>
      <p:sp>
        <p:nvSpPr>
          <p:cNvPr id="1263" name="Google Shape;1263;p9"/>
          <p:cNvSpPr txBox="1"/>
          <p:nvPr>
            <p:ph idx="1" type="body"/>
          </p:nvPr>
        </p:nvSpPr>
        <p:spPr>
          <a:xfrm>
            <a:off x="59633" y="2547731"/>
            <a:ext cx="4621800" cy="3208500"/>
          </a:xfrm>
          <a:prstGeom prst="rect">
            <a:avLst/>
          </a:prstGeom>
          <a:noFill/>
          <a:ln>
            <a:noFill/>
          </a:ln>
        </p:spPr>
        <p:txBody>
          <a:bodyPr anchorCtr="0" anchor="t" bIns="45700" lIns="91425" spcFirstLastPara="1" rIns="91425" wrap="square" tIns="45700">
            <a:noAutofit/>
          </a:bodyPr>
          <a:lstStyle/>
          <a:p>
            <a:pPr indent="-222250" lvl="0" marL="352425" rtl="0" algn="l">
              <a:lnSpc>
                <a:spcPct val="90000"/>
              </a:lnSpc>
              <a:spcBef>
                <a:spcPts val="0"/>
              </a:spcBef>
              <a:spcAft>
                <a:spcPts val="0"/>
              </a:spcAft>
              <a:buSzPts val="3200"/>
              <a:buFont typeface="Noto Sans Symbols"/>
              <a:buNone/>
            </a:pPr>
            <a:r>
              <a:rPr lang="en-US" sz="3000">
                <a:solidFill>
                  <a:srgbClr val="C00000"/>
                </a:solidFill>
              </a:rPr>
              <a:t>παράδειγμα υπηρεσιών για </a:t>
            </a:r>
            <a:r>
              <a:rPr lang="en-US" sz="3000">
                <a:solidFill>
                  <a:srgbClr val="C00000"/>
                </a:solidFill>
              </a:rPr>
              <a:t>μεμονωμένα</a:t>
            </a:r>
            <a:r>
              <a:rPr lang="en-US" sz="3000">
                <a:solidFill>
                  <a:srgbClr val="C00000"/>
                </a:solidFill>
              </a:rPr>
              <a:t> δεδομενογράμματα</a:t>
            </a:r>
            <a:r>
              <a:rPr lang="en-US" sz="3000">
                <a:solidFill>
                  <a:srgbClr val="CC0000"/>
                </a:solidFill>
              </a:rPr>
              <a:t>:</a:t>
            </a:r>
            <a:endParaRPr sz="3000"/>
          </a:p>
          <a:p>
            <a:pPr indent="-234950" lvl="0" marL="352425" rtl="0" algn="l">
              <a:lnSpc>
                <a:spcPct val="90000"/>
              </a:lnSpc>
              <a:spcBef>
                <a:spcPts val="1000"/>
              </a:spcBef>
              <a:spcAft>
                <a:spcPts val="0"/>
              </a:spcAft>
              <a:buSzPts val="3000"/>
              <a:buFont typeface="Noto Sans Symbols"/>
              <a:buChar char="▪"/>
            </a:pPr>
            <a:r>
              <a:rPr lang="en-US" sz="3000"/>
              <a:t>εγγυημένη παράδοση</a:t>
            </a:r>
            <a:endParaRPr sz="3000"/>
          </a:p>
          <a:p>
            <a:pPr indent="-234950" lvl="0" marL="352425" rtl="0" algn="l">
              <a:lnSpc>
                <a:spcPct val="90000"/>
              </a:lnSpc>
              <a:spcBef>
                <a:spcPts val="1000"/>
              </a:spcBef>
              <a:spcAft>
                <a:spcPts val="0"/>
              </a:spcAft>
              <a:buSzPts val="3000"/>
              <a:buFont typeface="Noto Sans Symbols"/>
              <a:buChar char="▪"/>
            </a:pPr>
            <a:r>
              <a:rPr lang="en-US" sz="3000"/>
              <a:t>εγγυημένη παράδοση</a:t>
            </a:r>
            <a:r>
              <a:rPr lang="en-US" sz="3000"/>
              <a:t> με λιγότερο από 40 msec καθυστέρηση</a:t>
            </a:r>
            <a:endParaRPr sz="3000"/>
          </a:p>
          <a:p>
            <a:pPr indent="0" lvl="0" marL="130175" rtl="0" algn="l">
              <a:lnSpc>
                <a:spcPct val="90000"/>
              </a:lnSpc>
              <a:spcBef>
                <a:spcPts val="1000"/>
              </a:spcBef>
              <a:spcAft>
                <a:spcPts val="0"/>
              </a:spcAft>
              <a:buSzPts val="2800"/>
              <a:buNone/>
            </a:pPr>
            <a:r>
              <a:t/>
            </a:r>
            <a:endParaRPr sz="3000"/>
          </a:p>
        </p:txBody>
      </p:sp>
      <p:sp>
        <p:nvSpPr>
          <p:cNvPr id="1264" name="Google Shape;1264;p9"/>
          <p:cNvSpPr txBox="1"/>
          <p:nvPr>
            <p:ph idx="2" type="body"/>
          </p:nvPr>
        </p:nvSpPr>
        <p:spPr>
          <a:xfrm>
            <a:off x="5287616" y="2521226"/>
            <a:ext cx="5502900" cy="3564900"/>
          </a:xfrm>
          <a:prstGeom prst="rect">
            <a:avLst/>
          </a:prstGeom>
          <a:noFill/>
          <a:ln>
            <a:noFill/>
          </a:ln>
        </p:spPr>
        <p:txBody>
          <a:bodyPr anchorCtr="0" anchor="t" bIns="45700" lIns="91425" spcFirstLastPara="1" rIns="91425" wrap="square" tIns="45700">
            <a:noAutofit/>
          </a:bodyPr>
          <a:lstStyle/>
          <a:p>
            <a:pPr indent="-222250" lvl="0" marL="352425" rtl="0" algn="l">
              <a:lnSpc>
                <a:spcPct val="90000"/>
              </a:lnSpc>
              <a:spcBef>
                <a:spcPts val="0"/>
              </a:spcBef>
              <a:spcAft>
                <a:spcPts val="0"/>
              </a:spcAft>
              <a:buSzPts val="3200"/>
              <a:buNone/>
            </a:pPr>
            <a:r>
              <a:rPr lang="en-US" sz="3000">
                <a:solidFill>
                  <a:srgbClr val="CC0000"/>
                </a:solidFill>
              </a:rPr>
              <a:t>παράδειγμα υπηρεσιών για μια ροή από δεδομενογράμματα</a:t>
            </a:r>
            <a:r>
              <a:rPr lang="en-US" sz="3000">
                <a:solidFill>
                  <a:srgbClr val="CC0000"/>
                </a:solidFill>
              </a:rPr>
              <a:t>:</a:t>
            </a:r>
            <a:endParaRPr sz="3000"/>
          </a:p>
          <a:p>
            <a:pPr indent="-234950" lvl="0" marL="352425" rtl="0" algn="l">
              <a:lnSpc>
                <a:spcPct val="90000"/>
              </a:lnSpc>
              <a:spcBef>
                <a:spcPts val="1000"/>
              </a:spcBef>
              <a:spcAft>
                <a:spcPts val="0"/>
              </a:spcAft>
              <a:buSzPts val="3000"/>
              <a:buChar char="▪"/>
            </a:pPr>
            <a:r>
              <a:rPr lang="en-US" sz="3000"/>
              <a:t>παράδοση πακέτων με την σειρά</a:t>
            </a:r>
            <a:endParaRPr sz="3000"/>
          </a:p>
          <a:p>
            <a:pPr indent="-234950" lvl="0" marL="352425" rtl="0" algn="l">
              <a:lnSpc>
                <a:spcPct val="90000"/>
              </a:lnSpc>
              <a:spcBef>
                <a:spcPts val="1000"/>
              </a:spcBef>
              <a:spcAft>
                <a:spcPts val="0"/>
              </a:spcAft>
              <a:buSzPts val="3000"/>
              <a:buChar char="▪"/>
            </a:pPr>
            <a:r>
              <a:rPr lang="en-US" sz="3000"/>
              <a:t>εγγυημένο ελάχιστο </a:t>
            </a:r>
            <a:r>
              <a:rPr lang="en-US" sz="3000"/>
              <a:t>εύρος</a:t>
            </a:r>
            <a:r>
              <a:rPr lang="en-US" sz="3000"/>
              <a:t> ζώνης</a:t>
            </a:r>
            <a:endParaRPr sz="3000"/>
          </a:p>
          <a:p>
            <a:pPr indent="-234950" lvl="0" marL="352425" rtl="0" algn="l">
              <a:lnSpc>
                <a:spcPct val="90000"/>
              </a:lnSpc>
              <a:spcBef>
                <a:spcPts val="1000"/>
              </a:spcBef>
              <a:spcAft>
                <a:spcPts val="0"/>
              </a:spcAft>
              <a:buSzPts val="3000"/>
              <a:buChar char="▪"/>
            </a:pPr>
            <a:r>
              <a:rPr lang="en-US" sz="3000"/>
              <a:t>ασφάλεια</a:t>
            </a:r>
            <a:endParaRPr sz="3000"/>
          </a:p>
          <a:p>
            <a:pPr indent="-44450" lvl="0" marL="352425" rtl="0" algn="l">
              <a:lnSpc>
                <a:spcPct val="90000"/>
              </a:lnSpc>
              <a:spcBef>
                <a:spcPts val="1000"/>
              </a:spcBef>
              <a:spcAft>
                <a:spcPts val="0"/>
              </a:spcAft>
              <a:buSzPts val="2800"/>
              <a:buNone/>
            </a:pPr>
            <a:r>
              <a:t/>
            </a:r>
            <a:endParaRPr sz="3000"/>
          </a:p>
        </p:txBody>
      </p:sp>
      <p:sp>
        <p:nvSpPr>
          <p:cNvPr id="1265" name="Google Shape;1265;p9"/>
          <p:cNvSpPr/>
          <p:nvPr/>
        </p:nvSpPr>
        <p:spPr>
          <a:xfrm>
            <a:off x="43068" y="1327634"/>
            <a:ext cx="107874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7D31"/>
              </a:buClr>
              <a:buSzPts val="2720"/>
              <a:buFont typeface="Arial"/>
              <a:buNone/>
            </a:pPr>
            <a:r>
              <a:rPr b="0" i="1" lang="en-US" sz="3000" u="none" cap="none" strike="noStrike">
                <a:solidFill>
                  <a:srgbClr val="CC0000"/>
                </a:solidFill>
                <a:latin typeface="Calibri"/>
                <a:ea typeface="Calibri"/>
                <a:cs typeface="Calibri"/>
                <a:sym typeface="Calibri"/>
              </a:rPr>
              <a:t>Q:</a:t>
            </a:r>
            <a:r>
              <a:rPr b="0" i="0" lang="en-US" sz="3000" u="none" cap="none" strike="noStrike">
                <a:solidFill>
                  <a:srgbClr val="000000"/>
                </a:solidFill>
                <a:latin typeface="Calibri"/>
                <a:ea typeface="Calibri"/>
                <a:cs typeface="Calibri"/>
                <a:sym typeface="Calibri"/>
              </a:rPr>
              <a:t> </a:t>
            </a:r>
            <a:r>
              <a:rPr lang="en-US" sz="3000">
                <a:latin typeface="Calibri"/>
                <a:ea typeface="Calibri"/>
                <a:cs typeface="Calibri"/>
                <a:sym typeface="Calibri"/>
              </a:rPr>
              <a:t>Ποιο μοντέλο υπηρεσίας</a:t>
            </a:r>
            <a:r>
              <a:rPr b="0" i="0" lang="en-US" sz="3000" u="none" cap="none" strike="noStrike">
                <a:solidFill>
                  <a:srgbClr val="000000"/>
                </a:solidFill>
                <a:latin typeface="Calibri"/>
                <a:ea typeface="Calibri"/>
                <a:cs typeface="Calibri"/>
                <a:sym typeface="Calibri"/>
              </a:rPr>
              <a:t> </a:t>
            </a:r>
            <a:r>
              <a:rPr lang="en-US" sz="3000">
                <a:latin typeface="Calibri"/>
                <a:ea typeface="Calibri"/>
                <a:cs typeface="Calibri"/>
                <a:sym typeface="Calibri"/>
              </a:rPr>
              <a:t>για</a:t>
            </a:r>
            <a:r>
              <a:rPr b="0" i="0" lang="en-US" sz="3000" u="none" cap="none" strike="noStrike">
                <a:solidFill>
                  <a:srgbClr val="000000"/>
                </a:solidFill>
                <a:latin typeface="Calibri"/>
                <a:ea typeface="Calibri"/>
                <a:cs typeface="Calibri"/>
                <a:sym typeface="Calibri"/>
              </a:rPr>
              <a:t> το </a:t>
            </a:r>
            <a:r>
              <a:rPr lang="en-US" sz="3000">
                <a:latin typeface="Calibri"/>
                <a:ea typeface="Calibri"/>
                <a:cs typeface="Calibri"/>
                <a:sym typeface="Calibri"/>
              </a:rPr>
              <a:t>“κανάλι”</a:t>
            </a:r>
            <a:r>
              <a:rPr b="0" i="0" lang="en-US" sz="3000" u="none" cap="none" strike="noStrike">
                <a:solidFill>
                  <a:srgbClr val="000000"/>
                </a:solidFill>
                <a:latin typeface="Calibri"/>
                <a:ea typeface="Calibri"/>
                <a:cs typeface="Calibri"/>
                <a:sym typeface="Calibri"/>
              </a:rPr>
              <a:t> να μεταφέρει </a:t>
            </a:r>
            <a:r>
              <a:rPr lang="en-US" sz="3000">
                <a:latin typeface="Calibri"/>
                <a:ea typeface="Calibri"/>
                <a:cs typeface="Calibri"/>
                <a:sym typeface="Calibri"/>
              </a:rPr>
              <a:t>δεδομενογράμματα από τον αποστολέα στον δέκτη</a:t>
            </a:r>
            <a:r>
              <a:rPr b="0" i="0" lang="en-US" sz="3000" u="none" cap="none" strike="noStrike">
                <a:solidFill>
                  <a:srgbClr val="000000"/>
                </a:solidFill>
                <a:latin typeface="Calibri"/>
                <a:ea typeface="Calibri"/>
                <a:cs typeface="Calibri"/>
                <a:sym typeface="Calibri"/>
              </a:rPr>
              <a:t>?</a:t>
            </a:r>
            <a:endParaRPr b="0" i="0" sz="3000" u="none" cap="none" strike="noStrike">
              <a:solidFill>
                <a:srgbClr val="000000"/>
              </a:solidFill>
              <a:latin typeface="Calibri"/>
              <a:ea typeface="Calibri"/>
              <a:cs typeface="Calibri"/>
              <a:sym typeface="Calibri"/>
            </a:endParaRPr>
          </a:p>
        </p:txBody>
      </p:sp>
      <p:sp>
        <p:nvSpPr>
          <p:cNvPr id="1266" name="Google Shape;1266;p9"/>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3">
                                            <p:txEl>
                                              <p:pRg end="0" st="0"/>
                                            </p:txEl>
                                          </p:spTgt>
                                        </p:tgtEl>
                                        <p:attrNameLst>
                                          <p:attrName>style.visibility</p:attrName>
                                        </p:attrNameLst>
                                      </p:cBhvr>
                                      <p:to>
                                        <p:strVal val="visible"/>
                                      </p:to>
                                    </p:set>
                                    <p:animEffect filter="fade" transition="in">
                                      <p:cBhvr>
                                        <p:cTn dur="500"/>
                                        <p:tgtEl>
                                          <p:spTgt spid="12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3">
                                            <p:txEl>
                                              <p:pRg end="1" st="1"/>
                                            </p:txEl>
                                          </p:spTgt>
                                        </p:tgtEl>
                                        <p:attrNameLst>
                                          <p:attrName>style.visibility</p:attrName>
                                        </p:attrNameLst>
                                      </p:cBhvr>
                                      <p:to>
                                        <p:strVal val="visible"/>
                                      </p:to>
                                    </p:set>
                                    <p:animEffect filter="fade" transition="in">
                                      <p:cBhvr>
                                        <p:cTn dur="500"/>
                                        <p:tgtEl>
                                          <p:spTgt spid="126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3">
                                            <p:txEl>
                                              <p:pRg end="2" st="2"/>
                                            </p:txEl>
                                          </p:spTgt>
                                        </p:tgtEl>
                                        <p:attrNameLst>
                                          <p:attrName>style.visibility</p:attrName>
                                        </p:attrNameLst>
                                      </p:cBhvr>
                                      <p:to>
                                        <p:strVal val="visible"/>
                                      </p:to>
                                    </p:set>
                                    <p:animEffect filter="fade" transition="in">
                                      <p:cBhvr>
                                        <p:cTn dur="500"/>
                                        <p:tgtEl>
                                          <p:spTgt spid="126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3">
                                            <p:txEl>
                                              <p:pRg end="3" st="3"/>
                                            </p:txEl>
                                          </p:spTgt>
                                        </p:tgtEl>
                                        <p:attrNameLst>
                                          <p:attrName>style.visibility</p:attrName>
                                        </p:attrNameLst>
                                      </p:cBhvr>
                                      <p:to>
                                        <p:strVal val="visible"/>
                                      </p:to>
                                    </p:set>
                                    <p:animEffect filter="fade" transition="in">
                                      <p:cBhvr>
                                        <p:cTn dur="500"/>
                                        <p:tgtEl>
                                          <p:spTgt spid="126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4"/>
                                        </p:tgtEl>
                                        <p:attrNameLst>
                                          <p:attrName>style.visibility</p:attrName>
                                        </p:attrNameLst>
                                      </p:cBhvr>
                                      <p:to>
                                        <p:strVal val="visible"/>
                                      </p:to>
                                    </p:set>
                                    <p:animEffect filter="fade" transition="in">
                                      <p:cBhvr>
                                        <p:cTn dur="500"/>
                                        <p:tgtEl>
                                          <p:spTgt spid="12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7" name="Shape 6367"/>
        <p:cNvGrpSpPr/>
        <p:nvPr/>
      </p:nvGrpSpPr>
      <p:grpSpPr>
        <a:xfrm>
          <a:off x="0" y="0"/>
          <a:ext cx="0" cy="0"/>
          <a:chOff x="0" y="0"/>
          <a:chExt cx="0" cy="0"/>
        </a:xfrm>
      </p:grpSpPr>
      <p:sp>
        <p:nvSpPr>
          <p:cNvPr id="6368" name="Google Shape;6368;p91"/>
          <p:cNvSpPr txBox="1"/>
          <p:nvPr>
            <p:ph type="title"/>
          </p:nvPr>
        </p:nvSpPr>
        <p:spPr>
          <a:xfrm>
            <a:off x="0" y="269605"/>
            <a:ext cx="10515600" cy="894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00A3"/>
              </a:buClr>
              <a:buSzPts val="4800"/>
              <a:buFont typeface="Calibri"/>
              <a:buNone/>
            </a:pPr>
            <a:r>
              <a:rPr lang="en-US" sz="5000"/>
              <a:t>Ενδιάμεσες θυρίδες</a:t>
            </a:r>
            <a:endParaRPr sz="5000"/>
          </a:p>
        </p:txBody>
      </p:sp>
      <p:sp>
        <p:nvSpPr>
          <p:cNvPr id="6369" name="Google Shape;6369;p91"/>
          <p:cNvSpPr/>
          <p:nvPr/>
        </p:nvSpPr>
        <p:spPr>
          <a:xfrm>
            <a:off x="19050" y="1427299"/>
            <a:ext cx="10706100" cy="5029800"/>
          </a:xfrm>
          <a:prstGeom prst="rect">
            <a:avLst/>
          </a:prstGeom>
          <a:noFill/>
          <a:ln>
            <a:noFill/>
          </a:ln>
        </p:spPr>
        <p:txBody>
          <a:bodyPr anchorCtr="0" anchor="t" bIns="45700" lIns="91425" spcFirstLastPara="1" rIns="91425" wrap="square" tIns="45700">
            <a:spAutoFit/>
          </a:bodyPr>
          <a:lstStyle/>
          <a:p>
            <a:pPr indent="-330200" lvl="0" marL="457200" marR="0" rtl="0" algn="l">
              <a:lnSpc>
                <a:spcPct val="100000"/>
              </a:lnSpc>
              <a:spcBef>
                <a:spcPts val="0"/>
              </a:spcBef>
              <a:spcAft>
                <a:spcPts val="0"/>
              </a:spcAft>
              <a:buClr>
                <a:srgbClr val="0013A3"/>
              </a:buClr>
              <a:buSzPts val="2800"/>
              <a:buFont typeface="Noto Sans Symbols"/>
              <a:buChar char="▪"/>
            </a:pPr>
            <a:r>
              <a:rPr lang="en-US" sz="2800">
                <a:latin typeface="Calibri"/>
                <a:ea typeface="Calibri"/>
                <a:cs typeface="Calibri"/>
                <a:sym typeface="Calibri"/>
              </a:rPr>
              <a:t>αρχικά</a:t>
            </a:r>
            <a:r>
              <a:rPr b="0" i="0" lang="en-US" sz="2800" u="none" cap="none" strike="noStrike">
                <a:solidFill>
                  <a:srgbClr val="000000"/>
                </a:solidFill>
                <a:latin typeface="Calibri"/>
                <a:ea typeface="Calibri"/>
                <a:cs typeface="Calibri"/>
                <a:sym typeface="Calibri"/>
              </a:rPr>
              <a:t>: </a:t>
            </a:r>
            <a:r>
              <a:rPr lang="en-US" sz="2800">
                <a:latin typeface="Calibri"/>
                <a:ea typeface="Calibri"/>
                <a:cs typeface="Calibri"/>
                <a:sym typeface="Calibri"/>
              </a:rPr>
              <a:t>ιδιόκτητες </a:t>
            </a:r>
            <a:r>
              <a:rPr b="0" i="0" lang="en-US" sz="2800" u="none" cap="none" strike="noStrike">
                <a:solidFill>
                  <a:srgbClr val="000000"/>
                </a:solidFill>
                <a:latin typeface="Calibri"/>
                <a:ea typeface="Calibri"/>
                <a:cs typeface="Calibri"/>
                <a:sym typeface="Calibri"/>
              </a:rPr>
              <a:t>(</a:t>
            </a:r>
            <a:r>
              <a:rPr lang="en-US" sz="2800">
                <a:latin typeface="Calibri"/>
                <a:ea typeface="Calibri"/>
                <a:cs typeface="Calibri"/>
                <a:sym typeface="Calibri"/>
              </a:rPr>
              <a:t>κλειστές</a:t>
            </a:r>
            <a:r>
              <a:rPr b="0" i="0" lang="en-US" sz="2800" u="none" cap="none" strike="noStrike">
                <a:solidFill>
                  <a:srgbClr val="000000"/>
                </a:solidFill>
                <a:latin typeface="Calibri"/>
                <a:ea typeface="Calibri"/>
                <a:cs typeface="Calibri"/>
                <a:sym typeface="Calibri"/>
              </a:rPr>
              <a:t>) </a:t>
            </a:r>
            <a:r>
              <a:rPr lang="en-US" sz="2800">
                <a:latin typeface="Calibri"/>
                <a:ea typeface="Calibri"/>
                <a:cs typeface="Calibri"/>
                <a:sym typeface="Calibri"/>
              </a:rPr>
              <a:t>λύσεις υλικού</a:t>
            </a:r>
            <a:endParaRPr sz="2800"/>
          </a:p>
          <a:p>
            <a:pPr indent="-339725" lvl="0" marL="457200" marR="0" rtl="0" algn="l">
              <a:lnSpc>
                <a:spcPct val="100000"/>
              </a:lnSpc>
              <a:spcBef>
                <a:spcPts val="600"/>
              </a:spcBef>
              <a:spcAft>
                <a:spcPts val="0"/>
              </a:spcAft>
              <a:buClr>
                <a:srgbClr val="0000A8"/>
              </a:buClr>
              <a:buSzPts val="2800"/>
              <a:buFont typeface="Noto Sans Symbols"/>
              <a:buChar char="▪"/>
            </a:pPr>
            <a:r>
              <a:rPr lang="en-US" sz="2800">
                <a:latin typeface="Calibri"/>
                <a:ea typeface="Calibri"/>
                <a:cs typeface="Calibri"/>
                <a:sym typeface="Calibri"/>
              </a:rPr>
              <a:t>μετακίνηση προς </a:t>
            </a:r>
            <a:r>
              <a:rPr b="0" i="0" lang="en-US" sz="2800" u="none" cap="none" strike="noStrike">
                <a:solidFill>
                  <a:srgbClr val="0000A8"/>
                </a:solidFill>
                <a:latin typeface="Calibri"/>
                <a:ea typeface="Calibri"/>
                <a:cs typeface="Calibri"/>
                <a:sym typeface="Calibri"/>
              </a:rPr>
              <a:t>“whitebox” </a:t>
            </a:r>
            <a:r>
              <a:rPr lang="en-US" sz="2800">
                <a:solidFill>
                  <a:srgbClr val="0000A8"/>
                </a:solidFill>
                <a:latin typeface="Calibri"/>
                <a:ea typeface="Calibri"/>
                <a:cs typeface="Calibri"/>
                <a:sym typeface="Calibri"/>
              </a:rPr>
              <a:t>υλικό </a:t>
            </a:r>
            <a:r>
              <a:rPr lang="en-US" sz="2800">
                <a:latin typeface="Calibri"/>
                <a:ea typeface="Calibri"/>
                <a:cs typeface="Calibri"/>
                <a:sym typeface="Calibri"/>
              </a:rPr>
              <a:t>που εφαρμόζει ανοικτή API</a:t>
            </a:r>
            <a:endParaRPr sz="2800"/>
          </a:p>
          <a:p>
            <a:pPr indent="-339725" lvl="1" marL="914400" marR="0" rtl="0" algn="l">
              <a:lnSpc>
                <a:spcPct val="100000"/>
              </a:lnSpc>
              <a:spcBef>
                <a:spcPts val="600"/>
              </a:spcBef>
              <a:spcAft>
                <a:spcPts val="0"/>
              </a:spcAft>
              <a:buClr>
                <a:srgbClr val="0000A8"/>
              </a:buClr>
              <a:buSzPts val="2800"/>
              <a:buFont typeface="Noto Sans Symbols"/>
              <a:buChar char="▪"/>
            </a:pPr>
            <a:r>
              <a:rPr lang="en-US" sz="2800">
                <a:latin typeface="Calibri"/>
                <a:ea typeface="Calibri"/>
                <a:cs typeface="Calibri"/>
                <a:sym typeface="Calibri"/>
              </a:rPr>
              <a:t>απομάκρυνση από </a:t>
            </a:r>
            <a:r>
              <a:rPr lang="en-US" sz="2800">
                <a:latin typeface="Calibri"/>
                <a:ea typeface="Calibri"/>
                <a:cs typeface="Calibri"/>
                <a:sym typeface="Calibri"/>
              </a:rPr>
              <a:t>ιδιόκτητες</a:t>
            </a:r>
            <a:r>
              <a:rPr lang="en-US" sz="2800">
                <a:latin typeface="Calibri"/>
                <a:ea typeface="Calibri"/>
                <a:cs typeface="Calibri"/>
                <a:sym typeface="Calibri"/>
              </a:rPr>
              <a:t> λύσεις υλικού</a:t>
            </a:r>
            <a:endParaRPr sz="2800"/>
          </a:p>
          <a:p>
            <a:pPr indent="-339725" lvl="1" marL="914400" marR="0" rtl="0" algn="l">
              <a:lnSpc>
                <a:spcPct val="100000"/>
              </a:lnSpc>
              <a:spcBef>
                <a:spcPts val="600"/>
              </a:spcBef>
              <a:spcAft>
                <a:spcPts val="0"/>
              </a:spcAft>
              <a:buClr>
                <a:srgbClr val="0000A8"/>
              </a:buClr>
              <a:buSzPts val="2800"/>
              <a:buFont typeface="Noto Sans Symbols"/>
              <a:buChar char="▪"/>
            </a:pPr>
            <a:r>
              <a:rPr lang="en-US" sz="2800">
                <a:solidFill>
                  <a:srgbClr val="0000A8"/>
                </a:solidFill>
                <a:latin typeface="Calibri"/>
                <a:ea typeface="Calibri"/>
                <a:cs typeface="Calibri"/>
                <a:sym typeface="Calibri"/>
              </a:rPr>
              <a:t>προγραμματιζόμενες τοπικές ενέργειες </a:t>
            </a:r>
            <a:r>
              <a:rPr lang="en-US" sz="2800">
                <a:solidFill>
                  <a:schemeClr val="dk1"/>
                </a:solidFill>
                <a:latin typeface="Calibri"/>
                <a:ea typeface="Calibri"/>
                <a:cs typeface="Calibri"/>
                <a:sym typeface="Calibri"/>
              </a:rPr>
              <a:t>μέσω αντιστοίχισης+ενέργειας</a:t>
            </a:r>
            <a:endParaRPr b="0" i="0" sz="2800" u="none" cap="none" strike="noStrike">
              <a:solidFill>
                <a:schemeClr val="dk1"/>
              </a:solidFill>
              <a:latin typeface="Calibri"/>
              <a:ea typeface="Calibri"/>
              <a:cs typeface="Calibri"/>
              <a:sym typeface="Calibri"/>
            </a:endParaRPr>
          </a:p>
          <a:p>
            <a:pPr indent="-339725" lvl="1" marL="914400" marR="0" rtl="0" algn="l">
              <a:lnSpc>
                <a:spcPct val="100000"/>
              </a:lnSpc>
              <a:spcBef>
                <a:spcPts val="600"/>
              </a:spcBef>
              <a:spcAft>
                <a:spcPts val="0"/>
              </a:spcAft>
              <a:buClr>
                <a:srgbClr val="0000A8"/>
              </a:buClr>
              <a:buSzPts val="2800"/>
              <a:buFont typeface="Noto Sans Symbols"/>
              <a:buChar char="▪"/>
            </a:pPr>
            <a:r>
              <a:rPr lang="en-US" sz="2800">
                <a:latin typeface="Calibri"/>
                <a:ea typeface="Calibri"/>
                <a:cs typeface="Calibri"/>
                <a:sym typeface="Calibri"/>
              </a:rPr>
              <a:t>μετακίνηση</a:t>
            </a:r>
            <a:r>
              <a:rPr lang="en-US" sz="2800">
                <a:latin typeface="Calibri"/>
                <a:ea typeface="Calibri"/>
                <a:cs typeface="Calibri"/>
                <a:sym typeface="Calibri"/>
              </a:rPr>
              <a:t> προς καινοτομία/διαφοροποίηση στο λογισμικό</a:t>
            </a:r>
            <a:endParaRPr sz="2800"/>
          </a:p>
          <a:p>
            <a:pPr indent="-339725" lvl="0" marL="457200" marR="0" rtl="0" algn="l">
              <a:lnSpc>
                <a:spcPct val="100000"/>
              </a:lnSpc>
              <a:spcBef>
                <a:spcPts val="600"/>
              </a:spcBef>
              <a:spcAft>
                <a:spcPts val="0"/>
              </a:spcAft>
              <a:buClr>
                <a:srgbClr val="0000A8"/>
              </a:buClr>
              <a:buSzPts val="2800"/>
              <a:buFont typeface="Noto Sans Symbols"/>
              <a:buChar char="▪"/>
            </a:pPr>
            <a:r>
              <a:rPr b="0" i="0" lang="en-US" sz="2800" u="none" cap="none" strike="noStrike">
                <a:solidFill>
                  <a:srgbClr val="0000A8"/>
                </a:solidFill>
                <a:latin typeface="Calibri"/>
                <a:ea typeface="Calibri"/>
                <a:cs typeface="Calibri"/>
                <a:sym typeface="Calibri"/>
              </a:rPr>
              <a:t>SDN: </a:t>
            </a:r>
            <a:r>
              <a:rPr b="0" i="0" lang="en-US" sz="2800" u="none" cap="none" strike="noStrike">
                <a:solidFill>
                  <a:srgbClr val="000000"/>
                </a:solidFill>
                <a:latin typeface="Calibri"/>
                <a:ea typeface="Calibri"/>
                <a:cs typeface="Calibri"/>
                <a:sym typeface="Calibri"/>
              </a:rPr>
              <a:t>(</a:t>
            </a:r>
            <a:r>
              <a:rPr lang="en-US" sz="2800">
                <a:latin typeface="Calibri"/>
                <a:ea typeface="Calibri"/>
                <a:cs typeface="Calibri"/>
                <a:sym typeface="Calibri"/>
              </a:rPr>
              <a:t>λογικά</a:t>
            </a:r>
            <a:r>
              <a:rPr b="0" i="0" lang="en-US" sz="2800" u="none" cap="none" strike="noStrike">
                <a:solidFill>
                  <a:srgbClr val="000000"/>
                </a:solidFill>
                <a:latin typeface="Calibri"/>
                <a:ea typeface="Calibri"/>
                <a:cs typeface="Calibri"/>
                <a:sym typeface="Calibri"/>
              </a:rPr>
              <a:t>) </a:t>
            </a:r>
            <a:r>
              <a:rPr lang="en-US" sz="2800">
                <a:latin typeface="Calibri"/>
                <a:ea typeface="Calibri"/>
                <a:cs typeface="Calibri"/>
                <a:sym typeface="Calibri"/>
              </a:rPr>
              <a:t>κεντρικοποιημένος έλεγχος και διαχείριση διαμόρφωσης συχνά σε</a:t>
            </a:r>
            <a:r>
              <a:rPr b="0" i="0" lang="en-US" sz="2800" u="none" cap="none" strike="noStrike">
                <a:solidFill>
                  <a:srgbClr val="000000"/>
                </a:solidFill>
                <a:latin typeface="Calibri"/>
                <a:ea typeface="Calibri"/>
                <a:cs typeface="Calibri"/>
                <a:sym typeface="Calibri"/>
              </a:rPr>
              <a:t>  </a:t>
            </a:r>
            <a:r>
              <a:rPr lang="en-US" sz="2800">
                <a:latin typeface="Calibri"/>
                <a:ea typeface="Calibri"/>
                <a:cs typeface="Calibri"/>
                <a:sym typeface="Calibri"/>
              </a:rPr>
              <a:t>ιδιωτικό</a:t>
            </a:r>
            <a:r>
              <a:rPr b="0" i="0" lang="en-US" sz="2800" u="none" cap="none" strike="noStrike">
                <a:solidFill>
                  <a:srgbClr val="000000"/>
                </a:solidFill>
                <a:latin typeface="Calibri"/>
                <a:ea typeface="Calibri"/>
                <a:cs typeface="Calibri"/>
                <a:sym typeface="Calibri"/>
              </a:rPr>
              <a:t>/</a:t>
            </a:r>
            <a:r>
              <a:rPr lang="en-US" sz="2800">
                <a:latin typeface="Calibri"/>
                <a:ea typeface="Calibri"/>
                <a:cs typeface="Calibri"/>
                <a:sym typeface="Calibri"/>
              </a:rPr>
              <a:t>δημόσιο</a:t>
            </a:r>
            <a:r>
              <a:rPr b="0" i="0" lang="en-US" sz="2800" u="none" cap="none" strike="noStrike">
                <a:solidFill>
                  <a:srgbClr val="000000"/>
                </a:solidFill>
                <a:latin typeface="Calibri"/>
                <a:ea typeface="Calibri"/>
                <a:cs typeface="Calibri"/>
                <a:sym typeface="Calibri"/>
              </a:rPr>
              <a:t> cloud</a:t>
            </a:r>
            <a:endParaRPr sz="2800"/>
          </a:p>
          <a:p>
            <a:pPr indent="-339725" lvl="0" marL="457200" marR="0" rtl="0" algn="l">
              <a:lnSpc>
                <a:spcPct val="100000"/>
              </a:lnSpc>
              <a:spcBef>
                <a:spcPts val="600"/>
              </a:spcBef>
              <a:spcAft>
                <a:spcPts val="0"/>
              </a:spcAft>
              <a:buClr>
                <a:srgbClr val="0000A8"/>
              </a:buClr>
              <a:buSzPts val="2800"/>
              <a:buFont typeface="Noto Sans Symbols"/>
              <a:buChar char="▪"/>
            </a:pPr>
            <a:r>
              <a:rPr lang="en-US" sz="2800">
                <a:solidFill>
                  <a:srgbClr val="0013A3"/>
                </a:solidFill>
                <a:latin typeface="Calibri"/>
                <a:ea typeface="Calibri"/>
                <a:cs typeface="Calibri"/>
                <a:sym typeface="Calibri"/>
              </a:rPr>
              <a:t>εικονικοποίηση λειτουργιών δικτύου</a:t>
            </a:r>
            <a:r>
              <a:rPr b="0" i="0" lang="en-US" sz="2800" u="none" cap="none" strike="noStrike">
                <a:solidFill>
                  <a:srgbClr val="0013A3"/>
                </a:solidFill>
                <a:latin typeface="Calibri"/>
                <a:ea typeface="Calibri"/>
                <a:cs typeface="Calibri"/>
                <a:sym typeface="Calibri"/>
              </a:rPr>
              <a:t> (NFV): </a:t>
            </a:r>
            <a:r>
              <a:rPr lang="en-US" sz="2800">
                <a:latin typeface="Calibri"/>
                <a:ea typeface="Calibri"/>
                <a:cs typeface="Calibri"/>
                <a:sym typeface="Calibri"/>
              </a:rPr>
              <a:t>προγραμματιζόμενες υπηρεσίες μέσω </a:t>
            </a:r>
            <a:r>
              <a:rPr b="0" i="0" lang="en-US" sz="2800" u="none" cap="none" strike="noStrike">
                <a:solidFill>
                  <a:srgbClr val="000000"/>
                </a:solidFill>
                <a:latin typeface="Calibri"/>
                <a:ea typeface="Calibri"/>
                <a:cs typeface="Calibri"/>
                <a:sym typeface="Calibri"/>
              </a:rPr>
              <a:t>white box</a:t>
            </a:r>
            <a:r>
              <a:rPr lang="en-US" sz="2800">
                <a:latin typeface="Calibri"/>
                <a:ea typeface="Calibri"/>
                <a:cs typeface="Calibri"/>
                <a:sym typeface="Calibri"/>
              </a:rPr>
              <a:t> δικτύωσης</a:t>
            </a:r>
            <a:r>
              <a:rPr b="0" i="0" lang="en-US" sz="2800" u="none" cap="none" strike="noStrike">
                <a:solidFill>
                  <a:srgbClr val="000000"/>
                </a:solidFill>
                <a:latin typeface="Calibri"/>
                <a:ea typeface="Calibri"/>
                <a:cs typeface="Calibri"/>
                <a:sym typeface="Calibri"/>
              </a:rPr>
              <a:t>, </a:t>
            </a:r>
            <a:r>
              <a:rPr lang="en-US" sz="2800">
                <a:latin typeface="Calibri"/>
                <a:ea typeface="Calibri"/>
                <a:cs typeface="Calibri"/>
                <a:sym typeface="Calibri"/>
              </a:rPr>
              <a:t>υπολογισμός, αποθήκευση</a:t>
            </a:r>
            <a:endParaRPr sz="2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369">
                                            <p:txEl>
                                              <p:pRg end="0" st="0"/>
                                            </p:txEl>
                                          </p:spTgt>
                                        </p:tgtEl>
                                        <p:attrNameLst>
                                          <p:attrName>style.visibility</p:attrName>
                                        </p:attrNameLst>
                                      </p:cBhvr>
                                      <p:to>
                                        <p:strVal val="visible"/>
                                      </p:to>
                                    </p:set>
                                    <p:animEffect filter="fade" transition="in">
                                      <p:cBhvr>
                                        <p:cTn dur="500"/>
                                        <p:tgtEl>
                                          <p:spTgt spid="6369">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6369">
                                            <p:txEl>
                                              <p:pRg end="1" st="1"/>
                                            </p:txEl>
                                          </p:spTgt>
                                        </p:tgtEl>
                                        <p:attrNameLst>
                                          <p:attrName>style.visibility</p:attrName>
                                        </p:attrNameLst>
                                      </p:cBhvr>
                                      <p:to>
                                        <p:strVal val="visible"/>
                                      </p:to>
                                    </p:set>
                                    <p:animEffect filter="fade" transition="in">
                                      <p:cBhvr>
                                        <p:cTn dur="500"/>
                                        <p:tgtEl>
                                          <p:spTgt spid="6369">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6369">
                                            <p:txEl>
                                              <p:pRg end="2" st="2"/>
                                            </p:txEl>
                                          </p:spTgt>
                                        </p:tgtEl>
                                        <p:attrNameLst>
                                          <p:attrName>style.visibility</p:attrName>
                                        </p:attrNameLst>
                                      </p:cBhvr>
                                      <p:to>
                                        <p:strVal val="visible"/>
                                      </p:to>
                                    </p:set>
                                    <p:animEffect filter="fade" transition="in">
                                      <p:cBhvr>
                                        <p:cTn dur="500"/>
                                        <p:tgtEl>
                                          <p:spTgt spid="6369">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6369">
                                            <p:txEl>
                                              <p:pRg end="3" st="3"/>
                                            </p:txEl>
                                          </p:spTgt>
                                        </p:tgtEl>
                                        <p:attrNameLst>
                                          <p:attrName>style.visibility</p:attrName>
                                        </p:attrNameLst>
                                      </p:cBhvr>
                                      <p:to>
                                        <p:strVal val="visible"/>
                                      </p:to>
                                    </p:set>
                                    <p:animEffect filter="fade" transition="in">
                                      <p:cBhvr>
                                        <p:cTn dur="500"/>
                                        <p:tgtEl>
                                          <p:spTgt spid="6369">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6369">
                                            <p:txEl>
                                              <p:pRg end="4" st="4"/>
                                            </p:txEl>
                                          </p:spTgt>
                                        </p:tgtEl>
                                        <p:attrNameLst>
                                          <p:attrName>style.visibility</p:attrName>
                                        </p:attrNameLst>
                                      </p:cBhvr>
                                      <p:to>
                                        <p:strVal val="visible"/>
                                      </p:to>
                                    </p:set>
                                    <p:animEffect filter="fade" transition="in">
                                      <p:cBhvr>
                                        <p:cTn dur="500"/>
                                        <p:tgtEl>
                                          <p:spTgt spid="6369">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6369">
                                            <p:txEl>
                                              <p:pRg end="5" st="5"/>
                                            </p:txEl>
                                          </p:spTgt>
                                        </p:tgtEl>
                                        <p:attrNameLst>
                                          <p:attrName>style.visibility</p:attrName>
                                        </p:attrNameLst>
                                      </p:cBhvr>
                                      <p:to>
                                        <p:strVal val="visible"/>
                                      </p:to>
                                    </p:set>
                                    <p:animEffect filter="fade" transition="in">
                                      <p:cBhvr>
                                        <p:cTn dur="500"/>
                                        <p:tgtEl>
                                          <p:spTgt spid="6369">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6369">
                                            <p:txEl>
                                              <p:pRg end="6" st="6"/>
                                            </p:txEl>
                                          </p:spTgt>
                                        </p:tgtEl>
                                        <p:attrNameLst>
                                          <p:attrName>style.visibility</p:attrName>
                                        </p:attrNameLst>
                                      </p:cBhvr>
                                      <p:to>
                                        <p:strVal val="visible"/>
                                      </p:to>
                                    </p:set>
                                    <p:animEffect filter="fade" transition="in">
                                      <p:cBhvr>
                                        <p:cTn dur="500"/>
                                        <p:tgtEl>
                                          <p:spTgt spid="6369">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4" name="Shape 6374"/>
        <p:cNvGrpSpPr/>
        <p:nvPr/>
      </p:nvGrpSpPr>
      <p:grpSpPr>
        <a:xfrm>
          <a:off x="0" y="0"/>
          <a:ext cx="0" cy="0"/>
          <a:chOff x="0" y="0"/>
          <a:chExt cx="0" cy="0"/>
        </a:xfrm>
      </p:grpSpPr>
      <p:sp>
        <p:nvSpPr>
          <p:cNvPr id="6375" name="Google Shape;6375;p92"/>
          <p:cNvSpPr txBox="1"/>
          <p:nvPr>
            <p:ph type="title"/>
          </p:nvPr>
        </p:nvSpPr>
        <p:spPr>
          <a:xfrm>
            <a:off x="0" y="375621"/>
            <a:ext cx="105156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400"/>
              <a:buFont typeface="Calibri"/>
              <a:buNone/>
            </a:pPr>
            <a:r>
              <a:rPr lang="en-US" sz="5000"/>
              <a:t>The IP hourglass</a:t>
            </a:r>
            <a:endParaRPr sz="5000"/>
          </a:p>
        </p:txBody>
      </p:sp>
      <p:grpSp>
        <p:nvGrpSpPr>
          <p:cNvPr id="6376" name="Google Shape;6376;p92"/>
          <p:cNvGrpSpPr/>
          <p:nvPr/>
        </p:nvGrpSpPr>
        <p:grpSpPr>
          <a:xfrm>
            <a:off x="4090857" y="1806499"/>
            <a:ext cx="3614635" cy="3698755"/>
            <a:chOff x="638638" y="3966449"/>
            <a:chExt cx="2486251" cy="2981900"/>
          </a:xfrm>
        </p:grpSpPr>
        <p:sp>
          <p:nvSpPr>
            <p:cNvPr id="6377" name="Google Shape;6377;p92"/>
            <p:cNvSpPr/>
            <p:nvPr/>
          </p:nvSpPr>
          <p:spPr>
            <a:xfrm>
              <a:off x="698244" y="3966449"/>
              <a:ext cx="850271" cy="2960494"/>
            </a:xfrm>
            <a:custGeom>
              <a:rect b="b" l="l" r="r" t="t"/>
              <a:pathLst>
                <a:path extrusionOk="0" h="5030587" w="1475374">
                  <a:moveTo>
                    <a:pt x="15329" y="0"/>
                  </a:moveTo>
                  <a:cubicBezTo>
                    <a:pt x="11506" y="126358"/>
                    <a:pt x="-8193" y="338440"/>
                    <a:pt x="22909" y="490198"/>
                  </a:cubicBezTo>
                  <a:cubicBezTo>
                    <a:pt x="582101" y="1884724"/>
                    <a:pt x="1488947" y="1931578"/>
                    <a:pt x="1475220" y="2463970"/>
                  </a:cubicBezTo>
                  <a:cubicBezTo>
                    <a:pt x="1461493" y="2996362"/>
                    <a:pt x="432418" y="3246650"/>
                    <a:pt x="34630" y="4625210"/>
                  </a:cubicBezTo>
                  <a:cubicBezTo>
                    <a:pt x="-13183" y="4820661"/>
                    <a:pt x="2505" y="4908161"/>
                    <a:pt x="2317" y="5030587"/>
                  </a:cubicBezTo>
                </a:path>
              </a:pathLst>
            </a:custGeom>
            <a:noFill/>
            <a:ln cap="flat" cmpd="sng" w="38100">
              <a:solidFill>
                <a:srgbClr val="0000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Calibri"/>
                <a:ea typeface="Calibri"/>
                <a:cs typeface="Calibri"/>
                <a:sym typeface="Calibri"/>
              </a:endParaRPr>
            </a:p>
          </p:txBody>
        </p:sp>
        <p:sp>
          <p:nvSpPr>
            <p:cNvPr id="6378" name="Google Shape;6378;p92"/>
            <p:cNvSpPr/>
            <p:nvPr/>
          </p:nvSpPr>
          <p:spPr>
            <a:xfrm flipH="1">
              <a:off x="2208181" y="3968317"/>
              <a:ext cx="848879" cy="2945546"/>
            </a:xfrm>
            <a:custGeom>
              <a:rect b="b" l="l" r="r" t="t"/>
              <a:pathLst>
                <a:path extrusionOk="0" h="5005187" w="1472959">
                  <a:moveTo>
                    <a:pt x="6564" y="0"/>
                  </a:moveTo>
                  <a:cubicBezTo>
                    <a:pt x="18616" y="167633"/>
                    <a:pt x="-23308" y="297165"/>
                    <a:pt x="20494" y="487023"/>
                  </a:cubicBezTo>
                  <a:cubicBezTo>
                    <a:pt x="579686" y="1881549"/>
                    <a:pt x="1486532" y="1928403"/>
                    <a:pt x="1472805" y="2460795"/>
                  </a:cubicBezTo>
                  <a:cubicBezTo>
                    <a:pt x="1459078" y="2993187"/>
                    <a:pt x="430003" y="3243475"/>
                    <a:pt x="32215" y="4622035"/>
                  </a:cubicBezTo>
                  <a:cubicBezTo>
                    <a:pt x="6627" y="4811136"/>
                    <a:pt x="-3085" y="4835136"/>
                    <a:pt x="12602" y="5005187"/>
                  </a:cubicBezTo>
                </a:path>
              </a:pathLst>
            </a:custGeom>
            <a:noFill/>
            <a:ln cap="flat" cmpd="sng" w="38100">
              <a:solidFill>
                <a:srgbClr val="0000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Calibri"/>
                <a:ea typeface="Calibri"/>
                <a:cs typeface="Calibri"/>
                <a:sym typeface="Calibri"/>
              </a:endParaRPr>
            </a:p>
          </p:txBody>
        </p:sp>
        <p:grpSp>
          <p:nvGrpSpPr>
            <p:cNvPr id="6379" name="Google Shape;6379;p92"/>
            <p:cNvGrpSpPr/>
            <p:nvPr/>
          </p:nvGrpSpPr>
          <p:grpSpPr>
            <a:xfrm>
              <a:off x="638638" y="3975358"/>
              <a:ext cx="2477214" cy="120420"/>
              <a:chOff x="551293" y="7597774"/>
              <a:chExt cx="4298417" cy="204622"/>
            </a:xfrm>
          </p:grpSpPr>
          <p:sp>
            <p:nvSpPr>
              <p:cNvPr id="6380" name="Google Shape;6380;p92"/>
              <p:cNvSpPr/>
              <p:nvPr/>
            </p:nvSpPr>
            <p:spPr>
              <a:xfrm>
                <a:off x="669925" y="7597775"/>
                <a:ext cx="4064730" cy="204621"/>
              </a:xfrm>
              <a:prstGeom prst="rect">
                <a:avLst/>
              </a:prstGeom>
              <a:solidFill>
                <a:schemeClr val="lt1"/>
              </a:solidFill>
              <a:ln cap="flat" cmpd="sng" w="38100">
                <a:solidFill>
                  <a:srgbClr val="0000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Calibri"/>
                  <a:buNone/>
                </a:pPr>
                <a:r>
                  <a:t/>
                </a:r>
                <a:endParaRPr b="0" i="0" sz="1600" u="none" cap="none" strike="noStrike">
                  <a:solidFill>
                    <a:srgbClr val="FFFFFF"/>
                  </a:solidFill>
                  <a:latin typeface="Calibri"/>
                  <a:ea typeface="Calibri"/>
                  <a:cs typeface="Calibri"/>
                  <a:sym typeface="Calibri"/>
                </a:endParaRPr>
              </a:p>
            </p:txBody>
          </p:sp>
          <p:grpSp>
            <p:nvGrpSpPr>
              <p:cNvPr id="6381" name="Google Shape;6381;p92"/>
              <p:cNvGrpSpPr/>
              <p:nvPr/>
            </p:nvGrpSpPr>
            <p:grpSpPr>
              <a:xfrm>
                <a:off x="551293" y="7597774"/>
                <a:ext cx="360960" cy="204621"/>
                <a:chOff x="551293" y="7597774"/>
                <a:chExt cx="360960" cy="204621"/>
              </a:xfrm>
            </p:grpSpPr>
            <p:sp>
              <p:nvSpPr>
                <p:cNvPr id="6382" name="Google Shape;6382;p92"/>
                <p:cNvSpPr/>
                <p:nvPr/>
              </p:nvSpPr>
              <p:spPr>
                <a:xfrm>
                  <a:off x="551293" y="7597774"/>
                  <a:ext cx="201182" cy="204621"/>
                </a:xfrm>
                <a:prstGeom prst="ellipse">
                  <a:avLst/>
                </a:prstGeom>
                <a:solidFill>
                  <a:schemeClr val="lt1"/>
                </a:solidFill>
                <a:ln cap="flat" cmpd="sng" w="38100">
                  <a:solidFill>
                    <a:srgbClr val="0000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Calibri"/>
                    <a:buNone/>
                  </a:pPr>
                  <a:r>
                    <a:t/>
                  </a:r>
                  <a:endParaRPr b="0" i="0" sz="1600" u="none" cap="none" strike="noStrike">
                    <a:solidFill>
                      <a:srgbClr val="FFFFFF"/>
                    </a:solidFill>
                    <a:latin typeface="Calibri"/>
                    <a:ea typeface="Calibri"/>
                    <a:cs typeface="Calibri"/>
                    <a:sym typeface="Calibri"/>
                  </a:endParaRPr>
                </a:p>
              </p:txBody>
            </p:sp>
            <p:sp>
              <p:nvSpPr>
                <p:cNvPr id="6383" name="Google Shape;6383;p92"/>
                <p:cNvSpPr/>
                <p:nvPr/>
              </p:nvSpPr>
              <p:spPr>
                <a:xfrm rot="5400000">
                  <a:off x="710751" y="7569338"/>
                  <a:ext cx="142860" cy="26014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Calibri"/>
                    <a:buNone/>
                  </a:pPr>
                  <a:r>
                    <a:t/>
                  </a:r>
                  <a:endParaRPr b="0" i="0" sz="1600" u="none" cap="none" strike="noStrike">
                    <a:solidFill>
                      <a:srgbClr val="FFFFFF"/>
                    </a:solidFill>
                    <a:latin typeface="Calibri"/>
                    <a:ea typeface="Calibri"/>
                    <a:cs typeface="Calibri"/>
                    <a:sym typeface="Calibri"/>
                  </a:endParaRPr>
                </a:p>
              </p:txBody>
            </p:sp>
          </p:grpSp>
          <p:grpSp>
            <p:nvGrpSpPr>
              <p:cNvPr id="6384" name="Google Shape;6384;p92"/>
              <p:cNvGrpSpPr/>
              <p:nvPr/>
            </p:nvGrpSpPr>
            <p:grpSpPr>
              <a:xfrm flipH="1">
                <a:off x="4488749" y="7597775"/>
                <a:ext cx="360961" cy="204621"/>
                <a:chOff x="551293" y="7597774"/>
                <a:chExt cx="360961" cy="204621"/>
              </a:xfrm>
            </p:grpSpPr>
            <p:sp>
              <p:nvSpPr>
                <p:cNvPr id="6385" name="Google Shape;6385;p92"/>
                <p:cNvSpPr/>
                <p:nvPr/>
              </p:nvSpPr>
              <p:spPr>
                <a:xfrm>
                  <a:off x="551293" y="7597774"/>
                  <a:ext cx="201182" cy="204621"/>
                </a:xfrm>
                <a:prstGeom prst="ellipse">
                  <a:avLst/>
                </a:prstGeom>
                <a:solidFill>
                  <a:schemeClr val="lt1"/>
                </a:solidFill>
                <a:ln cap="flat" cmpd="sng" w="38100">
                  <a:solidFill>
                    <a:srgbClr val="0000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Calibri"/>
                    <a:buNone/>
                  </a:pPr>
                  <a:r>
                    <a:t/>
                  </a:r>
                  <a:endParaRPr b="0" i="0" sz="1600" u="none" cap="none" strike="noStrike">
                    <a:solidFill>
                      <a:srgbClr val="FFFFFF"/>
                    </a:solidFill>
                    <a:latin typeface="Calibri"/>
                    <a:ea typeface="Calibri"/>
                    <a:cs typeface="Calibri"/>
                    <a:sym typeface="Calibri"/>
                  </a:endParaRPr>
                </a:p>
              </p:txBody>
            </p:sp>
            <p:sp>
              <p:nvSpPr>
                <p:cNvPr id="6386" name="Google Shape;6386;p92"/>
                <p:cNvSpPr/>
                <p:nvPr/>
              </p:nvSpPr>
              <p:spPr>
                <a:xfrm rot="5400000">
                  <a:off x="712127" y="7566745"/>
                  <a:ext cx="140106" cy="26014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Calibri"/>
                    <a:buNone/>
                  </a:pPr>
                  <a:r>
                    <a:t/>
                  </a:r>
                  <a:endParaRPr b="0" i="0" sz="1600" u="none" cap="none" strike="noStrike">
                    <a:solidFill>
                      <a:srgbClr val="FFFFFF"/>
                    </a:solidFill>
                    <a:latin typeface="Calibri"/>
                    <a:ea typeface="Calibri"/>
                    <a:cs typeface="Calibri"/>
                    <a:sym typeface="Calibri"/>
                  </a:endParaRPr>
                </a:p>
              </p:txBody>
            </p:sp>
          </p:grpSp>
        </p:grpSp>
        <p:cxnSp>
          <p:nvCxnSpPr>
            <p:cNvPr id="6387" name="Google Shape;6387;p92"/>
            <p:cNvCxnSpPr/>
            <p:nvPr/>
          </p:nvCxnSpPr>
          <p:spPr>
            <a:xfrm>
              <a:off x="1363009" y="5119694"/>
              <a:ext cx="1037440" cy="0"/>
            </a:xfrm>
            <a:prstGeom prst="straightConnector1">
              <a:avLst/>
            </a:prstGeom>
            <a:noFill/>
            <a:ln cap="flat" cmpd="sng" w="38100">
              <a:solidFill>
                <a:srgbClr val="000090"/>
              </a:solidFill>
              <a:prstDash val="solid"/>
              <a:miter lim="800000"/>
              <a:headEnd len="sm" w="sm" type="none"/>
              <a:tailEnd len="sm" w="sm" type="none"/>
            </a:ln>
          </p:spPr>
        </p:cxnSp>
        <p:cxnSp>
          <p:nvCxnSpPr>
            <p:cNvPr id="6388" name="Google Shape;6388;p92"/>
            <p:cNvCxnSpPr/>
            <p:nvPr/>
          </p:nvCxnSpPr>
          <p:spPr>
            <a:xfrm>
              <a:off x="864736" y="4572767"/>
              <a:ext cx="2029754" cy="0"/>
            </a:xfrm>
            <a:prstGeom prst="straightConnector1">
              <a:avLst/>
            </a:prstGeom>
            <a:noFill/>
            <a:ln cap="flat" cmpd="sng" w="38100">
              <a:solidFill>
                <a:srgbClr val="000090"/>
              </a:solidFill>
              <a:prstDash val="solid"/>
              <a:miter lim="800000"/>
              <a:headEnd len="sm" w="sm" type="none"/>
              <a:tailEnd len="sm" w="sm" type="none"/>
            </a:ln>
          </p:spPr>
        </p:cxnSp>
        <p:cxnSp>
          <p:nvCxnSpPr>
            <p:cNvPr id="6389" name="Google Shape;6389;p92"/>
            <p:cNvCxnSpPr/>
            <p:nvPr/>
          </p:nvCxnSpPr>
          <p:spPr>
            <a:xfrm>
              <a:off x="904423" y="6258602"/>
              <a:ext cx="1951641" cy="0"/>
            </a:xfrm>
            <a:prstGeom prst="straightConnector1">
              <a:avLst/>
            </a:prstGeom>
            <a:noFill/>
            <a:ln cap="flat" cmpd="sng" w="38100">
              <a:solidFill>
                <a:srgbClr val="000090"/>
              </a:solidFill>
              <a:prstDash val="solid"/>
              <a:miter lim="800000"/>
              <a:headEnd len="sm" w="sm" type="none"/>
              <a:tailEnd len="sm" w="sm" type="none"/>
            </a:ln>
          </p:spPr>
        </p:cxnSp>
        <p:cxnSp>
          <p:nvCxnSpPr>
            <p:cNvPr id="6390" name="Google Shape;6390;p92"/>
            <p:cNvCxnSpPr/>
            <p:nvPr/>
          </p:nvCxnSpPr>
          <p:spPr>
            <a:xfrm>
              <a:off x="1336990" y="5748580"/>
              <a:ext cx="1083587" cy="0"/>
            </a:xfrm>
            <a:prstGeom prst="straightConnector1">
              <a:avLst/>
            </a:prstGeom>
            <a:noFill/>
            <a:ln cap="flat" cmpd="sng" w="38100">
              <a:solidFill>
                <a:srgbClr val="000090"/>
              </a:solidFill>
              <a:prstDash val="solid"/>
              <a:miter lim="800000"/>
              <a:headEnd len="sm" w="sm" type="none"/>
              <a:tailEnd len="sm" w="sm" type="none"/>
            </a:ln>
          </p:spPr>
        </p:cxnSp>
        <p:sp>
          <p:nvSpPr>
            <p:cNvPr id="6391" name="Google Shape;6391;p92"/>
            <p:cNvSpPr txBox="1"/>
            <p:nvPr/>
          </p:nvSpPr>
          <p:spPr>
            <a:xfrm>
              <a:off x="1701671" y="5248774"/>
              <a:ext cx="316664" cy="42181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IP</a:t>
              </a:r>
              <a:endParaRPr/>
            </a:p>
          </p:txBody>
        </p:sp>
        <p:sp>
          <p:nvSpPr>
            <p:cNvPr id="6392" name="Google Shape;6392;p92"/>
            <p:cNvSpPr txBox="1"/>
            <p:nvPr/>
          </p:nvSpPr>
          <p:spPr>
            <a:xfrm>
              <a:off x="1317827" y="4665231"/>
              <a:ext cx="557470" cy="42181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TCP </a:t>
              </a:r>
              <a:endParaRPr/>
            </a:p>
          </p:txBody>
        </p:sp>
        <p:sp>
          <p:nvSpPr>
            <p:cNvPr id="6393" name="Google Shape;6393;p92"/>
            <p:cNvSpPr txBox="1"/>
            <p:nvPr/>
          </p:nvSpPr>
          <p:spPr>
            <a:xfrm>
              <a:off x="1921463" y="4672273"/>
              <a:ext cx="565850" cy="42181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UDP</a:t>
              </a:r>
              <a:endParaRPr/>
            </a:p>
          </p:txBody>
        </p:sp>
        <p:sp>
          <p:nvSpPr>
            <p:cNvPr id="6394" name="Google Shape;6394;p92"/>
            <p:cNvSpPr txBox="1"/>
            <p:nvPr/>
          </p:nvSpPr>
          <p:spPr>
            <a:xfrm>
              <a:off x="929163" y="4095202"/>
              <a:ext cx="503223" cy="3225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HTTP</a:t>
              </a:r>
              <a:endParaRPr/>
            </a:p>
          </p:txBody>
        </p:sp>
        <p:sp>
          <p:nvSpPr>
            <p:cNvPr id="6395" name="Google Shape;6395;p92"/>
            <p:cNvSpPr txBox="1"/>
            <p:nvPr/>
          </p:nvSpPr>
          <p:spPr>
            <a:xfrm>
              <a:off x="1538498" y="4104718"/>
              <a:ext cx="537183" cy="3225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SMTP</a:t>
              </a:r>
              <a:endParaRPr/>
            </a:p>
          </p:txBody>
        </p:sp>
        <p:sp>
          <p:nvSpPr>
            <p:cNvPr id="6396" name="Google Shape;6396;p92"/>
            <p:cNvSpPr txBox="1"/>
            <p:nvPr/>
          </p:nvSpPr>
          <p:spPr>
            <a:xfrm>
              <a:off x="1222850" y="4267665"/>
              <a:ext cx="497490" cy="3225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QUIC</a:t>
              </a:r>
              <a:endParaRPr/>
            </a:p>
          </p:txBody>
        </p:sp>
        <p:sp>
          <p:nvSpPr>
            <p:cNvPr id="6397" name="Google Shape;6397;p92"/>
            <p:cNvSpPr txBox="1"/>
            <p:nvPr/>
          </p:nvSpPr>
          <p:spPr>
            <a:xfrm>
              <a:off x="1867426" y="4272536"/>
              <a:ext cx="526863" cy="3225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DASH</a:t>
              </a:r>
              <a:endParaRPr/>
            </a:p>
          </p:txBody>
        </p:sp>
        <p:sp>
          <p:nvSpPr>
            <p:cNvPr id="6398" name="Google Shape;6398;p92"/>
            <p:cNvSpPr txBox="1"/>
            <p:nvPr/>
          </p:nvSpPr>
          <p:spPr>
            <a:xfrm>
              <a:off x="2165480" y="4095316"/>
              <a:ext cx="398741" cy="3225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RTP</a:t>
              </a:r>
              <a:endParaRPr/>
            </a:p>
          </p:txBody>
        </p:sp>
        <p:sp>
          <p:nvSpPr>
            <p:cNvPr id="6399" name="Google Shape;6399;p92"/>
            <p:cNvSpPr txBox="1"/>
            <p:nvPr/>
          </p:nvSpPr>
          <p:spPr>
            <a:xfrm>
              <a:off x="2555094" y="4099819"/>
              <a:ext cx="352734" cy="42181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a:t>
              </a:r>
              <a:endParaRPr b="0" i="0" sz="2800" u="none" cap="none" strike="noStrike">
                <a:solidFill>
                  <a:srgbClr val="000000"/>
                </a:solidFill>
                <a:latin typeface="Calibri"/>
                <a:ea typeface="Calibri"/>
                <a:cs typeface="Calibri"/>
                <a:sym typeface="Calibri"/>
              </a:endParaRPr>
            </a:p>
          </p:txBody>
        </p:sp>
        <p:grpSp>
          <p:nvGrpSpPr>
            <p:cNvPr id="6400" name="Google Shape;6400;p92"/>
            <p:cNvGrpSpPr/>
            <p:nvPr/>
          </p:nvGrpSpPr>
          <p:grpSpPr>
            <a:xfrm>
              <a:off x="647675" y="6827928"/>
              <a:ext cx="2477214" cy="120420"/>
              <a:chOff x="551293" y="7597774"/>
              <a:chExt cx="4298417" cy="204622"/>
            </a:xfrm>
          </p:grpSpPr>
          <p:sp>
            <p:nvSpPr>
              <p:cNvPr id="6401" name="Google Shape;6401;p92"/>
              <p:cNvSpPr/>
              <p:nvPr/>
            </p:nvSpPr>
            <p:spPr>
              <a:xfrm>
                <a:off x="669925" y="7597775"/>
                <a:ext cx="4064730" cy="204621"/>
              </a:xfrm>
              <a:prstGeom prst="rect">
                <a:avLst/>
              </a:prstGeom>
              <a:solidFill>
                <a:schemeClr val="lt1"/>
              </a:solidFill>
              <a:ln cap="flat" cmpd="sng" w="38100">
                <a:solidFill>
                  <a:srgbClr val="0000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Calibri"/>
                  <a:buNone/>
                </a:pPr>
                <a:r>
                  <a:t/>
                </a:r>
                <a:endParaRPr b="0" i="0" sz="1600" u="none" cap="none" strike="noStrike">
                  <a:solidFill>
                    <a:srgbClr val="FFFFFF"/>
                  </a:solidFill>
                  <a:latin typeface="Calibri"/>
                  <a:ea typeface="Calibri"/>
                  <a:cs typeface="Calibri"/>
                  <a:sym typeface="Calibri"/>
                </a:endParaRPr>
              </a:p>
            </p:txBody>
          </p:sp>
          <p:grpSp>
            <p:nvGrpSpPr>
              <p:cNvPr id="6402" name="Google Shape;6402;p92"/>
              <p:cNvGrpSpPr/>
              <p:nvPr/>
            </p:nvGrpSpPr>
            <p:grpSpPr>
              <a:xfrm>
                <a:off x="551293" y="7597774"/>
                <a:ext cx="360959" cy="204621"/>
                <a:chOff x="551293" y="7597774"/>
                <a:chExt cx="360959" cy="204621"/>
              </a:xfrm>
            </p:grpSpPr>
            <p:sp>
              <p:nvSpPr>
                <p:cNvPr id="6403" name="Google Shape;6403;p92"/>
                <p:cNvSpPr/>
                <p:nvPr/>
              </p:nvSpPr>
              <p:spPr>
                <a:xfrm>
                  <a:off x="551293" y="7597774"/>
                  <a:ext cx="201182" cy="204621"/>
                </a:xfrm>
                <a:prstGeom prst="ellipse">
                  <a:avLst/>
                </a:prstGeom>
                <a:solidFill>
                  <a:schemeClr val="lt1"/>
                </a:solidFill>
                <a:ln cap="flat" cmpd="sng" w="38100">
                  <a:solidFill>
                    <a:srgbClr val="0000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Calibri"/>
                    <a:buNone/>
                  </a:pPr>
                  <a:r>
                    <a:t/>
                  </a:r>
                  <a:endParaRPr b="0" i="0" sz="1600" u="none" cap="none" strike="noStrike">
                    <a:solidFill>
                      <a:srgbClr val="FFFFFF"/>
                    </a:solidFill>
                    <a:latin typeface="Calibri"/>
                    <a:ea typeface="Calibri"/>
                    <a:cs typeface="Calibri"/>
                    <a:sym typeface="Calibri"/>
                  </a:endParaRPr>
                </a:p>
              </p:txBody>
            </p:sp>
            <p:sp>
              <p:nvSpPr>
                <p:cNvPr id="6404" name="Google Shape;6404;p92"/>
                <p:cNvSpPr/>
                <p:nvPr/>
              </p:nvSpPr>
              <p:spPr>
                <a:xfrm rot="5400000">
                  <a:off x="712127" y="7567955"/>
                  <a:ext cx="140106" cy="26014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Calibri"/>
                    <a:buNone/>
                  </a:pPr>
                  <a:r>
                    <a:t/>
                  </a:r>
                  <a:endParaRPr b="0" i="0" sz="1600" u="none" cap="none" strike="noStrike">
                    <a:solidFill>
                      <a:srgbClr val="FFFFFF"/>
                    </a:solidFill>
                    <a:latin typeface="Calibri"/>
                    <a:ea typeface="Calibri"/>
                    <a:cs typeface="Calibri"/>
                    <a:sym typeface="Calibri"/>
                  </a:endParaRPr>
                </a:p>
              </p:txBody>
            </p:sp>
          </p:grpSp>
          <p:grpSp>
            <p:nvGrpSpPr>
              <p:cNvPr id="6405" name="Google Shape;6405;p92"/>
              <p:cNvGrpSpPr/>
              <p:nvPr/>
            </p:nvGrpSpPr>
            <p:grpSpPr>
              <a:xfrm flipH="1">
                <a:off x="4488749" y="7597775"/>
                <a:ext cx="360961" cy="204621"/>
                <a:chOff x="551293" y="7597774"/>
                <a:chExt cx="360961" cy="204621"/>
              </a:xfrm>
            </p:grpSpPr>
            <p:sp>
              <p:nvSpPr>
                <p:cNvPr id="6406" name="Google Shape;6406;p92"/>
                <p:cNvSpPr/>
                <p:nvPr/>
              </p:nvSpPr>
              <p:spPr>
                <a:xfrm>
                  <a:off x="551293" y="7597774"/>
                  <a:ext cx="201182" cy="204621"/>
                </a:xfrm>
                <a:prstGeom prst="ellipse">
                  <a:avLst/>
                </a:prstGeom>
                <a:solidFill>
                  <a:schemeClr val="lt1"/>
                </a:solidFill>
                <a:ln cap="flat" cmpd="sng" w="38100">
                  <a:solidFill>
                    <a:srgbClr val="0000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Calibri"/>
                    <a:buNone/>
                  </a:pPr>
                  <a:r>
                    <a:t/>
                  </a:r>
                  <a:endParaRPr b="0" i="0" sz="1600" u="none" cap="none" strike="noStrike">
                    <a:solidFill>
                      <a:srgbClr val="FFFFFF"/>
                    </a:solidFill>
                    <a:latin typeface="Calibri"/>
                    <a:ea typeface="Calibri"/>
                    <a:cs typeface="Calibri"/>
                    <a:sym typeface="Calibri"/>
                  </a:endParaRPr>
                </a:p>
              </p:txBody>
            </p:sp>
            <p:sp>
              <p:nvSpPr>
                <p:cNvPr id="6407" name="Google Shape;6407;p92"/>
                <p:cNvSpPr/>
                <p:nvPr/>
              </p:nvSpPr>
              <p:spPr>
                <a:xfrm rot="5400000">
                  <a:off x="712127" y="7572322"/>
                  <a:ext cx="140106" cy="26014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Calibri"/>
                    <a:buNone/>
                  </a:pPr>
                  <a:r>
                    <a:t/>
                  </a:r>
                  <a:endParaRPr b="0" i="0" sz="1600" u="none" cap="none" strike="noStrike">
                    <a:solidFill>
                      <a:srgbClr val="FFFFFF"/>
                    </a:solidFill>
                    <a:latin typeface="Calibri"/>
                    <a:ea typeface="Calibri"/>
                    <a:cs typeface="Calibri"/>
                    <a:sym typeface="Calibri"/>
                  </a:endParaRPr>
                </a:p>
              </p:txBody>
            </p:sp>
          </p:grpSp>
        </p:grpSp>
        <p:sp>
          <p:nvSpPr>
            <p:cNvPr id="6408" name="Google Shape;6408;p92"/>
            <p:cNvSpPr txBox="1"/>
            <p:nvPr/>
          </p:nvSpPr>
          <p:spPr>
            <a:xfrm>
              <a:off x="1260427" y="5749165"/>
              <a:ext cx="843878" cy="2977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Ethernet</a:t>
              </a:r>
              <a:endParaRPr b="0" i="0" sz="2000" u="none" cap="none" strike="noStrike">
                <a:solidFill>
                  <a:srgbClr val="000000"/>
                </a:solidFill>
                <a:latin typeface="Calibri"/>
                <a:ea typeface="Calibri"/>
                <a:cs typeface="Calibri"/>
                <a:sym typeface="Calibri"/>
              </a:endParaRPr>
            </a:p>
          </p:txBody>
        </p:sp>
        <p:sp>
          <p:nvSpPr>
            <p:cNvPr id="6409" name="Google Shape;6409;p92"/>
            <p:cNvSpPr txBox="1"/>
            <p:nvPr/>
          </p:nvSpPr>
          <p:spPr>
            <a:xfrm>
              <a:off x="1474067" y="5962529"/>
              <a:ext cx="556746" cy="2977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WiFi</a:t>
              </a:r>
              <a:endParaRPr b="0" i="0" sz="2000" u="none" cap="none" strike="noStrike">
                <a:solidFill>
                  <a:srgbClr val="000000"/>
                </a:solidFill>
                <a:latin typeface="Calibri"/>
                <a:ea typeface="Calibri"/>
                <a:cs typeface="Calibri"/>
                <a:sym typeface="Calibri"/>
              </a:endParaRPr>
            </a:p>
          </p:txBody>
        </p:sp>
        <p:sp>
          <p:nvSpPr>
            <p:cNvPr id="6410" name="Google Shape;6410;p92"/>
            <p:cNvSpPr txBox="1"/>
            <p:nvPr/>
          </p:nvSpPr>
          <p:spPr>
            <a:xfrm>
              <a:off x="1841467" y="5962479"/>
              <a:ext cx="818760" cy="2977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Bluetooth</a:t>
              </a:r>
              <a:endParaRPr b="0" i="0" sz="2000" u="none" cap="none" strike="noStrike">
                <a:solidFill>
                  <a:srgbClr val="000000"/>
                </a:solidFill>
                <a:latin typeface="Calibri"/>
                <a:ea typeface="Calibri"/>
                <a:cs typeface="Calibri"/>
                <a:sym typeface="Calibri"/>
              </a:endParaRPr>
            </a:p>
          </p:txBody>
        </p:sp>
        <p:sp>
          <p:nvSpPr>
            <p:cNvPr id="6411" name="Google Shape;6411;p92"/>
            <p:cNvSpPr txBox="1"/>
            <p:nvPr/>
          </p:nvSpPr>
          <p:spPr>
            <a:xfrm>
              <a:off x="1889184" y="5749647"/>
              <a:ext cx="414591" cy="2977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PPP</a:t>
              </a:r>
              <a:endParaRPr b="0" i="0" sz="2000" u="none" cap="none" strike="noStrike">
                <a:solidFill>
                  <a:srgbClr val="000000"/>
                </a:solidFill>
                <a:latin typeface="Calibri"/>
                <a:ea typeface="Calibri"/>
                <a:cs typeface="Calibri"/>
                <a:sym typeface="Calibri"/>
              </a:endParaRPr>
            </a:p>
          </p:txBody>
        </p:sp>
        <p:sp>
          <p:nvSpPr>
            <p:cNvPr id="6412" name="Google Shape;6412;p92"/>
            <p:cNvSpPr txBox="1"/>
            <p:nvPr/>
          </p:nvSpPr>
          <p:spPr>
            <a:xfrm>
              <a:off x="1065185" y="5963701"/>
              <a:ext cx="526455" cy="2977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PDCP</a:t>
              </a:r>
              <a:endParaRPr b="0" i="0" sz="2000" u="none" cap="none" strike="noStrike">
                <a:solidFill>
                  <a:srgbClr val="000000"/>
                </a:solidFill>
                <a:latin typeface="Calibri"/>
                <a:ea typeface="Calibri"/>
                <a:cs typeface="Calibri"/>
                <a:sym typeface="Calibri"/>
              </a:endParaRPr>
            </a:p>
          </p:txBody>
        </p:sp>
        <p:sp>
          <p:nvSpPr>
            <p:cNvPr id="6413" name="Google Shape;6413;p92"/>
            <p:cNvSpPr txBox="1"/>
            <p:nvPr/>
          </p:nvSpPr>
          <p:spPr>
            <a:xfrm>
              <a:off x="2174516" y="5708035"/>
              <a:ext cx="352734" cy="42181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a:t>
              </a:r>
              <a:endParaRPr b="0" i="0" sz="2800" u="none" cap="none" strike="noStrike">
                <a:solidFill>
                  <a:srgbClr val="000000"/>
                </a:solidFill>
                <a:latin typeface="Calibri"/>
                <a:ea typeface="Calibri"/>
                <a:cs typeface="Calibri"/>
                <a:sym typeface="Calibri"/>
              </a:endParaRPr>
            </a:p>
          </p:txBody>
        </p:sp>
        <p:sp>
          <p:nvSpPr>
            <p:cNvPr id="6414" name="Google Shape;6414;p92"/>
            <p:cNvSpPr txBox="1"/>
            <p:nvPr/>
          </p:nvSpPr>
          <p:spPr>
            <a:xfrm>
              <a:off x="1050427" y="6388801"/>
              <a:ext cx="1818080" cy="3225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copper   radio   fiber</a:t>
              </a:r>
              <a:endParaRPr b="0" i="0" sz="2400" u="none" cap="none" strike="noStrike">
                <a:solidFill>
                  <a:srgbClr val="000000"/>
                </a:solidFill>
                <a:latin typeface="Calibri"/>
                <a:ea typeface="Calibri"/>
                <a:cs typeface="Calibri"/>
                <a:sym typeface="Calibri"/>
              </a:endParaRPr>
            </a:p>
          </p:txBody>
        </p:sp>
      </p:grpSp>
      <p:grpSp>
        <p:nvGrpSpPr>
          <p:cNvPr id="6415" name="Google Shape;6415;p92"/>
          <p:cNvGrpSpPr/>
          <p:nvPr/>
        </p:nvGrpSpPr>
        <p:grpSpPr>
          <a:xfrm>
            <a:off x="500650" y="2315725"/>
            <a:ext cx="5019205" cy="3294000"/>
            <a:chOff x="500650" y="2315725"/>
            <a:chExt cx="5019205" cy="3294000"/>
          </a:xfrm>
        </p:grpSpPr>
        <p:sp>
          <p:nvSpPr>
            <p:cNvPr id="6416" name="Google Shape;6416;p92"/>
            <p:cNvSpPr txBox="1"/>
            <p:nvPr/>
          </p:nvSpPr>
          <p:spPr>
            <a:xfrm>
              <a:off x="500650" y="2315725"/>
              <a:ext cx="3614400" cy="329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2400"/>
                <a:buFont typeface="Calibri"/>
                <a:buNone/>
              </a:pPr>
              <a:r>
                <a:rPr b="0" lang="en-US" sz="2600" u="none" cap="none" strike="noStrike">
                  <a:solidFill>
                    <a:srgbClr val="C00000"/>
                  </a:solidFill>
                  <a:latin typeface="Calibri"/>
                  <a:ea typeface="Calibri"/>
                  <a:cs typeface="Calibri"/>
                  <a:sym typeface="Calibri"/>
                </a:rPr>
                <a:t>Internet’s “thin waist”: </a:t>
              </a:r>
              <a:endParaRPr sz="2600"/>
            </a:p>
            <a:p>
              <a:pPr indent="-355600" lvl="0" marL="342900" marR="0" rtl="0" algn="l">
                <a:lnSpc>
                  <a:spcPct val="100000"/>
                </a:lnSpc>
                <a:spcBef>
                  <a:spcPts val="0"/>
                </a:spcBef>
                <a:spcAft>
                  <a:spcPts val="0"/>
                </a:spcAft>
                <a:buClr>
                  <a:srgbClr val="0000A8"/>
                </a:buClr>
                <a:buSzPts val="2600"/>
                <a:buFont typeface="Noto Sans Symbols"/>
                <a:buChar char="▪"/>
              </a:pPr>
              <a:r>
                <a:rPr lang="en-US" sz="2600">
                  <a:latin typeface="Calibri"/>
                  <a:ea typeface="Calibri"/>
                  <a:cs typeface="Calibri"/>
                  <a:sym typeface="Calibri"/>
                </a:rPr>
                <a:t>ένα πρωτόκολλο δικτύου</a:t>
              </a:r>
              <a:r>
                <a:rPr b="0" lang="en-US" sz="2600" u="none" cap="none" strike="noStrike">
                  <a:solidFill>
                    <a:srgbClr val="000000"/>
                  </a:solidFill>
                  <a:latin typeface="Calibri"/>
                  <a:ea typeface="Calibri"/>
                  <a:cs typeface="Calibri"/>
                  <a:sym typeface="Calibri"/>
                </a:rPr>
                <a:t>: IP </a:t>
              </a:r>
              <a:endParaRPr sz="2600"/>
            </a:p>
            <a:p>
              <a:pPr indent="-355600" lvl="0" marL="342900" marR="0" rtl="0" algn="l">
                <a:lnSpc>
                  <a:spcPct val="100000"/>
                </a:lnSpc>
                <a:spcBef>
                  <a:spcPts val="0"/>
                </a:spcBef>
                <a:spcAft>
                  <a:spcPts val="0"/>
                </a:spcAft>
                <a:buClr>
                  <a:srgbClr val="0000A8"/>
                </a:buClr>
                <a:buSzPts val="2600"/>
                <a:buFont typeface="Noto Sans Symbols"/>
                <a:buChar char="▪"/>
              </a:pPr>
              <a:r>
                <a:rPr lang="en-US" sz="2600">
                  <a:latin typeface="Calibri"/>
                  <a:ea typeface="Calibri"/>
                  <a:cs typeface="Calibri"/>
                  <a:sym typeface="Calibri"/>
                </a:rPr>
                <a:t>πρέπει να υλοποιηθεί από</a:t>
              </a:r>
              <a:r>
                <a:rPr b="0" lang="en-US" sz="2600" u="none" cap="none" strike="noStrike">
                  <a:solidFill>
                    <a:srgbClr val="000000"/>
                  </a:solidFill>
                  <a:latin typeface="Calibri"/>
                  <a:ea typeface="Calibri"/>
                  <a:cs typeface="Calibri"/>
                  <a:sym typeface="Calibri"/>
                </a:rPr>
                <a:t> </a:t>
              </a:r>
              <a:r>
                <a:rPr lang="en-US" sz="2600">
                  <a:latin typeface="Calibri"/>
                  <a:ea typeface="Calibri"/>
                  <a:cs typeface="Calibri"/>
                  <a:sym typeface="Calibri"/>
                </a:rPr>
                <a:t>κάθε</a:t>
              </a:r>
              <a:r>
                <a:rPr b="0" lang="en-US" sz="2600" u="none" cap="none" strike="noStrike">
                  <a:solidFill>
                    <a:srgbClr val="000000"/>
                  </a:solidFill>
                  <a:latin typeface="Calibri"/>
                  <a:ea typeface="Calibri"/>
                  <a:cs typeface="Calibri"/>
                  <a:sym typeface="Calibri"/>
                </a:rPr>
                <a:t> (</a:t>
              </a:r>
              <a:r>
                <a:rPr lang="en-US" sz="2600">
                  <a:latin typeface="Calibri"/>
                  <a:ea typeface="Calibri"/>
                  <a:cs typeface="Calibri"/>
                  <a:sym typeface="Calibri"/>
                </a:rPr>
                <a:t>δισεκ.</a:t>
              </a:r>
              <a:r>
                <a:rPr b="0" lang="en-US" sz="2600" u="none" cap="none" strike="noStrike">
                  <a:solidFill>
                    <a:srgbClr val="000000"/>
                  </a:solidFill>
                  <a:latin typeface="Calibri"/>
                  <a:ea typeface="Calibri"/>
                  <a:cs typeface="Calibri"/>
                  <a:sym typeface="Calibri"/>
                </a:rPr>
                <a:t>) </a:t>
              </a:r>
              <a:r>
                <a:rPr lang="en-US" sz="2600">
                  <a:latin typeface="Calibri"/>
                  <a:ea typeface="Calibri"/>
                  <a:cs typeface="Calibri"/>
                  <a:sym typeface="Calibri"/>
                </a:rPr>
                <a:t>συσκευές συνδεδεμένες στο διαδίκτυο</a:t>
              </a:r>
              <a:endParaRPr sz="2600"/>
            </a:p>
          </p:txBody>
        </p:sp>
        <p:cxnSp>
          <p:nvCxnSpPr>
            <p:cNvPr id="6417" name="Google Shape;6417;p92"/>
            <p:cNvCxnSpPr/>
            <p:nvPr/>
          </p:nvCxnSpPr>
          <p:spPr>
            <a:xfrm>
              <a:off x="4103650" y="3657601"/>
              <a:ext cx="1416205" cy="0"/>
            </a:xfrm>
            <a:prstGeom prst="straightConnector1">
              <a:avLst/>
            </a:prstGeom>
            <a:noFill/>
            <a:ln cap="flat" cmpd="sng" w="31750">
              <a:solidFill>
                <a:srgbClr val="C00000"/>
              </a:solidFill>
              <a:prstDash val="solid"/>
              <a:miter lim="800000"/>
              <a:headEnd len="sm" w="sm" type="none"/>
              <a:tailEnd len="sm" w="sm" type="none"/>
            </a:ln>
          </p:spPr>
        </p:cxnSp>
      </p:grpSp>
      <p:grpSp>
        <p:nvGrpSpPr>
          <p:cNvPr id="6418" name="Google Shape;6418;p92"/>
          <p:cNvGrpSpPr/>
          <p:nvPr/>
        </p:nvGrpSpPr>
        <p:grpSpPr>
          <a:xfrm>
            <a:off x="6761019" y="2397851"/>
            <a:ext cx="5180496" cy="2520510"/>
            <a:chOff x="6761019" y="2397851"/>
            <a:chExt cx="5180496" cy="2520510"/>
          </a:xfrm>
        </p:grpSpPr>
        <p:sp>
          <p:nvSpPr>
            <p:cNvPr id="6419" name="Google Shape;6419;p92"/>
            <p:cNvSpPr txBox="1"/>
            <p:nvPr/>
          </p:nvSpPr>
          <p:spPr>
            <a:xfrm>
              <a:off x="9309916" y="2397851"/>
              <a:ext cx="2631600" cy="249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A8"/>
                </a:buClr>
                <a:buSzPts val="2800"/>
                <a:buFont typeface="Calibri"/>
                <a:buNone/>
              </a:pPr>
              <a:r>
                <a:rPr lang="en-US" sz="2600">
                  <a:solidFill>
                    <a:srgbClr val="0000A8"/>
                  </a:solidFill>
                  <a:latin typeface="Calibri"/>
                  <a:ea typeface="Calibri"/>
                  <a:cs typeface="Calibri"/>
                  <a:sym typeface="Calibri"/>
                </a:rPr>
                <a:t>πολλά </a:t>
              </a:r>
              <a:r>
                <a:rPr lang="en-US" sz="2600">
                  <a:latin typeface="Calibri"/>
                  <a:ea typeface="Calibri"/>
                  <a:cs typeface="Calibri"/>
                  <a:sym typeface="Calibri"/>
                </a:rPr>
                <a:t>πρωτόκολλα στα επίπεδα, φυσικό</a:t>
              </a:r>
              <a:r>
                <a:rPr b="0" lang="en-US" sz="2600" u="none" cap="none" strike="noStrike">
                  <a:solidFill>
                    <a:srgbClr val="000000"/>
                  </a:solidFill>
                  <a:latin typeface="Calibri"/>
                  <a:ea typeface="Calibri"/>
                  <a:cs typeface="Calibri"/>
                  <a:sym typeface="Calibri"/>
                </a:rPr>
                <a:t>, </a:t>
              </a:r>
              <a:r>
                <a:rPr lang="en-US" sz="2600">
                  <a:latin typeface="Calibri"/>
                  <a:ea typeface="Calibri"/>
                  <a:cs typeface="Calibri"/>
                  <a:sym typeface="Calibri"/>
                </a:rPr>
                <a:t>ζεύξης</a:t>
              </a:r>
              <a:r>
                <a:rPr b="0" lang="en-US" sz="2600" u="none" cap="none" strike="noStrike">
                  <a:solidFill>
                    <a:srgbClr val="000000"/>
                  </a:solidFill>
                  <a:latin typeface="Calibri"/>
                  <a:ea typeface="Calibri"/>
                  <a:cs typeface="Calibri"/>
                  <a:sym typeface="Calibri"/>
                </a:rPr>
                <a:t>, </a:t>
              </a:r>
              <a:r>
                <a:rPr lang="en-US" sz="2600">
                  <a:latin typeface="Calibri"/>
                  <a:ea typeface="Calibri"/>
                  <a:cs typeface="Calibri"/>
                  <a:sym typeface="Calibri"/>
                </a:rPr>
                <a:t>μεταφοράς</a:t>
              </a:r>
              <a:r>
                <a:rPr b="0" lang="en-US" sz="2600" u="none" cap="none" strike="noStrike">
                  <a:solidFill>
                    <a:srgbClr val="000000"/>
                  </a:solidFill>
                  <a:latin typeface="Calibri"/>
                  <a:ea typeface="Calibri"/>
                  <a:cs typeface="Calibri"/>
                  <a:sym typeface="Calibri"/>
                </a:rPr>
                <a:t>, </a:t>
              </a:r>
              <a:r>
                <a:rPr lang="en-US" sz="2600">
                  <a:latin typeface="Calibri"/>
                  <a:ea typeface="Calibri"/>
                  <a:cs typeface="Calibri"/>
                  <a:sym typeface="Calibri"/>
                </a:rPr>
                <a:t>και</a:t>
              </a:r>
              <a:r>
                <a:rPr b="0" lang="en-US" sz="2600" u="none" cap="none" strike="noStrike">
                  <a:solidFill>
                    <a:srgbClr val="000000"/>
                  </a:solidFill>
                  <a:latin typeface="Calibri"/>
                  <a:ea typeface="Calibri"/>
                  <a:cs typeface="Calibri"/>
                  <a:sym typeface="Calibri"/>
                </a:rPr>
                <a:t> </a:t>
              </a:r>
              <a:r>
                <a:rPr lang="en-US" sz="2600">
                  <a:latin typeface="Calibri"/>
                  <a:ea typeface="Calibri"/>
                  <a:cs typeface="Calibri"/>
                  <a:sym typeface="Calibri"/>
                </a:rPr>
                <a:t>εφαρμογής </a:t>
              </a:r>
              <a:endParaRPr sz="2600"/>
            </a:p>
          </p:txBody>
        </p:sp>
        <p:grpSp>
          <p:nvGrpSpPr>
            <p:cNvPr id="6420" name="Google Shape;6420;p92"/>
            <p:cNvGrpSpPr/>
            <p:nvPr/>
          </p:nvGrpSpPr>
          <p:grpSpPr>
            <a:xfrm>
              <a:off x="7232069" y="2410687"/>
              <a:ext cx="2036620" cy="2507674"/>
              <a:chOff x="7315200" y="2521527"/>
              <a:chExt cx="1427017" cy="2507674"/>
            </a:xfrm>
          </p:grpSpPr>
          <p:cxnSp>
            <p:nvCxnSpPr>
              <p:cNvPr id="6421" name="Google Shape;6421;p92"/>
              <p:cNvCxnSpPr/>
              <p:nvPr/>
            </p:nvCxnSpPr>
            <p:spPr>
              <a:xfrm flipH="1" rot="10800000">
                <a:off x="7329055" y="3768436"/>
                <a:ext cx="1413163" cy="1260765"/>
              </a:xfrm>
              <a:prstGeom prst="straightConnector1">
                <a:avLst/>
              </a:prstGeom>
              <a:noFill/>
              <a:ln cap="flat" cmpd="sng" w="25400">
                <a:solidFill>
                  <a:srgbClr val="C00000"/>
                </a:solidFill>
                <a:prstDash val="solid"/>
                <a:miter lim="800000"/>
                <a:headEnd len="sm" w="sm" type="none"/>
                <a:tailEnd len="sm" w="sm" type="none"/>
              </a:ln>
            </p:spPr>
          </p:cxnSp>
          <p:cxnSp>
            <p:nvCxnSpPr>
              <p:cNvPr id="6422" name="Google Shape;6422;p92"/>
              <p:cNvCxnSpPr/>
              <p:nvPr/>
            </p:nvCxnSpPr>
            <p:spPr>
              <a:xfrm rot="10800000">
                <a:off x="7315200" y="2521527"/>
                <a:ext cx="1413163" cy="1260765"/>
              </a:xfrm>
              <a:prstGeom prst="straightConnector1">
                <a:avLst/>
              </a:prstGeom>
              <a:noFill/>
              <a:ln cap="flat" cmpd="sng" w="25400">
                <a:solidFill>
                  <a:srgbClr val="C00000"/>
                </a:solidFill>
                <a:prstDash val="solid"/>
                <a:miter lim="800000"/>
                <a:headEnd len="sm" w="sm" type="none"/>
                <a:tailEnd len="sm" w="sm" type="none"/>
              </a:ln>
            </p:spPr>
          </p:cxnSp>
        </p:grpSp>
        <p:cxnSp>
          <p:nvCxnSpPr>
            <p:cNvPr id="6423" name="Google Shape;6423;p92"/>
            <p:cNvCxnSpPr/>
            <p:nvPr/>
          </p:nvCxnSpPr>
          <p:spPr>
            <a:xfrm rot="10800000">
              <a:off x="6788728" y="2978728"/>
              <a:ext cx="2466108" cy="678872"/>
            </a:xfrm>
            <a:prstGeom prst="straightConnector1">
              <a:avLst/>
            </a:prstGeom>
            <a:noFill/>
            <a:ln cap="flat" cmpd="sng" w="25400">
              <a:solidFill>
                <a:srgbClr val="C00000"/>
              </a:solidFill>
              <a:prstDash val="solid"/>
              <a:miter lim="800000"/>
              <a:headEnd len="sm" w="sm" type="none"/>
              <a:tailEnd len="sm" w="sm" type="none"/>
            </a:ln>
          </p:spPr>
        </p:cxnSp>
        <p:cxnSp>
          <p:nvCxnSpPr>
            <p:cNvPr id="6424" name="Google Shape;6424;p92"/>
            <p:cNvCxnSpPr/>
            <p:nvPr/>
          </p:nvCxnSpPr>
          <p:spPr>
            <a:xfrm flipH="1">
              <a:off x="6761019" y="3671455"/>
              <a:ext cx="2466108" cy="678872"/>
            </a:xfrm>
            <a:prstGeom prst="straightConnector1">
              <a:avLst/>
            </a:prstGeom>
            <a:noFill/>
            <a:ln cap="flat" cmpd="sng" w="25400">
              <a:solidFill>
                <a:srgbClr val="C00000"/>
              </a:solidFill>
              <a:prstDash val="solid"/>
              <a:miter lim="800000"/>
              <a:headEnd len="sm" w="sm" type="none"/>
              <a:tailEnd len="sm" w="sm"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15"/>
                                        </p:tgtEl>
                                        <p:attrNameLst>
                                          <p:attrName>style.visibility</p:attrName>
                                        </p:attrNameLst>
                                      </p:cBhvr>
                                      <p:to>
                                        <p:strVal val="visible"/>
                                      </p:to>
                                    </p:set>
                                    <p:animEffect filter="fade" transition="in">
                                      <p:cBhvr>
                                        <p:cTn dur="500"/>
                                        <p:tgtEl>
                                          <p:spTgt spid="64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18"/>
                                        </p:tgtEl>
                                        <p:attrNameLst>
                                          <p:attrName>style.visibility</p:attrName>
                                        </p:attrNameLst>
                                      </p:cBhvr>
                                      <p:to>
                                        <p:strVal val="visible"/>
                                      </p:to>
                                    </p:set>
                                    <p:animEffect filter="fade" transition="in">
                                      <p:cBhvr>
                                        <p:cTn dur="500"/>
                                        <p:tgtEl>
                                          <p:spTgt spid="64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9" name="Shape 6429"/>
        <p:cNvGrpSpPr/>
        <p:nvPr/>
      </p:nvGrpSpPr>
      <p:grpSpPr>
        <a:xfrm>
          <a:off x="0" y="0"/>
          <a:ext cx="0" cy="0"/>
          <a:chOff x="0" y="0"/>
          <a:chExt cx="0" cy="0"/>
        </a:xfrm>
      </p:grpSpPr>
      <p:sp>
        <p:nvSpPr>
          <p:cNvPr id="6430" name="Google Shape;6430;p93"/>
          <p:cNvSpPr txBox="1"/>
          <p:nvPr>
            <p:ph type="title"/>
          </p:nvPr>
        </p:nvSpPr>
        <p:spPr>
          <a:xfrm>
            <a:off x="0" y="451825"/>
            <a:ext cx="113538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400"/>
              <a:buFont typeface="Calibri"/>
              <a:buNone/>
            </a:pPr>
            <a:r>
              <a:rPr lang="en-US" sz="5000"/>
              <a:t>The IP hourglass, at middle age</a:t>
            </a:r>
            <a:endParaRPr sz="5000"/>
          </a:p>
        </p:txBody>
      </p:sp>
      <p:grpSp>
        <p:nvGrpSpPr>
          <p:cNvPr id="6431" name="Google Shape;6431;p93"/>
          <p:cNvGrpSpPr/>
          <p:nvPr/>
        </p:nvGrpSpPr>
        <p:grpSpPr>
          <a:xfrm>
            <a:off x="4090857" y="1806499"/>
            <a:ext cx="3614635" cy="3698755"/>
            <a:chOff x="638638" y="3966449"/>
            <a:chExt cx="2486251" cy="2981900"/>
          </a:xfrm>
        </p:grpSpPr>
        <p:sp>
          <p:nvSpPr>
            <p:cNvPr id="6432" name="Google Shape;6432;p93"/>
            <p:cNvSpPr/>
            <p:nvPr/>
          </p:nvSpPr>
          <p:spPr>
            <a:xfrm>
              <a:off x="698244" y="3966449"/>
              <a:ext cx="850271" cy="2960494"/>
            </a:xfrm>
            <a:custGeom>
              <a:rect b="b" l="l" r="r" t="t"/>
              <a:pathLst>
                <a:path extrusionOk="0" h="5030587" w="1475374">
                  <a:moveTo>
                    <a:pt x="15329" y="0"/>
                  </a:moveTo>
                  <a:cubicBezTo>
                    <a:pt x="11506" y="126358"/>
                    <a:pt x="-8193" y="338440"/>
                    <a:pt x="22909" y="490198"/>
                  </a:cubicBezTo>
                  <a:cubicBezTo>
                    <a:pt x="582101" y="1884724"/>
                    <a:pt x="1488947" y="1931578"/>
                    <a:pt x="1475220" y="2463970"/>
                  </a:cubicBezTo>
                  <a:cubicBezTo>
                    <a:pt x="1461493" y="2996362"/>
                    <a:pt x="432418" y="3246650"/>
                    <a:pt x="34630" y="4625210"/>
                  </a:cubicBezTo>
                  <a:cubicBezTo>
                    <a:pt x="-13183" y="4820661"/>
                    <a:pt x="2505" y="4908161"/>
                    <a:pt x="2317" y="5030587"/>
                  </a:cubicBezTo>
                </a:path>
              </a:pathLst>
            </a:custGeom>
            <a:noFill/>
            <a:ln cap="flat" cmpd="sng" w="38100">
              <a:solidFill>
                <a:srgbClr val="0000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Calibri"/>
                <a:ea typeface="Calibri"/>
                <a:cs typeface="Calibri"/>
                <a:sym typeface="Calibri"/>
              </a:endParaRPr>
            </a:p>
          </p:txBody>
        </p:sp>
        <p:sp>
          <p:nvSpPr>
            <p:cNvPr id="6433" name="Google Shape;6433;p93"/>
            <p:cNvSpPr/>
            <p:nvPr/>
          </p:nvSpPr>
          <p:spPr>
            <a:xfrm flipH="1">
              <a:off x="2208181" y="3968317"/>
              <a:ext cx="848879" cy="2945546"/>
            </a:xfrm>
            <a:custGeom>
              <a:rect b="b" l="l" r="r" t="t"/>
              <a:pathLst>
                <a:path extrusionOk="0" h="5005187" w="1472959">
                  <a:moveTo>
                    <a:pt x="6564" y="0"/>
                  </a:moveTo>
                  <a:cubicBezTo>
                    <a:pt x="18616" y="167633"/>
                    <a:pt x="-23308" y="297165"/>
                    <a:pt x="20494" y="487023"/>
                  </a:cubicBezTo>
                  <a:cubicBezTo>
                    <a:pt x="579686" y="1881549"/>
                    <a:pt x="1486532" y="1928403"/>
                    <a:pt x="1472805" y="2460795"/>
                  </a:cubicBezTo>
                  <a:cubicBezTo>
                    <a:pt x="1459078" y="2993187"/>
                    <a:pt x="430003" y="3243475"/>
                    <a:pt x="32215" y="4622035"/>
                  </a:cubicBezTo>
                  <a:cubicBezTo>
                    <a:pt x="6627" y="4811136"/>
                    <a:pt x="-3085" y="4835136"/>
                    <a:pt x="12602" y="5005187"/>
                  </a:cubicBezTo>
                </a:path>
              </a:pathLst>
            </a:custGeom>
            <a:noFill/>
            <a:ln cap="flat" cmpd="sng" w="38100">
              <a:solidFill>
                <a:srgbClr val="0000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Calibri"/>
                <a:ea typeface="Calibri"/>
                <a:cs typeface="Calibri"/>
                <a:sym typeface="Calibri"/>
              </a:endParaRPr>
            </a:p>
          </p:txBody>
        </p:sp>
        <p:grpSp>
          <p:nvGrpSpPr>
            <p:cNvPr id="6434" name="Google Shape;6434;p93"/>
            <p:cNvGrpSpPr/>
            <p:nvPr/>
          </p:nvGrpSpPr>
          <p:grpSpPr>
            <a:xfrm>
              <a:off x="638638" y="3975358"/>
              <a:ext cx="2477214" cy="120420"/>
              <a:chOff x="551293" y="7597774"/>
              <a:chExt cx="4298417" cy="204622"/>
            </a:xfrm>
          </p:grpSpPr>
          <p:sp>
            <p:nvSpPr>
              <p:cNvPr id="6435" name="Google Shape;6435;p93"/>
              <p:cNvSpPr/>
              <p:nvPr/>
            </p:nvSpPr>
            <p:spPr>
              <a:xfrm>
                <a:off x="669925" y="7597775"/>
                <a:ext cx="4064730" cy="204621"/>
              </a:xfrm>
              <a:prstGeom prst="rect">
                <a:avLst/>
              </a:prstGeom>
              <a:solidFill>
                <a:schemeClr val="lt1"/>
              </a:solidFill>
              <a:ln cap="flat" cmpd="sng" w="38100">
                <a:solidFill>
                  <a:srgbClr val="0000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Calibri"/>
                  <a:buNone/>
                </a:pPr>
                <a:r>
                  <a:t/>
                </a:r>
                <a:endParaRPr b="0" i="0" sz="1600" u="none" cap="none" strike="noStrike">
                  <a:solidFill>
                    <a:srgbClr val="FFFFFF"/>
                  </a:solidFill>
                  <a:latin typeface="Calibri"/>
                  <a:ea typeface="Calibri"/>
                  <a:cs typeface="Calibri"/>
                  <a:sym typeface="Calibri"/>
                </a:endParaRPr>
              </a:p>
            </p:txBody>
          </p:sp>
          <p:grpSp>
            <p:nvGrpSpPr>
              <p:cNvPr id="6436" name="Google Shape;6436;p93"/>
              <p:cNvGrpSpPr/>
              <p:nvPr/>
            </p:nvGrpSpPr>
            <p:grpSpPr>
              <a:xfrm>
                <a:off x="551293" y="7597774"/>
                <a:ext cx="360960" cy="204621"/>
                <a:chOff x="551293" y="7597774"/>
                <a:chExt cx="360960" cy="204621"/>
              </a:xfrm>
            </p:grpSpPr>
            <p:sp>
              <p:nvSpPr>
                <p:cNvPr id="6437" name="Google Shape;6437;p93"/>
                <p:cNvSpPr/>
                <p:nvPr/>
              </p:nvSpPr>
              <p:spPr>
                <a:xfrm>
                  <a:off x="551293" y="7597774"/>
                  <a:ext cx="201182" cy="204621"/>
                </a:xfrm>
                <a:prstGeom prst="ellipse">
                  <a:avLst/>
                </a:prstGeom>
                <a:solidFill>
                  <a:schemeClr val="lt1"/>
                </a:solidFill>
                <a:ln cap="flat" cmpd="sng" w="38100">
                  <a:solidFill>
                    <a:srgbClr val="0000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Calibri"/>
                    <a:buNone/>
                  </a:pPr>
                  <a:r>
                    <a:t/>
                  </a:r>
                  <a:endParaRPr b="0" i="0" sz="1600" u="none" cap="none" strike="noStrike">
                    <a:solidFill>
                      <a:srgbClr val="FFFFFF"/>
                    </a:solidFill>
                    <a:latin typeface="Calibri"/>
                    <a:ea typeface="Calibri"/>
                    <a:cs typeface="Calibri"/>
                    <a:sym typeface="Calibri"/>
                  </a:endParaRPr>
                </a:p>
              </p:txBody>
            </p:sp>
            <p:sp>
              <p:nvSpPr>
                <p:cNvPr id="6438" name="Google Shape;6438;p93"/>
                <p:cNvSpPr/>
                <p:nvPr/>
              </p:nvSpPr>
              <p:spPr>
                <a:xfrm rot="5400000">
                  <a:off x="710751" y="7569338"/>
                  <a:ext cx="142860" cy="26014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Calibri"/>
                    <a:buNone/>
                  </a:pPr>
                  <a:r>
                    <a:t/>
                  </a:r>
                  <a:endParaRPr b="0" i="0" sz="1600" u="none" cap="none" strike="noStrike">
                    <a:solidFill>
                      <a:srgbClr val="FFFFFF"/>
                    </a:solidFill>
                    <a:latin typeface="Calibri"/>
                    <a:ea typeface="Calibri"/>
                    <a:cs typeface="Calibri"/>
                    <a:sym typeface="Calibri"/>
                  </a:endParaRPr>
                </a:p>
              </p:txBody>
            </p:sp>
          </p:grpSp>
          <p:grpSp>
            <p:nvGrpSpPr>
              <p:cNvPr id="6439" name="Google Shape;6439;p93"/>
              <p:cNvGrpSpPr/>
              <p:nvPr/>
            </p:nvGrpSpPr>
            <p:grpSpPr>
              <a:xfrm flipH="1">
                <a:off x="4488749" y="7597775"/>
                <a:ext cx="360961" cy="204621"/>
                <a:chOff x="551293" y="7597774"/>
                <a:chExt cx="360961" cy="204621"/>
              </a:xfrm>
            </p:grpSpPr>
            <p:sp>
              <p:nvSpPr>
                <p:cNvPr id="6440" name="Google Shape;6440;p93"/>
                <p:cNvSpPr/>
                <p:nvPr/>
              </p:nvSpPr>
              <p:spPr>
                <a:xfrm>
                  <a:off x="551293" y="7597774"/>
                  <a:ext cx="201182" cy="204621"/>
                </a:xfrm>
                <a:prstGeom prst="ellipse">
                  <a:avLst/>
                </a:prstGeom>
                <a:solidFill>
                  <a:schemeClr val="lt1"/>
                </a:solidFill>
                <a:ln cap="flat" cmpd="sng" w="38100">
                  <a:solidFill>
                    <a:srgbClr val="0000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Calibri"/>
                    <a:buNone/>
                  </a:pPr>
                  <a:r>
                    <a:t/>
                  </a:r>
                  <a:endParaRPr b="0" i="0" sz="1600" u="none" cap="none" strike="noStrike">
                    <a:solidFill>
                      <a:srgbClr val="FFFFFF"/>
                    </a:solidFill>
                    <a:latin typeface="Calibri"/>
                    <a:ea typeface="Calibri"/>
                    <a:cs typeface="Calibri"/>
                    <a:sym typeface="Calibri"/>
                  </a:endParaRPr>
                </a:p>
              </p:txBody>
            </p:sp>
            <p:sp>
              <p:nvSpPr>
                <p:cNvPr id="6441" name="Google Shape;6441;p93"/>
                <p:cNvSpPr/>
                <p:nvPr/>
              </p:nvSpPr>
              <p:spPr>
                <a:xfrm rot="5400000">
                  <a:off x="712127" y="7566745"/>
                  <a:ext cx="140106" cy="26014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Calibri"/>
                    <a:buNone/>
                  </a:pPr>
                  <a:r>
                    <a:t/>
                  </a:r>
                  <a:endParaRPr b="0" i="0" sz="1600" u="none" cap="none" strike="noStrike">
                    <a:solidFill>
                      <a:srgbClr val="FFFFFF"/>
                    </a:solidFill>
                    <a:latin typeface="Calibri"/>
                    <a:ea typeface="Calibri"/>
                    <a:cs typeface="Calibri"/>
                    <a:sym typeface="Calibri"/>
                  </a:endParaRPr>
                </a:p>
              </p:txBody>
            </p:sp>
          </p:grpSp>
        </p:grpSp>
        <p:cxnSp>
          <p:nvCxnSpPr>
            <p:cNvPr id="6442" name="Google Shape;6442;p93"/>
            <p:cNvCxnSpPr/>
            <p:nvPr/>
          </p:nvCxnSpPr>
          <p:spPr>
            <a:xfrm>
              <a:off x="1363009" y="5119694"/>
              <a:ext cx="1037440" cy="0"/>
            </a:xfrm>
            <a:prstGeom prst="straightConnector1">
              <a:avLst/>
            </a:prstGeom>
            <a:noFill/>
            <a:ln cap="flat" cmpd="sng" w="38100">
              <a:solidFill>
                <a:srgbClr val="000090"/>
              </a:solidFill>
              <a:prstDash val="solid"/>
              <a:miter lim="800000"/>
              <a:headEnd len="sm" w="sm" type="none"/>
              <a:tailEnd len="sm" w="sm" type="none"/>
            </a:ln>
          </p:spPr>
        </p:cxnSp>
        <p:cxnSp>
          <p:nvCxnSpPr>
            <p:cNvPr id="6443" name="Google Shape;6443;p93"/>
            <p:cNvCxnSpPr/>
            <p:nvPr/>
          </p:nvCxnSpPr>
          <p:spPr>
            <a:xfrm>
              <a:off x="864736" y="4572767"/>
              <a:ext cx="2029754" cy="0"/>
            </a:xfrm>
            <a:prstGeom prst="straightConnector1">
              <a:avLst/>
            </a:prstGeom>
            <a:noFill/>
            <a:ln cap="flat" cmpd="sng" w="38100">
              <a:solidFill>
                <a:srgbClr val="000090"/>
              </a:solidFill>
              <a:prstDash val="solid"/>
              <a:miter lim="800000"/>
              <a:headEnd len="sm" w="sm" type="none"/>
              <a:tailEnd len="sm" w="sm" type="none"/>
            </a:ln>
          </p:spPr>
        </p:cxnSp>
        <p:cxnSp>
          <p:nvCxnSpPr>
            <p:cNvPr id="6444" name="Google Shape;6444;p93"/>
            <p:cNvCxnSpPr/>
            <p:nvPr/>
          </p:nvCxnSpPr>
          <p:spPr>
            <a:xfrm>
              <a:off x="904423" y="6258602"/>
              <a:ext cx="1951641" cy="0"/>
            </a:xfrm>
            <a:prstGeom prst="straightConnector1">
              <a:avLst/>
            </a:prstGeom>
            <a:noFill/>
            <a:ln cap="flat" cmpd="sng" w="38100">
              <a:solidFill>
                <a:srgbClr val="000090"/>
              </a:solidFill>
              <a:prstDash val="solid"/>
              <a:miter lim="800000"/>
              <a:headEnd len="sm" w="sm" type="none"/>
              <a:tailEnd len="sm" w="sm" type="none"/>
            </a:ln>
          </p:spPr>
        </p:cxnSp>
        <p:cxnSp>
          <p:nvCxnSpPr>
            <p:cNvPr id="6445" name="Google Shape;6445;p93"/>
            <p:cNvCxnSpPr/>
            <p:nvPr/>
          </p:nvCxnSpPr>
          <p:spPr>
            <a:xfrm>
              <a:off x="1336990" y="5748580"/>
              <a:ext cx="1083587" cy="0"/>
            </a:xfrm>
            <a:prstGeom prst="straightConnector1">
              <a:avLst/>
            </a:prstGeom>
            <a:noFill/>
            <a:ln cap="flat" cmpd="sng" w="38100">
              <a:solidFill>
                <a:srgbClr val="000090"/>
              </a:solidFill>
              <a:prstDash val="solid"/>
              <a:miter lim="800000"/>
              <a:headEnd len="sm" w="sm" type="none"/>
              <a:tailEnd len="sm" w="sm" type="none"/>
            </a:ln>
          </p:spPr>
        </p:cxnSp>
        <p:sp>
          <p:nvSpPr>
            <p:cNvPr id="6446" name="Google Shape;6446;p93"/>
            <p:cNvSpPr txBox="1"/>
            <p:nvPr/>
          </p:nvSpPr>
          <p:spPr>
            <a:xfrm>
              <a:off x="1701671" y="5248774"/>
              <a:ext cx="316664" cy="42181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IP</a:t>
              </a:r>
              <a:endParaRPr/>
            </a:p>
          </p:txBody>
        </p:sp>
        <p:sp>
          <p:nvSpPr>
            <p:cNvPr id="6447" name="Google Shape;6447;p93"/>
            <p:cNvSpPr txBox="1"/>
            <p:nvPr/>
          </p:nvSpPr>
          <p:spPr>
            <a:xfrm>
              <a:off x="1317827" y="4665231"/>
              <a:ext cx="557470" cy="42181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TCP </a:t>
              </a:r>
              <a:endParaRPr/>
            </a:p>
          </p:txBody>
        </p:sp>
        <p:sp>
          <p:nvSpPr>
            <p:cNvPr id="6448" name="Google Shape;6448;p93"/>
            <p:cNvSpPr txBox="1"/>
            <p:nvPr/>
          </p:nvSpPr>
          <p:spPr>
            <a:xfrm>
              <a:off x="1921463" y="4672273"/>
              <a:ext cx="565850" cy="42181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UDP</a:t>
              </a:r>
              <a:endParaRPr/>
            </a:p>
          </p:txBody>
        </p:sp>
        <p:sp>
          <p:nvSpPr>
            <p:cNvPr id="6449" name="Google Shape;6449;p93"/>
            <p:cNvSpPr txBox="1"/>
            <p:nvPr/>
          </p:nvSpPr>
          <p:spPr>
            <a:xfrm>
              <a:off x="929163" y="4095202"/>
              <a:ext cx="503223" cy="3225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HTTP</a:t>
              </a:r>
              <a:endParaRPr/>
            </a:p>
          </p:txBody>
        </p:sp>
        <p:sp>
          <p:nvSpPr>
            <p:cNvPr id="6450" name="Google Shape;6450;p93"/>
            <p:cNvSpPr txBox="1"/>
            <p:nvPr/>
          </p:nvSpPr>
          <p:spPr>
            <a:xfrm>
              <a:off x="1538498" y="4104718"/>
              <a:ext cx="537183" cy="3225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SMTP</a:t>
              </a:r>
              <a:endParaRPr/>
            </a:p>
          </p:txBody>
        </p:sp>
        <p:sp>
          <p:nvSpPr>
            <p:cNvPr id="6451" name="Google Shape;6451;p93"/>
            <p:cNvSpPr txBox="1"/>
            <p:nvPr/>
          </p:nvSpPr>
          <p:spPr>
            <a:xfrm>
              <a:off x="1222850" y="4267665"/>
              <a:ext cx="497490" cy="3225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QUIC</a:t>
              </a:r>
              <a:endParaRPr/>
            </a:p>
          </p:txBody>
        </p:sp>
        <p:sp>
          <p:nvSpPr>
            <p:cNvPr id="6452" name="Google Shape;6452;p93"/>
            <p:cNvSpPr txBox="1"/>
            <p:nvPr/>
          </p:nvSpPr>
          <p:spPr>
            <a:xfrm>
              <a:off x="1867426" y="4272536"/>
              <a:ext cx="526863" cy="3225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DASH</a:t>
              </a:r>
              <a:endParaRPr/>
            </a:p>
          </p:txBody>
        </p:sp>
        <p:sp>
          <p:nvSpPr>
            <p:cNvPr id="6453" name="Google Shape;6453;p93"/>
            <p:cNvSpPr txBox="1"/>
            <p:nvPr/>
          </p:nvSpPr>
          <p:spPr>
            <a:xfrm>
              <a:off x="2165480" y="4095316"/>
              <a:ext cx="398741" cy="3225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RTP</a:t>
              </a:r>
              <a:endParaRPr/>
            </a:p>
          </p:txBody>
        </p:sp>
        <p:sp>
          <p:nvSpPr>
            <p:cNvPr id="6454" name="Google Shape;6454;p93"/>
            <p:cNvSpPr txBox="1"/>
            <p:nvPr/>
          </p:nvSpPr>
          <p:spPr>
            <a:xfrm>
              <a:off x="2555094" y="4099819"/>
              <a:ext cx="352734" cy="42181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a:t>
              </a:r>
              <a:endParaRPr b="0" i="0" sz="2800" u="none" cap="none" strike="noStrike">
                <a:solidFill>
                  <a:srgbClr val="000000"/>
                </a:solidFill>
                <a:latin typeface="Calibri"/>
                <a:ea typeface="Calibri"/>
                <a:cs typeface="Calibri"/>
                <a:sym typeface="Calibri"/>
              </a:endParaRPr>
            </a:p>
          </p:txBody>
        </p:sp>
        <p:grpSp>
          <p:nvGrpSpPr>
            <p:cNvPr id="6455" name="Google Shape;6455;p93"/>
            <p:cNvGrpSpPr/>
            <p:nvPr/>
          </p:nvGrpSpPr>
          <p:grpSpPr>
            <a:xfrm>
              <a:off x="647675" y="6827928"/>
              <a:ext cx="2477214" cy="120420"/>
              <a:chOff x="551293" y="7597774"/>
              <a:chExt cx="4298417" cy="204622"/>
            </a:xfrm>
          </p:grpSpPr>
          <p:sp>
            <p:nvSpPr>
              <p:cNvPr id="6456" name="Google Shape;6456;p93"/>
              <p:cNvSpPr/>
              <p:nvPr/>
            </p:nvSpPr>
            <p:spPr>
              <a:xfrm>
                <a:off x="669925" y="7597775"/>
                <a:ext cx="4064730" cy="204621"/>
              </a:xfrm>
              <a:prstGeom prst="rect">
                <a:avLst/>
              </a:prstGeom>
              <a:solidFill>
                <a:schemeClr val="lt1"/>
              </a:solidFill>
              <a:ln cap="flat" cmpd="sng" w="38100">
                <a:solidFill>
                  <a:srgbClr val="0000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Calibri"/>
                  <a:buNone/>
                </a:pPr>
                <a:r>
                  <a:t/>
                </a:r>
                <a:endParaRPr b="0" i="0" sz="1600" u="none" cap="none" strike="noStrike">
                  <a:solidFill>
                    <a:srgbClr val="FFFFFF"/>
                  </a:solidFill>
                  <a:latin typeface="Calibri"/>
                  <a:ea typeface="Calibri"/>
                  <a:cs typeface="Calibri"/>
                  <a:sym typeface="Calibri"/>
                </a:endParaRPr>
              </a:p>
            </p:txBody>
          </p:sp>
          <p:grpSp>
            <p:nvGrpSpPr>
              <p:cNvPr id="6457" name="Google Shape;6457;p93"/>
              <p:cNvGrpSpPr/>
              <p:nvPr/>
            </p:nvGrpSpPr>
            <p:grpSpPr>
              <a:xfrm>
                <a:off x="551293" y="7597774"/>
                <a:ext cx="360959" cy="204621"/>
                <a:chOff x="551293" y="7597774"/>
                <a:chExt cx="360959" cy="204621"/>
              </a:xfrm>
            </p:grpSpPr>
            <p:sp>
              <p:nvSpPr>
                <p:cNvPr id="6458" name="Google Shape;6458;p93"/>
                <p:cNvSpPr/>
                <p:nvPr/>
              </p:nvSpPr>
              <p:spPr>
                <a:xfrm>
                  <a:off x="551293" y="7597774"/>
                  <a:ext cx="201182" cy="204621"/>
                </a:xfrm>
                <a:prstGeom prst="ellipse">
                  <a:avLst/>
                </a:prstGeom>
                <a:solidFill>
                  <a:schemeClr val="lt1"/>
                </a:solidFill>
                <a:ln cap="flat" cmpd="sng" w="38100">
                  <a:solidFill>
                    <a:srgbClr val="0000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Calibri"/>
                    <a:buNone/>
                  </a:pPr>
                  <a:r>
                    <a:t/>
                  </a:r>
                  <a:endParaRPr b="0" i="0" sz="1600" u="none" cap="none" strike="noStrike">
                    <a:solidFill>
                      <a:srgbClr val="FFFFFF"/>
                    </a:solidFill>
                    <a:latin typeface="Calibri"/>
                    <a:ea typeface="Calibri"/>
                    <a:cs typeface="Calibri"/>
                    <a:sym typeface="Calibri"/>
                  </a:endParaRPr>
                </a:p>
              </p:txBody>
            </p:sp>
            <p:sp>
              <p:nvSpPr>
                <p:cNvPr id="6459" name="Google Shape;6459;p93"/>
                <p:cNvSpPr/>
                <p:nvPr/>
              </p:nvSpPr>
              <p:spPr>
                <a:xfrm rot="5400000">
                  <a:off x="712127" y="7567955"/>
                  <a:ext cx="140106" cy="26014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Calibri"/>
                    <a:buNone/>
                  </a:pPr>
                  <a:r>
                    <a:t/>
                  </a:r>
                  <a:endParaRPr b="0" i="0" sz="1600" u="none" cap="none" strike="noStrike">
                    <a:solidFill>
                      <a:srgbClr val="FFFFFF"/>
                    </a:solidFill>
                    <a:latin typeface="Calibri"/>
                    <a:ea typeface="Calibri"/>
                    <a:cs typeface="Calibri"/>
                    <a:sym typeface="Calibri"/>
                  </a:endParaRPr>
                </a:p>
              </p:txBody>
            </p:sp>
          </p:grpSp>
          <p:grpSp>
            <p:nvGrpSpPr>
              <p:cNvPr id="6460" name="Google Shape;6460;p93"/>
              <p:cNvGrpSpPr/>
              <p:nvPr/>
            </p:nvGrpSpPr>
            <p:grpSpPr>
              <a:xfrm flipH="1">
                <a:off x="4488749" y="7597775"/>
                <a:ext cx="360961" cy="204621"/>
                <a:chOff x="551293" y="7597774"/>
                <a:chExt cx="360961" cy="204621"/>
              </a:xfrm>
            </p:grpSpPr>
            <p:sp>
              <p:nvSpPr>
                <p:cNvPr id="6461" name="Google Shape;6461;p93"/>
                <p:cNvSpPr/>
                <p:nvPr/>
              </p:nvSpPr>
              <p:spPr>
                <a:xfrm>
                  <a:off x="551293" y="7597774"/>
                  <a:ext cx="201182" cy="204621"/>
                </a:xfrm>
                <a:prstGeom prst="ellipse">
                  <a:avLst/>
                </a:prstGeom>
                <a:solidFill>
                  <a:schemeClr val="lt1"/>
                </a:solidFill>
                <a:ln cap="flat" cmpd="sng" w="38100">
                  <a:solidFill>
                    <a:srgbClr val="0000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Calibri"/>
                    <a:buNone/>
                  </a:pPr>
                  <a:r>
                    <a:t/>
                  </a:r>
                  <a:endParaRPr b="0" i="0" sz="1600" u="none" cap="none" strike="noStrike">
                    <a:solidFill>
                      <a:srgbClr val="FFFFFF"/>
                    </a:solidFill>
                    <a:latin typeface="Calibri"/>
                    <a:ea typeface="Calibri"/>
                    <a:cs typeface="Calibri"/>
                    <a:sym typeface="Calibri"/>
                  </a:endParaRPr>
                </a:p>
              </p:txBody>
            </p:sp>
            <p:sp>
              <p:nvSpPr>
                <p:cNvPr id="6462" name="Google Shape;6462;p93"/>
                <p:cNvSpPr/>
                <p:nvPr/>
              </p:nvSpPr>
              <p:spPr>
                <a:xfrm rot="5400000">
                  <a:off x="712127" y="7572322"/>
                  <a:ext cx="140106" cy="26014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Calibri"/>
                    <a:buNone/>
                  </a:pPr>
                  <a:r>
                    <a:t/>
                  </a:r>
                  <a:endParaRPr b="0" i="0" sz="1600" u="none" cap="none" strike="noStrike">
                    <a:solidFill>
                      <a:srgbClr val="FFFFFF"/>
                    </a:solidFill>
                    <a:latin typeface="Calibri"/>
                    <a:ea typeface="Calibri"/>
                    <a:cs typeface="Calibri"/>
                    <a:sym typeface="Calibri"/>
                  </a:endParaRPr>
                </a:p>
              </p:txBody>
            </p:sp>
          </p:grpSp>
        </p:grpSp>
        <p:sp>
          <p:nvSpPr>
            <p:cNvPr id="6463" name="Google Shape;6463;p93"/>
            <p:cNvSpPr txBox="1"/>
            <p:nvPr/>
          </p:nvSpPr>
          <p:spPr>
            <a:xfrm>
              <a:off x="1260427" y="5749165"/>
              <a:ext cx="843878" cy="2977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Ethernet</a:t>
              </a:r>
              <a:endParaRPr b="0" i="0" sz="2000" u="none" cap="none" strike="noStrike">
                <a:solidFill>
                  <a:srgbClr val="000000"/>
                </a:solidFill>
                <a:latin typeface="Calibri"/>
                <a:ea typeface="Calibri"/>
                <a:cs typeface="Calibri"/>
                <a:sym typeface="Calibri"/>
              </a:endParaRPr>
            </a:p>
          </p:txBody>
        </p:sp>
        <p:sp>
          <p:nvSpPr>
            <p:cNvPr id="6464" name="Google Shape;6464;p93"/>
            <p:cNvSpPr txBox="1"/>
            <p:nvPr/>
          </p:nvSpPr>
          <p:spPr>
            <a:xfrm>
              <a:off x="1474067" y="5962529"/>
              <a:ext cx="556746" cy="2977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WiFi</a:t>
              </a:r>
              <a:endParaRPr b="0" i="0" sz="2000" u="none" cap="none" strike="noStrike">
                <a:solidFill>
                  <a:srgbClr val="000000"/>
                </a:solidFill>
                <a:latin typeface="Calibri"/>
                <a:ea typeface="Calibri"/>
                <a:cs typeface="Calibri"/>
                <a:sym typeface="Calibri"/>
              </a:endParaRPr>
            </a:p>
          </p:txBody>
        </p:sp>
        <p:sp>
          <p:nvSpPr>
            <p:cNvPr id="6465" name="Google Shape;6465;p93"/>
            <p:cNvSpPr txBox="1"/>
            <p:nvPr/>
          </p:nvSpPr>
          <p:spPr>
            <a:xfrm>
              <a:off x="1841467" y="5962479"/>
              <a:ext cx="818760" cy="2977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Bluetooth</a:t>
              </a:r>
              <a:endParaRPr b="0" i="0" sz="2000" u="none" cap="none" strike="noStrike">
                <a:solidFill>
                  <a:srgbClr val="000000"/>
                </a:solidFill>
                <a:latin typeface="Calibri"/>
                <a:ea typeface="Calibri"/>
                <a:cs typeface="Calibri"/>
                <a:sym typeface="Calibri"/>
              </a:endParaRPr>
            </a:p>
          </p:txBody>
        </p:sp>
        <p:sp>
          <p:nvSpPr>
            <p:cNvPr id="6466" name="Google Shape;6466;p93"/>
            <p:cNvSpPr txBox="1"/>
            <p:nvPr/>
          </p:nvSpPr>
          <p:spPr>
            <a:xfrm>
              <a:off x="1889184" y="5749647"/>
              <a:ext cx="414591" cy="2977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PPP</a:t>
              </a:r>
              <a:endParaRPr b="0" i="0" sz="2000" u="none" cap="none" strike="noStrike">
                <a:solidFill>
                  <a:srgbClr val="000000"/>
                </a:solidFill>
                <a:latin typeface="Calibri"/>
                <a:ea typeface="Calibri"/>
                <a:cs typeface="Calibri"/>
                <a:sym typeface="Calibri"/>
              </a:endParaRPr>
            </a:p>
          </p:txBody>
        </p:sp>
        <p:sp>
          <p:nvSpPr>
            <p:cNvPr id="6467" name="Google Shape;6467;p93"/>
            <p:cNvSpPr txBox="1"/>
            <p:nvPr/>
          </p:nvSpPr>
          <p:spPr>
            <a:xfrm>
              <a:off x="1065185" y="5963701"/>
              <a:ext cx="526455" cy="2977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PDCP</a:t>
              </a:r>
              <a:endParaRPr b="0" i="0" sz="2000" u="none" cap="none" strike="noStrike">
                <a:solidFill>
                  <a:srgbClr val="000000"/>
                </a:solidFill>
                <a:latin typeface="Calibri"/>
                <a:ea typeface="Calibri"/>
                <a:cs typeface="Calibri"/>
                <a:sym typeface="Calibri"/>
              </a:endParaRPr>
            </a:p>
          </p:txBody>
        </p:sp>
        <p:sp>
          <p:nvSpPr>
            <p:cNvPr id="6468" name="Google Shape;6468;p93"/>
            <p:cNvSpPr txBox="1"/>
            <p:nvPr/>
          </p:nvSpPr>
          <p:spPr>
            <a:xfrm>
              <a:off x="2174516" y="5708035"/>
              <a:ext cx="352734" cy="42181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a:t>
              </a:r>
              <a:endParaRPr b="0" i="0" sz="2800" u="none" cap="none" strike="noStrike">
                <a:solidFill>
                  <a:srgbClr val="000000"/>
                </a:solidFill>
                <a:latin typeface="Calibri"/>
                <a:ea typeface="Calibri"/>
                <a:cs typeface="Calibri"/>
                <a:sym typeface="Calibri"/>
              </a:endParaRPr>
            </a:p>
          </p:txBody>
        </p:sp>
        <p:sp>
          <p:nvSpPr>
            <p:cNvPr id="6469" name="Google Shape;6469;p93"/>
            <p:cNvSpPr txBox="1"/>
            <p:nvPr/>
          </p:nvSpPr>
          <p:spPr>
            <a:xfrm>
              <a:off x="1050427" y="6388801"/>
              <a:ext cx="1818080" cy="3225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copper   radio   fiber</a:t>
              </a:r>
              <a:endParaRPr b="0" i="0" sz="2400" u="none" cap="none" strike="noStrike">
                <a:solidFill>
                  <a:srgbClr val="000000"/>
                </a:solidFill>
                <a:latin typeface="Calibri"/>
                <a:ea typeface="Calibri"/>
                <a:cs typeface="Calibri"/>
                <a:sym typeface="Calibri"/>
              </a:endParaRPr>
            </a:p>
          </p:txBody>
        </p:sp>
      </p:grpSp>
      <p:grpSp>
        <p:nvGrpSpPr>
          <p:cNvPr id="6470" name="Google Shape;6470;p93"/>
          <p:cNvGrpSpPr/>
          <p:nvPr/>
        </p:nvGrpSpPr>
        <p:grpSpPr>
          <a:xfrm>
            <a:off x="841747" y="2689811"/>
            <a:ext cx="3722153" cy="1939500"/>
            <a:chOff x="814038" y="2315737"/>
            <a:chExt cx="3722153" cy="1939500"/>
          </a:xfrm>
        </p:grpSpPr>
        <p:sp>
          <p:nvSpPr>
            <p:cNvPr id="6471" name="Google Shape;6471;p93"/>
            <p:cNvSpPr txBox="1"/>
            <p:nvPr/>
          </p:nvSpPr>
          <p:spPr>
            <a:xfrm>
              <a:off x="814038" y="2315737"/>
              <a:ext cx="33009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2400"/>
                <a:buFont typeface="Calibri"/>
                <a:buNone/>
              </a:pPr>
              <a:r>
                <a:rPr b="0" i="0" lang="en-US" sz="2400" u="none" cap="none" strike="noStrike">
                  <a:solidFill>
                    <a:srgbClr val="C00000"/>
                  </a:solidFill>
                  <a:latin typeface="Calibri"/>
                  <a:ea typeface="Calibri"/>
                  <a:cs typeface="Calibri"/>
                  <a:sym typeface="Calibri"/>
                </a:rPr>
                <a:t>Internet’s middle age “love handles”? </a:t>
              </a:r>
              <a:endParaRPr sz="2400"/>
            </a:p>
            <a:p>
              <a:pPr indent="-342900" lvl="0" marL="342900" marR="0" rtl="0" algn="l">
                <a:lnSpc>
                  <a:spcPct val="100000"/>
                </a:lnSpc>
                <a:spcBef>
                  <a:spcPts val="0"/>
                </a:spcBef>
                <a:spcAft>
                  <a:spcPts val="0"/>
                </a:spcAft>
                <a:buClr>
                  <a:srgbClr val="0000A8"/>
                </a:buClr>
                <a:buSzPts val="2400"/>
                <a:buFont typeface="Noto Sans Symbols"/>
                <a:buChar char="▪"/>
              </a:pPr>
              <a:r>
                <a:rPr b="0" i="0" lang="en-US" sz="2400" u="none" cap="none" strike="noStrike">
                  <a:solidFill>
                    <a:srgbClr val="000000"/>
                  </a:solidFill>
                  <a:latin typeface="Calibri"/>
                  <a:ea typeface="Calibri"/>
                  <a:cs typeface="Calibri"/>
                  <a:sym typeface="Calibri"/>
                </a:rPr>
                <a:t>middleboxes, </a:t>
              </a:r>
              <a:r>
                <a:rPr lang="en-US" sz="2400">
                  <a:latin typeface="Calibri"/>
                  <a:ea typeface="Calibri"/>
                  <a:cs typeface="Calibri"/>
                  <a:sym typeface="Calibri"/>
                </a:rPr>
                <a:t>που </a:t>
              </a:r>
              <a:r>
                <a:rPr lang="en-US" sz="2400">
                  <a:latin typeface="Calibri"/>
                  <a:ea typeface="Calibri"/>
                  <a:cs typeface="Calibri"/>
                  <a:sym typeface="Calibri"/>
                </a:rPr>
                <a:t>ενεργούν</a:t>
              </a:r>
              <a:r>
                <a:rPr lang="en-US" sz="2400">
                  <a:latin typeface="Calibri"/>
                  <a:ea typeface="Calibri"/>
                  <a:cs typeface="Calibri"/>
                  <a:sym typeface="Calibri"/>
                </a:rPr>
                <a:t> μέσα στο δίκτυο</a:t>
              </a:r>
              <a:endParaRPr sz="2400"/>
            </a:p>
          </p:txBody>
        </p:sp>
        <p:cxnSp>
          <p:nvCxnSpPr>
            <p:cNvPr id="6472" name="Google Shape;6472;p93"/>
            <p:cNvCxnSpPr/>
            <p:nvPr/>
          </p:nvCxnSpPr>
          <p:spPr>
            <a:xfrm flipH="1" rot="10800000">
              <a:off x="3676991" y="3283276"/>
              <a:ext cx="859200" cy="23100"/>
            </a:xfrm>
            <a:prstGeom prst="straightConnector1">
              <a:avLst/>
            </a:prstGeom>
            <a:noFill/>
            <a:ln cap="flat" cmpd="sng" w="31750">
              <a:solidFill>
                <a:srgbClr val="C00000"/>
              </a:solidFill>
              <a:prstDash val="solid"/>
              <a:miter lim="800000"/>
              <a:headEnd len="sm" w="sm" type="none"/>
              <a:tailEnd len="sm" w="sm" type="none"/>
            </a:ln>
          </p:spPr>
        </p:cxnSp>
      </p:grpSp>
      <p:sp>
        <p:nvSpPr>
          <p:cNvPr id="6473" name="Google Shape;6473;p93"/>
          <p:cNvSpPr/>
          <p:nvPr/>
        </p:nvSpPr>
        <p:spPr>
          <a:xfrm>
            <a:off x="5165725" y="3255382"/>
            <a:ext cx="1473200" cy="10593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474" name="Google Shape;6474;p93"/>
          <p:cNvSpPr/>
          <p:nvPr/>
        </p:nvSpPr>
        <p:spPr>
          <a:xfrm>
            <a:off x="5149849" y="3890382"/>
            <a:ext cx="1501775" cy="10593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475" name="Google Shape;6475;p93"/>
          <p:cNvSpPr/>
          <p:nvPr/>
        </p:nvSpPr>
        <p:spPr>
          <a:xfrm flipH="1">
            <a:off x="6637380" y="3217837"/>
            <a:ext cx="369715" cy="828053"/>
          </a:xfrm>
          <a:custGeom>
            <a:rect b="b" l="l" r="r" t="t"/>
            <a:pathLst>
              <a:path extrusionOk="0" h="800239" w="369715">
                <a:moveTo>
                  <a:pt x="344127" y="0"/>
                </a:moveTo>
                <a:cubicBezTo>
                  <a:pt x="336312" y="14328"/>
                  <a:pt x="408361" y="83641"/>
                  <a:pt x="339976" y="142907"/>
                </a:cubicBezTo>
                <a:cubicBezTo>
                  <a:pt x="271591" y="202174"/>
                  <a:pt x="-1297" y="210639"/>
                  <a:pt x="5" y="408629"/>
                </a:cubicBezTo>
                <a:cubicBezTo>
                  <a:pt x="1307" y="606619"/>
                  <a:pt x="257915" y="604667"/>
                  <a:pt x="324346" y="674354"/>
                </a:cubicBezTo>
                <a:cubicBezTo>
                  <a:pt x="390777" y="744041"/>
                  <a:pt x="308714" y="782003"/>
                  <a:pt x="314575" y="800239"/>
                </a:cubicBezTo>
              </a:path>
            </a:pathLst>
          </a:custGeom>
          <a:noFill/>
          <a:ln cap="flat" cmpd="sng" w="34925">
            <a:solidFill>
              <a:srgbClr val="010F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476" name="Google Shape;6476;p93"/>
          <p:cNvSpPr/>
          <p:nvPr/>
        </p:nvSpPr>
        <p:spPr>
          <a:xfrm>
            <a:off x="4783916" y="3219154"/>
            <a:ext cx="366191" cy="818528"/>
          </a:xfrm>
          <a:custGeom>
            <a:rect b="b" l="l" r="r" t="t"/>
            <a:pathLst>
              <a:path extrusionOk="0" h="791033" w="366191">
                <a:moveTo>
                  <a:pt x="328252" y="0"/>
                </a:moveTo>
                <a:cubicBezTo>
                  <a:pt x="320437" y="14328"/>
                  <a:pt x="408361" y="77504"/>
                  <a:pt x="339976" y="136770"/>
                </a:cubicBezTo>
                <a:cubicBezTo>
                  <a:pt x="271591" y="196037"/>
                  <a:pt x="-1297" y="204502"/>
                  <a:pt x="5" y="402492"/>
                </a:cubicBezTo>
                <a:cubicBezTo>
                  <a:pt x="1307" y="600482"/>
                  <a:pt x="257915" y="598530"/>
                  <a:pt x="324346" y="668217"/>
                </a:cubicBezTo>
                <a:cubicBezTo>
                  <a:pt x="390777" y="737904"/>
                  <a:pt x="311889" y="772797"/>
                  <a:pt x="317750" y="791033"/>
                </a:cubicBezTo>
              </a:path>
            </a:pathLst>
          </a:custGeom>
          <a:noFill/>
          <a:ln cap="flat" cmpd="sng" w="34925">
            <a:solidFill>
              <a:srgbClr val="010F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477" name="Google Shape;6477;p93"/>
          <p:cNvSpPr/>
          <p:nvPr/>
        </p:nvSpPr>
        <p:spPr>
          <a:xfrm>
            <a:off x="6229349" y="3311525"/>
            <a:ext cx="371475" cy="6349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478" name="Google Shape;6478;p93"/>
          <p:cNvSpPr/>
          <p:nvPr/>
        </p:nvSpPr>
        <p:spPr>
          <a:xfrm>
            <a:off x="5191123" y="3310518"/>
            <a:ext cx="371475" cy="6349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6479" name="Google Shape;6479;p93"/>
          <p:cNvGrpSpPr/>
          <p:nvPr/>
        </p:nvGrpSpPr>
        <p:grpSpPr>
          <a:xfrm>
            <a:off x="4789786" y="3158838"/>
            <a:ext cx="2248918" cy="926583"/>
            <a:chOff x="4789786" y="3158838"/>
            <a:chExt cx="2248918" cy="926583"/>
          </a:xfrm>
        </p:grpSpPr>
        <p:sp>
          <p:nvSpPr>
            <p:cNvPr id="6480" name="Google Shape;6480;p93"/>
            <p:cNvSpPr txBox="1"/>
            <p:nvPr/>
          </p:nvSpPr>
          <p:spPr>
            <a:xfrm rot="-1239059">
              <a:off x="4849091" y="3366655"/>
              <a:ext cx="68800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NAT</a:t>
              </a:r>
              <a:endParaRPr b="0" i="0" sz="1800" u="none" cap="none" strike="noStrike">
                <a:solidFill>
                  <a:srgbClr val="000000"/>
                </a:solidFill>
                <a:latin typeface="Calibri"/>
                <a:ea typeface="Calibri"/>
                <a:cs typeface="Calibri"/>
                <a:sym typeface="Calibri"/>
              </a:endParaRPr>
            </a:p>
          </p:txBody>
        </p:sp>
        <p:sp>
          <p:nvSpPr>
            <p:cNvPr id="6481" name="Google Shape;6481;p93"/>
            <p:cNvSpPr txBox="1"/>
            <p:nvPr/>
          </p:nvSpPr>
          <p:spPr>
            <a:xfrm rot="2147458">
              <a:off x="6270499" y="3366656"/>
              <a:ext cx="69923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NFV</a:t>
              </a:r>
              <a:endParaRPr b="0" i="0" sz="1800" u="none" cap="none" strike="noStrike">
                <a:solidFill>
                  <a:srgbClr val="000000"/>
                </a:solidFill>
                <a:latin typeface="Calibri"/>
                <a:ea typeface="Calibri"/>
                <a:cs typeface="Calibri"/>
                <a:sym typeface="Calibri"/>
              </a:endParaRPr>
            </a:p>
          </p:txBody>
        </p:sp>
        <p:sp>
          <p:nvSpPr>
            <p:cNvPr id="6482" name="Google Shape;6482;p93"/>
            <p:cNvSpPr txBox="1"/>
            <p:nvPr/>
          </p:nvSpPr>
          <p:spPr>
            <a:xfrm>
              <a:off x="5369952" y="3685311"/>
              <a:ext cx="1098827"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Firewalls</a:t>
              </a:r>
              <a:endParaRPr b="0" i="0" sz="1800" u="none" cap="none" strike="noStrike">
                <a:solidFill>
                  <a:srgbClr val="000000"/>
                </a:solidFill>
                <a:latin typeface="Calibri"/>
                <a:ea typeface="Calibri"/>
                <a:cs typeface="Calibri"/>
                <a:sym typeface="Calibri"/>
              </a:endParaRPr>
            </a:p>
          </p:txBody>
        </p:sp>
        <p:sp>
          <p:nvSpPr>
            <p:cNvPr id="6483" name="Google Shape;6483;p93"/>
            <p:cNvSpPr txBox="1"/>
            <p:nvPr/>
          </p:nvSpPr>
          <p:spPr>
            <a:xfrm>
              <a:off x="5453078" y="3158838"/>
              <a:ext cx="97283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caching</a:t>
              </a:r>
              <a:endParaRPr b="0" i="0" sz="1800" u="none" cap="none" strike="noStrike">
                <a:solidFill>
                  <a:srgbClr val="000000"/>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70"/>
                                        </p:tgtEl>
                                        <p:attrNameLst>
                                          <p:attrName>style.visibility</p:attrName>
                                        </p:attrNameLst>
                                      </p:cBhvr>
                                      <p:to>
                                        <p:strVal val="visible"/>
                                      </p:to>
                                    </p:set>
                                    <p:animEffect filter="fade" transition="in">
                                      <p:cBhvr>
                                        <p:cTn dur="500"/>
                                        <p:tgtEl>
                                          <p:spTgt spid="64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8" name="Shape 6488"/>
        <p:cNvGrpSpPr/>
        <p:nvPr/>
      </p:nvGrpSpPr>
      <p:grpSpPr>
        <a:xfrm>
          <a:off x="0" y="0"/>
          <a:ext cx="0" cy="0"/>
          <a:chOff x="0" y="0"/>
          <a:chExt cx="0" cy="0"/>
        </a:xfrm>
      </p:grpSpPr>
      <p:sp>
        <p:nvSpPr>
          <p:cNvPr id="6489" name="Google Shape;6489;p94"/>
          <p:cNvSpPr txBox="1"/>
          <p:nvPr>
            <p:ph type="title"/>
          </p:nvPr>
        </p:nvSpPr>
        <p:spPr>
          <a:xfrm>
            <a:off x="0" y="345800"/>
            <a:ext cx="113538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800"/>
              <a:buFont typeface="Calibri"/>
              <a:buNone/>
            </a:pPr>
            <a:r>
              <a:rPr lang="en-US" sz="5000"/>
              <a:t>Αρχιτεκτονικές αρχές του Διαδικτύου</a:t>
            </a:r>
            <a:endParaRPr sz="5000"/>
          </a:p>
        </p:txBody>
      </p:sp>
      <p:sp>
        <p:nvSpPr>
          <p:cNvPr id="6490" name="Google Shape;6490;p94"/>
          <p:cNvSpPr txBox="1"/>
          <p:nvPr/>
        </p:nvSpPr>
        <p:spPr>
          <a:xfrm>
            <a:off x="1111205" y="2084451"/>
            <a:ext cx="10513200" cy="16440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1800"/>
              <a:buFont typeface="Calibri"/>
              <a:buNone/>
            </a:pPr>
            <a:r>
              <a:rPr b="0" i="0" lang="en-US" sz="2800" u="none" cap="none" strike="noStrike">
                <a:solidFill>
                  <a:srgbClr val="000000"/>
                </a:solidFill>
                <a:latin typeface="Calibri"/>
                <a:ea typeface="Calibri"/>
                <a:cs typeface="Calibri"/>
                <a:sym typeface="Calibri"/>
              </a:rPr>
              <a:t>“Many members of the Internet community would argue that there is no architecture, but only a tradition, which was not written down for the first 25 years (or at least not by the IAB).  However, in very general terms, the community believes that</a:t>
            </a:r>
            <a:endParaRPr sz="2800"/>
          </a:p>
        </p:txBody>
      </p:sp>
      <p:sp>
        <p:nvSpPr>
          <p:cNvPr id="6491" name="Google Shape;6491;p94"/>
          <p:cNvSpPr/>
          <p:nvPr/>
        </p:nvSpPr>
        <p:spPr>
          <a:xfrm>
            <a:off x="941950" y="1907528"/>
            <a:ext cx="10917900" cy="2544600"/>
          </a:xfrm>
          <a:prstGeom prst="rect">
            <a:avLst/>
          </a:prstGeom>
          <a:noFill/>
          <a:ln cap="flat" cmpd="sng" w="381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492" name="Google Shape;6492;p94"/>
          <p:cNvSpPr txBox="1"/>
          <p:nvPr/>
        </p:nvSpPr>
        <p:spPr>
          <a:xfrm>
            <a:off x="1366008" y="1671224"/>
            <a:ext cx="1413079"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RFC  1958</a:t>
            </a:r>
            <a:endParaRPr/>
          </a:p>
        </p:txBody>
      </p:sp>
      <p:sp>
        <p:nvSpPr>
          <p:cNvPr id="6493" name="Google Shape;6493;p94"/>
          <p:cNvSpPr txBox="1"/>
          <p:nvPr/>
        </p:nvSpPr>
        <p:spPr>
          <a:xfrm>
            <a:off x="1111200" y="3238250"/>
            <a:ext cx="13041600" cy="12561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                                  						</a:t>
            </a:r>
            <a:r>
              <a:rPr lang="en-US" sz="2800">
                <a:latin typeface="Calibri"/>
                <a:ea typeface="Calibri"/>
                <a:cs typeface="Calibri"/>
                <a:sym typeface="Calibri"/>
              </a:rPr>
              <a:t>   </a:t>
            </a:r>
            <a:r>
              <a:rPr b="0" i="0" lang="en-US" sz="2800" u="none" cap="none" strike="noStrike">
                <a:solidFill>
                  <a:srgbClr val="C00000"/>
                </a:solidFill>
                <a:latin typeface="Calibri"/>
                <a:ea typeface="Calibri"/>
                <a:cs typeface="Calibri"/>
                <a:sym typeface="Calibri"/>
              </a:rPr>
              <a:t>the goal is connectivity, the tool is </a:t>
            </a:r>
            <a:endParaRPr b="0" i="0" sz="2800" u="none" cap="none" strike="noStrike">
              <a:solidFill>
                <a:srgbClr val="C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800"/>
              <a:buFont typeface="Calibri"/>
              <a:buNone/>
            </a:pPr>
            <a:r>
              <a:rPr b="0" i="0" lang="en-US" sz="2800" u="none" cap="none" strike="noStrike">
                <a:solidFill>
                  <a:srgbClr val="C00000"/>
                </a:solidFill>
                <a:latin typeface="Calibri"/>
                <a:ea typeface="Calibri"/>
                <a:cs typeface="Calibri"/>
                <a:sym typeface="Calibri"/>
              </a:rPr>
              <a:t>the</a:t>
            </a:r>
            <a:r>
              <a:rPr lang="en-US" sz="2800">
                <a:solidFill>
                  <a:srgbClr val="C00000"/>
                </a:solidFill>
                <a:latin typeface="Calibri"/>
                <a:ea typeface="Calibri"/>
                <a:cs typeface="Calibri"/>
                <a:sym typeface="Calibri"/>
              </a:rPr>
              <a:t> </a:t>
            </a:r>
            <a:r>
              <a:rPr b="0" i="0" lang="en-US" sz="2800" u="none" cap="none" strike="noStrike">
                <a:solidFill>
                  <a:srgbClr val="C00000"/>
                </a:solidFill>
                <a:latin typeface="Calibri"/>
                <a:ea typeface="Calibri"/>
                <a:cs typeface="Calibri"/>
                <a:sym typeface="Calibri"/>
              </a:rPr>
              <a:t>Internet Protocol, and the intelligence is end to end rather than </a:t>
            </a:r>
            <a:endParaRPr b="0" i="0" sz="2800" u="none" cap="none" strike="noStrike">
              <a:solidFill>
                <a:srgbClr val="C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800"/>
              <a:buFont typeface="Calibri"/>
              <a:buNone/>
            </a:pPr>
            <a:r>
              <a:rPr b="0" i="0" lang="en-US" sz="2800" u="none" cap="none" strike="noStrike">
                <a:solidFill>
                  <a:srgbClr val="C00000"/>
                </a:solidFill>
                <a:latin typeface="Calibri"/>
                <a:ea typeface="Calibri"/>
                <a:cs typeface="Calibri"/>
                <a:sym typeface="Calibri"/>
              </a:rPr>
              <a:t>hidden in the network.”</a:t>
            </a:r>
            <a:endParaRPr sz="2800"/>
          </a:p>
        </p:txBody>
      </p:sp>
      <p:sp>
        <p:nvSpPr>
          <p:cNvPr id="6494" name="Google Shape;6494;p94"/>
          <p:cNvSpPr txBox="1"/>
          <p:nvPr/>
        </p:nvSpPr>
        <p:spPr>
          <a:xfrm>
            <a:off x="128159" y="4601301"/>
            <a:ext cx="9084300" cy="224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10F90"/>
              </a:buClr>
              <a:buSzPts val="3200"/>
              <a:buFont typeface="Calibri"/>
              <a:buNone/>
            </a:pPr>
            <a:r>
              <a:rPr lang="en-US" sz="2800">
                <a:latin typeface="Calibri"/>
                <a:ea typeface="Calibri"/>
                <a:cs typeface="Calibri"/>
                <a:sym typeface="Calibri"/>
              </a:rPr>
              <a:t>Τρεις βασικές πεποιθήσεις</a:t>
            </a:r>
            <a:r>
              <a:rPr b="0" i="0" lang="en-US" sz="2800" u="none" cap="none" strike="noStrike">
                <a:solidFill>
                  <a:srgbClr val="000000"/>
                </a:solidFill>
                <a:latin typeface="Calibri"/>
                <a:ea typeface="Calibri"/>
                <a:cs typeface="Calibri"/>
                <a:sym typeface="Calibri"/>
              </a:rPr>
              <a:t>:</a:t>
            </a:r>
            <a:endParaRPr sz="2800"/>
          </a:p>
          <a:p>
            <a:pPr indent="-285750" lvl="0" marL="577850" marR="0" rtl="0" algn="l">
              <a:lnSpc>
                <a:spcPct val="100000"/>
              </a:lnSpc>
              <a:spcBef>
                <a:spcPts val="0"/>
              </a:spcBef>
              <a:spcAft>
                <a:spcPts val="0"/>
              </a:spcAft>
              <a:buClr>
                <a:srgbClr val="010F90"/>
              </a:buClr>
              <a:buSzPts val="2800"/>
              <a:buFont typeface="Noto Sans Symbols"/>
              <a:buChar char="▪"/>
            </a:pPr>
            <a:r>
              <a:rPr lang="en-US" sz="2800">
                <a:latin typeface="Calibri"/>
                <a:ea typeface="Calibri"/>
                <a:cs typeface="Calibri"/>
                <a:sym typeface="Calibri"/>
              </a:rPr>
              <a:t>απλή συνδεσιμότητα</a:t>
            </a:r>
            <a:endParaRPr sz="2800"/>
          </a:p>
          <a:p>
            <a:pPr indent="-285750" lvl="0" marL="577850" marR="0" rtl="0" algn="l">
              <a:lnSpc>
                <a:spcPct val="100000"/>
              </a:lnSpc>
              <a:spcBef>
                <a:spcPts val="0"/>
              </a:spcBef>
              <a:spcAft>
                <a:spcPts val="0"/>
              </a:spcAft>
              <a:buClr>
                <a:srgbClr val="010F90"/>
              </a:buClr>
              <a:buSzPts val="2800"/>
              <a:buFont typeface="Noto Sans Symbols"/>
              <a:buChar char="▪"/>
            </a:pPr>
            <a:r>
              <a:rPr b="0" i="0" lang="en-US" sz="2800" u="none" cap="none" strike="noStrike">
                <a:solidFill>
                  <a:srgbClr val="000000"/>
                </a:solidFill>
                <a:latin typeface="Calibri"/>
                <a:ea typeface="Calibri"/>
                <a:cs typeface="Calibri"/>
                <a:sym typeface="Calibri"/>
              </a:rPr>
              <a:t>IP protocol: that narrow waist</a:t>
            </a:r>
            <a:endParaRPr sz="2800"/>
          </a:p>
          <a:p>
            <a:pPr indent="-285750" lvl="0" marL="577850" marR="0" rtl="0" algn="l">
              <a:lnSpc>
                <a:spcPct val="100000"/>
              </a:lnSpc>
              <a:spcBef>
                <a:spcPts val="0"/>
              </a:spcBef>
              <a:spcAft>
                <a:spcPts val="0"/>
              </a:spcAft>
              <a:buClr>
                <a:srgbClr val="010F90"/>
              </a:buClr>
              <a:buSzPts val="2800"/>
              <a:buFont typeface="Noto Sans Symbols"/>
              <a:buChar char="▪"/>
            </a:pPr>
            <a:r>
              <a:rPr lang="en-US" sz="2800">
                <a:latin typeface="Calibri"/>
                <a:ea typeface="Calibri"/>
                <a:cs typeface="Calibri"/>
                <a:sym typeface="Calibri"/>
              </a:rPr>
              <a:t>ευφυΐα</a:t>
            </a:r>
            <a:r>
              <a:rPr b="0" i="0" lang="en-US" sz="2800" u="none" cap="none" strike="noStrike">
                <a:solidFill>
                  <a:srgbClr val="000000"/>
                </a:solidFill>
                <a:latin typeface="Calibri"/>
                <a:ea typeface="Calibri"/>
                <a:cs typeface="Calibri"/>
                <a:sym typeface="Calibri"/>
              </a:rPr>
              <a:t>, </a:t>
            </a:r>
            <a:r>
              <a:rPr lang="en-US" sz="2800">
                <a:latin typeface="Calibri"/>
                <a:ea typeface="Calibri"/>
                <a:cs typeface="Calibri"/>
                <a:sym typeface="Calibri"/>
              </a:rPr>
              <a:t>πολυπλοκότητα στα άκρα του δικτύου</a:t>
            </a:r>
            <a:endParaRPr sz="2800"/>
          </a:p>
          <a:p>
            <a:pPr indent="0" lvl="0" marL="0" marR="0" rtl="0" algn="l">
              <a:lnSpc>
                <a:spcPct val="100000"/>
              </a:lnSpc>
              <a:spcBef>
                <a:spcPts val="0"/>
              </a:spcBef>
              <a:spcAft>
                <a:spcPts val="0"/>
              </a:spcAft>
              <a:buClr>
                <a:schemeClr val="dk1"/>
              </a:buClr>
              <a:buSzPts val="1800"/>
              <a:buFont typeface="Calibri"/>
              <a:buNone/>
            </a:pPr>
            <a:r>
              <a:t/>
            </a:r>
            <a:endParaRPr b="0" i="0" sz="28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94">
                                            <p:txEl>
                                              <p:pRg end="0" st="0"/>
                                            </p:txEl>
                                          </p:spTgt>
                                        </p:tgtEl>
                                        <p:attrNameLst>
                                          <p:attrName>style.visibility</p:attrName>
                                        </p:attrNameLst>
                                      </p:cBhvr>
                                      <p:to>
                                        <p:strVal val="visible"/>
                                      </p:to>
                                    </p:set>
                                    <p:animEffect filter="fade" transition="in">
                                      <p:cBhvr>
                                        <p:cTn dur="500"/>
                                        <p:tgtEl>
                                          <p:spTgt spid="649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94">
                                            <p:txEl>
                                              <p:pRg end="1" st="1"/>
                                            </p:txEl>
                                          </p:spTgt>
                                        </p:tgtEl>
                                        <p:attrNameLst>
                                          <p:attrName>style.visibility</p:attrName>
                                        </p:attrNameLst>
                                      </p:cBhvr>
                                      <p:to>
                                        <p:strVal val="visible"/>
                                      </p:to>
                                    </p:set>
                                    <p:animEffect filter="fade" transition="in">
                                      <p:cBhvr>
                                        <p:cTn dur="500"/>
                                        <p:tgtEl>
                                          <p:spTgt spid="649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94">
                                            <p:txEl>
                                              <p:pRg end="2" st="2"/>
                                            </p:txEl>
                                          </p:spTgt>
                                        </p:tgtEl>
                                        <p:attrNameLst>
                                          <p:attrName>style.visibility</p:attrName>
                                        </p:attrNameLst>
                                      </p:cBhvr>
                                      <p:to>
                                        <p:strVal val="visible"/>
                                      </p:to>
                                    </p:set>
                                    <p:animEffect filter="fade" transition="in">
                                      <p:cBhvr>
                                        <p:cTn dur="500"/>
                                        <p:tgtEl>
                                          <p:spTgt spid="649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94">
                                            <p:txEl>
                                              <p:pRg end="3" st="3"/>
                                            </p:txEl>
                                          </p:spTgt>
                                        </p:tgtEl>
                                        <p:attrNameLst>
                                          <p:attrName>style.visibility</p:attrName>
                                        </p:attrNameLst>
                                      </p:cBhvr>
                                      <p:to>
                                        <p:strVal val="visible"/>
                                      </p:to>
                                    </p:set>
                                    <p:animEffect filter="fade" transition="in">
                                      <p:cBhvr>
                                        <p:cTn dur="500"/>
                                        <p:tgtEl>
                                          <p:spTgt spid="649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94">
                                            <p:txEl>
                                              <p:pRg end="4" st="4"/>
                                            </p:txEl>
                                          </p:spTgt>
                                        </p:tgtEl>
                                        <p:attrNameLst>
                                          <p:attrName>style.visibility</p:attrName>
                                        </p:attrNameLst>
                                      </p:cBhvr>
                                      <p:to>
                                        <p:strVal val="visible"/>
                                      </p:to>
                                    </p:set>
                                    <p:animEffect filter="fade" transition="in">
                                      <p:cBhvr>
                                        <p:cTn dur="500"/>
                                        <p:tgtEl>
                                          <p:spTgt spid="6494">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9" name="Shape 6499"/>
        <p:cNvGrpSpPr/>
        <p:nvPr/>
      </p:nvGrpSpPr>
      <p:grpSpPr>
        <a:xfrm>
          <a:off x="0" y="0"/>
          <a:ext cx="0" cy="0"/>
          <a:chOff x="0" y="0"/>
          <a:chExt cx="0" cy="0"/>
        </a:xfrm>
      </p:grpSpPr>
      <p:sp>
        <p:nvSpPr>
          <p:cNvPr id="6500" name="Google Shape;6500;p95"/>
          <p:cNvSpPr txBox="1"/>
          <p:nvPr>
            <p:ph type="title"/>
          </p:nvPr>
        </p:nvSpPr>
        <p:spPr>
          <a:xfrm>
            <a:off x="0" y="269605"/>
            <a:ext cx="105156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800"/>
              <a:buFont typeface="Calibri"/>
              <a:buNone/>
            </a:pPr>
            <a:r>
              <a:rPr lang="en-US" sz="5000"/>
              <a:t>The end-end argument</a:t>
            </a:r>
            <a:endParaRPr sz="5000"/>
          </a:p>
        </p:txBody>
      </p:sp>
      <p:sp>
        <p:nvSpPr>
          <p:cNvPr id="6501" name="Google Shape;6501;p95"/>
          <p:cNvSpPr txBox="1"/>
          <p:nvPr/>
        </p:nvSpPr>
        <p:spPr>
          <a:xfrm>
            <a:off x="34636" y="1180163"/>
            <a:ext cx="10473900" cy="13854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10F90"/>
              </a:buClr>
              <a:buSzPts val="2800"/>
              <a:buFont typeface="Noto Sans Symbols"/>
              <a:buChar char="▪"/>
            </a:pPr>
            <a:r>
              <a:rPr lang="en-US" sz="2800">
                <a:latin typeface="Calibri"/>
                <a:ea typeface="Calibri"/>
                <a:cs typeface="Calibri"/>
                <a:sym typeface="Calibri"/>
              </a:rPr>
              <a:t>μερικές λειτουργίες του δικτύου </a:t>
            </a:r>
            <a:r>
              <a:rPr b="0" i="0" lang="en-US" sz="2800" u="none" cap="none" strike="noStrike">
                <a:solidFill>
                  <a:srgbClr val="000000"/>
                </a:solidFill>
                <a:latin typeface="Calibri"/>
                <a:ea typeface="Calibri"/>
                <a:cs typeface="Calibri"/>
                <a:sym typeface="Calibri"/>
              </a:rPr>
              <a:t>(</a:t>
            </a:r>
            <a:r>
              <a:rPr lang="en-US" sz="2800">
                <a:latin typeface="Calibri"/>
                <a:ea typeface="Calibri"/>
                <a:cs typeface="Calibri"/>
                <a:sym typeface="Calibri"/>
              </a:rPr>
              <a:t>π</a:t>
            </a:r>
            <a:r>
              <a:rPr b="0" i="0" lang="en-US" sz="2800" u="none" cap="none" strike="noStrike">
                <a:solidFill>
                  <a:srgbClr val="000000"/>
                </a:solidFill>
                <a:latin typeface="Calibri"/>
                <a:ea typeface="Calibri"/>
                <a:cs typeface="Calibri"/>
                <a:sym typeface="Calibri"/>
              </a:rPr>
              <a:t>.</a:t>
            </a:r>
            <a:r>
              <a:rPr lang="en-US" sz="2800">
                <a:latin typeface="Calibri"/>
                <a:ea typeface="Calibri"/>
                <a:cs typeface="Calibri"/>
                <a:sym typeface="Calibri"/>
              </a:rPr>
              <a:t>χ</a:t>
            </a:r>
            <a:r>
              <a:rPr b="0" i="0" lang="en-US" sz="2800" u="none" cap="none" strike="noStrike">
                <a:solidFill>
                  <a:srgbClr val="000000"/>
                </a:solidFill>
                <a:latin typeface="Calibri"/>
                <a:ea typeface="Calibri"/>
                <a:cs typeface="Calibri"/>
                <a:sym typeface="Calibri"/>
              </a:rPr>
              <a:t>., </a:t>
            </a:r>
            <a:r>
              <a:rPr lang="en-US" sz="2800">
                <a:latin typeface="Calibri"/>
                <a:ea typeface="Calibri"/>
                <a:cs typeface="Calibri"/>
                <a:sym typeface="Calibri"/>
              </a:rPr>
              <a:t>αξιόπιστη μεταφορά δεδομένων</a:t>
            </a:r>
            <a:r>
              <a:rPr b="0" i="0" lang="en-US" sz="2800" u="none" cap="none" strike="noStrike">
                <a:solidFill>
                  <a:srgbClr val="000000"/>
                </a:solidFill>
                <a:latin typeface="Calibri"/>
                <a:ea typeface="Calibri"/>
                <a:cs typeface="Calibri"/>
                <a:sym typeface="Calibri"/>
              </a:rPr>
              <a:t>, </a:t>
            </a:r>
            <a:r>
              <a:rPr lang="en-US" sz="2800">
                <a:latin typeface="Calibri"/>
                <a:ea typeface="Calibri"/>
                <a:cs typeface="Calibri"/>
                <a:sym typeface="Calibri"/>
              </a:rPr>
              <a:t>συμφόρηση</a:t>
            </a:r>
            <a:r>
              <a:rPr b="0" i="0" lang="en-US" sz="2800" u="none" cap="none" strike="noStrike">
                <a:solidFill>
                  <a:srgbClr val="000000"/>
                </a:solidFill>
                <a:latin typeface="Calibri"/>
                <a:ea typeface="Calibri"/>
                <a:cs typeface="Calibri"/>
                <a:sym typeface="Calibri"/>
              </a:rPr>
              <a:t>) </a:t>
            </a:r>
            <a:r>
              <a:rPr lang="en-US" sz="2800">
                <a:latin typeface="Calibri"/>
                <a:ea typeface="Calibri"/>
                <a:cs typeface="Calibri"/>
                <a:sym typeface="Calibri"/>
              </a:rPr>
              <a:t>μπορούν να υλοποιηθούν</a:t>
            </a:r>
            <a:r>
              <a:rPr b="0" i="0" lang="en-US" sz="2800" u="none" cap="none" strike="noStrike">
                <a:solidFill>
                  <a:srgbClr val="000000"/>
                </a:solidFill>
                <a:latin typeface="Calibri"/>
                <a:ea typeface="Calibri"/>
                <a:cs typeface="Calibri"/>
                <a:sym typeface="Calibri"/>
              </a:rPr>
              <a:t> </a:t>
            </a:r>
            <a:r>
              <a:rPr lang="en-US" sz="2800">
                <a:solidFill>
                  <a:srgbClr val="010F90"/>
                </a:solidFill>
                <a:latin typeface="Calibri"/>
                <a:ea typeface="Calibri"/>
                <a:cs typeface="Calibri"/>
                <a:sym typeface="Calibri"/>
              </a:rPr>
              <a:t>στο δίκτυο</a:t>
            </a:r>
            <a:r>
              <a:rPr b="0" i="0" lang="en-US" sz="2800" u="none" cap="none" strike="noStrike">
                <a:solidFill>
                  <a:srgbClr val="000000"/>
                </a:solidFill>
                <a:latin typeface="Calibri"/>
                <a:ea typeface="Calibri"/>
                <a:cs typeface="Calibri"/>
                <a:sym typeface="Calibri"/>
              </a:rPr>
              <a:t>, </a:t>
            </a:r>
            <a:r>
              <a:rPr lang="en-US" sz="2800">
                <a:latin typeface="Calibri"/>
                <a:ea typeface="Calibri"/>
                <a:cs typeface="Calibri"/>
                <a:sym typeface="Calibri"/>
              </a:rPr>
              <a:t>ή στο </a:t>
            </a:r>
            <a:r>
              <a:rPr lang="en-US" sz="2800">
                <a:solidFill>
                  <a:srgbClr val="3333CC"/>
                </a:solidFill>
                <a:latin typeface="Calibri"/>
                <a:ea typeface="Calibri"/>
                <a:cs typeface="Calibri"/>
                <a:sym typeface="Calibri"/>
              </a:rPr>
              <a:t>άκρο του δικτύου</a:t>
            </a:r>
            <a:endParaRPr sz="2800">
              <a:solidFill>
                <a:srgbClr val="3333CC"/>
              </a:solidFill>
            </a:endParaRPr>
          </a:p>
        </p:txBody>
      </p:sp>
      <p:grpSp>
        <p:nvGrpSpPr>
          <p:cNvPr id="6502" name="Google Shape;6502;p95"/>
          <p:cNvGrpSpPr/>
          <p:nvPr/>
        </p:nvGrpSpPr>
        <p:grpSpPr>
          <a:xfrm>
            <a:off x="1874509" y="2628915"/>
            <a:ext cx="7991761" cy="1770965"/>
            <a:chOff x="1218293" y="1951181"/>
            <a:chExt cx="7991761" cy="1770965"/>
          </a:xfrm>
        </p:grpSpPr>
        <p:cxnSp>
          <p:nvCxnSpPr>
            <p:cNvPr id="6503" name="Google Shape;6503;p95"/>
            <p:cNvCxnSpPr/>
            <p:nvPr/>
          </p:nvCxnSpPr>
          <p:spPr>
            <a:xfrm>
              <a:off x="2053652" y="2320066"/>
              <a:ext cx="6316843" cy="0"/>
            </a:xfrm>
            <a:prstGeom prst="straightConnector1">
              <a:avLst/>
            </a:prstGeom>
            <a:noFill/>
            <a:ln cap="flat" cmpd="sng" w="41275">
              <a:solidFill>
                <a:srgbClr val="C00000"/>
              </a:solidFill>
              <a:prstDash val="solid"/>
              <a:miter lim="800000"/>
              <a:headEnd len="med" w="med" type="triangle"/>
              <a:tailEnd len="med" w="med" type="triangle"/>
            </a:ln>
          </p:spPr>
        </p:cxnSp>
        <p:sp>
          <p:nvSpPr>
            <p:cNvPr id="6504" name="Google Shape;6504;p95"/>
            <p:cNvSpPr txBox="1"/>
            <p:nvPr/>
          </p:nvSpPr>
          <p:spPr>
            <a:xfrm>
              <a:off x="3228340" y="1951181"/>
              <a:ext cx="4257191"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end-end implementation of reliable data transfer</a:t>
              </a:r>
              <a:endParaRPr/>
            </a:p>
          </p:txBody>
        </p:sp>
        <p:grpSp>
          <p:nvGrpSpPr>
            <p:cNvPr id="6505" name="Google Shape;6505;p95"/>
            <p:cNvGrpSpPr/>
            <p:nvPr/>
          </p:nvGrpSpPr>
          <p:grpSpPr>
            <a:xfrm>
              <a:off x="1218293" y="2035635"/>
              <a:ext cx="1045784" cy="954793"/>
              <a:chOff x="1334466" y="2020644"/>
              <a:chExt cx="1045784" cy="954793"/>
            </a:xfrm>
          </p:grpSpPr>
          <p:sp>
            <p:nvSpPr>
              <p:cNvPr id="6506" name="Google Shape;6506;p95"/>
              <p:cNvSpPr/>
              <p:nvPr/>
            </p:nvSpPr>
            <p:spPr>
              <a:xfrm flipH="1">
                <a:off x="2065300" y="2032462"/>
                <a:ext cx="314950" cy="942975"/>
              </a:xfrm>
              <a:custGeom>
                <a:rect b="b" l="l" r="r" t="t"/>
                <a:pathLst>
                  <a:path extrusionOk="0" h="10000" w="10333">
                    <a:moveTo>
                      <a:pt x="0" y="10000"/>
                    </a:moveTo>
                    <a:lnTo>
                      <a:pt x="10000" y="0"/>
                    </a:lnTo>
                    <a:lnTo>
                      <a:pt x="10333" y="8347"/>
                    </a:lnTo>
                    <a:lnTo>
                      <a:pt x="0" y="10000"/>
                    </a:lnTo>
                    <a:close/>
                  </a:path>
                </a:pathLst>
              </a:custGeom>
              <a:gradFill>
                <a:gsLst>
                  <a:gs pos="0">
                    <a:schemeClr val="lt1"/>
                  </a:gs>
                  <a:gs pos="100000">
                    <a:srgbClr val="BFBFBF"/>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507" name="Google Shape;6507;p95"/>
              <p:cNvSpPr/>
              <p:nvPr/>
            </p:nvSpPr>
            <p:spPr>
              <a:xfrm>
                <a:off x="1435419" y="2060250"/>
                <a:ext cx="618744" cy="779122"/>
              </a:xfrm>
              <a:prstGeom prst="rect">
                <a:avLst/>
              </a:prstGeom>
              <a:solidFill>
                <a:schemeClr val="lt1"/>
              </a:solidFill>
              <a:ln cap="flat" cmpd="sng" w="12700">
                <a:solidFill>
                  <a:schemeClr val="dk1"/>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6508" name="Google Shape;6508;p95"/>
              <p:cNvSpPr/>
              <p:nvPr/>
            </p:nvSpPr>
            <p:spPr>
              <a:xfrm>
                <a:off x="1442562" y="2215173"/>
                <a:ext cx="611601" cy="153452"/>
              </a:xfrm>
              <a:prstGeom prst="rect">
                <a:avLst/>
              </a:prstGeom>
              <a:solidFill>
                <a:srgbClr val="CC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6509" name="Google Shape;6509;p95"/>
              <p:cNvSpPr txBox="1"/>
              <p:nvPr/>
            </p:nvSpPr>
            <p:spPr>
              <a:xfrm>
                <a:off x="1334466" y="2020644"/>
                <a:ext cx="814388" cy="8540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application</a:t>
                </a:r>
                <a:endParaRPr/>
              </a:p>
              <a:p>
                <a:pPr indent="0" lvl="0" marL="0" marR="0" rtl="0" algn="ctr">
                  <a:lnSpc>
                    <a:spcPct val="100000"/>
                  </a:lnSpc>
                  <a:spcBef>
                    <a:spcPts val="0"/>
                  </a:spcBef>
                  <a:spcAft>
                    <a:spcPts val="0"/>
                  </a:spcAft>
                  <a:buClr>
                    <a:srgbClr val="FFFFFF"/>
                  </a:buClr>
                  <a:buSzPts val="1000"/>
                  <a:buFont typeface="Calibri"/>
                  <a:buNone/>
                </a:pPr>
                <a:r>
                  <a:rPr b="0" i="0" lang="en-US" sz="1000" u="none" cap="none" strike="noStrike">
                    <a:solidFill>
                      <a:srgbClr val="FFFFFF"/>
                    </a:solidFill>
                    <a:latin typeface="Calibri"/>
                    <a:ea typeface="Calibri"/>
                    <a:cs typeface="Calibri"/>
                    <a:sym typeface="Calibri"/>
                  </a:rPr>
                  <a:t>transport</a:t>
                </a:r>
                <a:endParaRPr/>
              </a:p>
              <a:p>
                <a:pPr indent="0" lvl="0" marL="0" marR="0" rtl="0" algn="ctr">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network</a:t>
                </a:r>
                <a:endParaRPr/>
              </a:p>
              <a:p>
                <a:pPr indent="0" lvl="0" marL="0" marR="0" rtl="0" algn="ctr">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data link</a:t>
                </a:r>
                <a:endParaRPr/>
              </a:p>
              <a:p>
                <a:pPr indent="0" lvl="0" marL="0" marR="0" rtl="0" algn="ctr">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physical</a:t>
                </a:r>
                <a:endParaRPr b="0" i="0" sz="2400" u="none" cap="none" strike="noStrike">
                  <a:solidFill>
                    <a:srgbClr val="000000"/>
                  </a:solidFill>
                  <a:latin typeface="Calibri"/>
                  <a:ea typeface="Calibri"/>
                  <a:cs typeface="Calibri"/>
                  <a:sym typeface="Calibri"/>
                </a:endParaRPr>
              </a:p>
            </p:txBody>
          </p:sp>
          <p:cxnSp>
            <p:nvCxnSpPr>
              <p:cNvPr id="6510" name="Google Shape;6510;p95"/>
              <p:cNvCxnSpPr/>
              <p:nvPr/>
            </p:nvCxnSpPr>
            <p:spPr>
              <a:xfrm>
                <a:off x="1434403" y="2216226"/>
                <a:ext cx="619760" cy="0"/>
              </a:xfrm>
              <a:prstGeom prst="straightConnector1">
                <a:avLst/>
              </a:prstGeom>
              <a:noFill/>
              <a:ln cap="flat" cmpd="sng" w="12700">
                <a:solidFill>
                  <a:schemeClr val="dk1"/>
                </a:solidFill>
                <a:prstDash val="solid"/>
                <a:miter lim="800000"/>
                <a:headEnd len="sm" w="sm" type="none"/>
                <a:tailEnd len="sm" w="sm" type="none"/>
              </a:ln>
            </p:spPr>
          </p:cxnSp>
          <p:cxnSp>
            <p:nvCxnSpPr>
              <p:cNvPr id="6511" name="Google Shape;6511;p95"/>
              <p:cNvCxnSpPr/>
              <p:nvPr/>
            </p:nvCxnSpPr>
            <p:spPr>
              <a:xfrm>
                <a:off x="1434547" y="2372157"/>
                <a:ext cx="619760" cy="0"/>
              </a:xfrm>
              <a:prstGeom prst="straightConnector1">
                <a:avLst/>
              </a:prstGeom>
              <a:noFill/>
              <a:ln cap="flat" cmpd="sng" w="12700">
                <a:solidFill>
                  <a:schemeClr val="dk1"/>
                </a:solidFill>
                <a:prstDash val="solid"/>
                <a:miter lim="800000"/>
                <a:headEnd len="sm" w="sm" type="none"/>
                <a:tailEnd len="sm" w="sm" type="none"/>
              </a:ln>
            </p:spPr>
          </p:cxnSp>
          <p:cxnSp>
            <p:nvCxnSpPr>
              <p:cNvPr id="6512" name="Google Shape;6512;p95"/>
              <p:cNvCxnSpPr/>
              <p:nvPr/>
            </p:nvCxnSpPr>
            <p:spPr>
              <a:xfrm>
                <a:off x="1441177" y="2521026"/>
                <a:ext cx="619760" cy="0"/>
              </a:xfrm>
              <a:prstGeom prst="straightConnector1">
                <a:avLst/>
              </a:prstGeom>
              <a:noFill/>
              <a:ln cap="flat" cmpd="sng" w="12700">
                <a:solidFill>
                  <a:schemeClr val="dk1"/>
                </a:solidFill>
                <a:prstDash val="solid"/>
                <a:miter lim="800000"/>
                <a:headEnd len="sm" w="sm" type="none"/>
                <a:tailEnd len="sm" w="sm" type="none"/>
              </a:ln>
            </p:spPr>
          </p:cxnSp>
          <p:cxnSp>
            <p:nvCxnSpPr>
              <p:cNvPr id="6513" name="Google Shape;6513;p95"/>
              <p:cNvCxnSpPr/>
              <p:nvPr/>
            </p:nvCxnSpPr>
            <p:spPr>
              <a:xfrm>
                <a:off x="1444564" y="2673426"/>
                <a:ext cx="619760" cy="0"/>
              </a:xfrm>
              <a:prstGeom prst="straightConnector1">
                <a:avLst/>
              </a:prstGeom>
              <a:noFill/>
              <a:ln cap="flat" cmpd="sng" w="12700">
                <a:solidFill>
                  <a:schemeClr val="dk1"/>
                </a:solidFill>
                <a:prstDash val="solid"/>
                <a:miter lim="800000"/>
                <a:headEnd len="sm" w="sm" type="none"/>
                <a:tailEnd len="sm" w="sm" type="none"/>
              </a:ln>
            </p:spPr>
          </p:cxnSp>
        </p:grpSp>
        <p:grpSp>
          <p:nvGrpSpPr>
            <p:cNvPr id="6514" name="Google Shape;6514;p95"/>
            <p:cNvGrpSpPr/>
            <p:nvPr/>
          </p:nvGrpSpPr>
          <p:grpSpPr>
            <a:xfrm>
              <a:off x="8189615" y="2033344"/>
              <a:ext cx="1020439" cy="962288"/>
              <a:chOff x="1031745" y="1247139"/>
              <a:chExt cx="1020439" cy="962288"/>
            </a:xfrm>
          </p:grpSpPr>
          <p:sp>
            <p:nvSpPr>
              <p:cNvPr id="6515" name="Google Shape;6515;p95"/>
              <p:cNvSpPr/>
              <p:nvPr/>
            </p:nvSpPr>
            <p:spPr>
              <a:xfrm>
                <a:off x="1031745" y="1266452"/>
                <a:ext cx="314950" cy="942975"/>
              </a:xfrm>
              <a:custGeom>
                <a:rect b="b" l="l" r="r" t="t"/>
                <a:pathLst>
                  <a:path extrusionOk="0" h="10000" w="10333">
                    <a:moveTo>
                      <a:pt x="0" y="10000"/>
                    </a:moveTo>
                    <a:lnTo>
                      <a:pt x="10000" y="0"/>
                    </a:lnTo>
                    <a:lnTo>
                      <a:pt x="10333" y="8347"/>
                    </a:lnTo>
                    <a:lnTo>
                      <a:pt x="0" y="10000"/>
                    </a:lnTo>
                    <a:close/>
                  </a:path>
                </a:pathLst>
              </a:custGeom>
              <a:gradFill>
                <a:gsLst>
                  <a:gs pos="0">
                    <a:schemeClr val="lt1"/>
                  </a:gs>
                  <a:gs pos="100000">
                    <a:srgbClr val="BFBFBF"/>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516" name="Google Shape;6516;p95"/>
              <p:cNvSpPr/>
              <p:nvPr/>
            </p:nvSpPr>
            <p:spPr>
              <a:xfrm>
                <a:off x="1338749" y="1286745"/>
                <a:ext cx="618744" cy="779122"/>
              </a:xfrm>
              <a:prstGeom prst="rect">
                <a:avLst/>
              </a:prstGeom>
              <a:solidFill>
                <a:schemeClr val="lt1"/>
              </a:solidFill>
              <a:ln cap="flat" cmpd="sng" w="12700">
                <a:solidFill>
                  <a:schemeClr val="dk1"/>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6517" name="Google Shape;6517;p95"/>
              <p:cNvSpPr/>
              <p:nvPr/>
            </p:nvSpPr>
            <p:spPr>
              <a:xfrm>
                <a:off x="1345892" y="1441668"/>
                <a:ext cx="611601" cy="153452"/>
              </a:xfrm>
              <a:prstGeom prst="rect">
                <a:avLst/>
              </a:prstGeom>
              <a:solidFill>
                <a:srgbClr val="CC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6518" name="Google Shape;6518;p95"/>
              <p:cNvSpPr txBox="1"/>
              <p:nvPr/>
            </p:nvSpPr>
            <p:spPr>
              <a:xfrm>
                <a:off x="1237796" y="1247139"/>
                <a:ext cx="814388" cy="8540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application</a:t>
                </a:r>
                <a:endParaRPr/>
              </a:p>
              <a:p>
                <a:pPr indent="0" lvl="0" marL="0" marR="0" rtl="0" algn="ctr">
                  <a:lnSpc>
                    <a:spcPct val="100000"/>
                  </a:lnSpc>
                  <a:spcBef>
                    <a:spcPts val="0"/>
                  </a:spcBef>
                  <a:spcAft>
                    <a:spcPts val="0"/>
                  </a:spcAft>
                  <a:buClr>
                    <a:srgbClr val="FFFFFF"/>
                  </a:buClr>
                  <a:buSzPts val="1000"/>
                  <a:buFont typeface="Calibri"/>
                  <a:buNone/>
                </a:pPr>
                <a:r>
                  <a:rPr b="0" i="0" lang="en-US" sz="1000" u="none" cap="none" strike="noStrike">
                    <a:solidFill>
                      <a:srgbClr val="FFFFFF"/>
                    </a:solidFill>
                    <a:latin typeface="Calibri"/>
                    <a:ea typeface="Calibri"/>
                    <a:cs typeface="Calibri"/>
                    <a:sym typeface="Calibri"/>
                  </a:rPr>
                  <a:t>transport</a:t>
                </a:r>
                <a:endParaRPr/>
              </a:p>
              <a:p>
                <a:pPr indent="0" lvl="0" marL="0" marR="0" rtl="0" algn="ctr">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network</a:t>
                </a:r>
                <a:endParaRPr/>
              </a:p>
              <a:p>
                <a:pPr indent="0" lvl="0" marL="0" marR="0" rtl="0" algn="ctr">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data link</a:t>
                </a:r>
                <a:endParaRPr/>
              </a:p>
              <a:p>
                <a:pPr indent="0" lvl="0" marL="0" marR="0" rtl="0" algn="ctr">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physical</a:t>
                </a:r>
                <a:endParaRPr b="0" i="0" sz="2400" u="none" cap="none" strike="noStrike">
                  <a:solidFill>
                    <a:srgbClr val="000000"/>
                  </a:solidFill>
                  <a:latin typeface="Calibri"/>
                  <a:ea typeface="Calibri"/>
                  <a:cs typeface="Calibri"/>
                  <a:sym typeface="Calibri"/>
                </a:endParaRPr>
              </a:p>
            </p:txBody>
          </p:sp>
          <p:cxnSp>
            <p:nvCxnSpPr>
              <p:cNvPr id="6519" name="Google Shape;6519;p95"/>
              <p:cNvCxnSpPr/>
              <p:nvPr/>
            </p:nvCxnSpPr>
            <p:spPr>
              <a:xfrm>
                <a:off x="1337733" y="1442721"/>
                <a:ext cx="619760" cy="0"/>
              </a:xfrm>
              <a:prstGeom prst="straightConnector1">
                <a:avLst/>
              </a:prstGeom>
              <a:noFill/>
              <a:ln cap="flat" cmpd="sng" w="12700">
                <a:solidFill>
                  <a:schemeClr val="dk1"/>
                </a:solidFill>
                <a:prstDash val="solid"/>
                <a:miter lim="800000"/>
                <a:headEnd len="sm" w="sm" type="none"/>
                <a:tailEnd len="sm" w="sm" type="none"/>
              </a:ln>
            </p:spPr>
          </p:cxnSp>
          <p:cxnSp>
            <p:nvCxnSpPr>
              <p:cNvPr id="6520" name="Google Shape;6520;p95"/>
              <p:cNvCxnSpPr/>
              <p:nvPr/>
            </p:nvCxnSpPr>
            <p:spPr>
              <a:xfrm>
                <a:off x="1337877" y="1598652"/>
                <a:ext cx="619760" cy="0"/>
              </a:xfrm>
              <a:prstGeom prst="straightConnector1">
                <a:avLst/>
              </a:prstGeom>
              <a:noFill/>
              <a:ln cap="flat" cmpd="sng" w="12700">
                <a:solidFill>
                  <a:schemeClr val="dk1"/>
                </a:solidFill>
                <a:prstDash val="solid"/>
                <a:miter lim="800000"/>
                <a:headEnd len="sm" w="sm" type="none"/>
                <a:tailEnd len="sm" w="sm" type="none"/>
              </a:ln>
            </p:spPr>
          </p:cxnSp>
          <p:cxnSp>
            <p:nvCxnSpPr>
              <p:cNvPr id="6521" name="Google Shape;6521;p95"/>
              <p:cNvCxnSpPr/>
              <p:nvPr/>
            </p:nvCxnSpPr>
            <p:spPr>
              <a:xfrm>
                <a:off x="1344507" y="1747521"/>
                <a:ext cx="619760" cy="0"/>
              </a:xfrm>
              <a:prstGeom prst="straightConnector1">
                <a:avLst/>
              </a:prstGeom>
              <a:noFill/>
              <a:ln cap="flat" cmpd="sng" w="12700">
                <a:solidFill>
                  <a:schemeClr val="dk1"/>
                </a:solidFill>
                <a:prstDash val="solid"/>
                <a:miter lim="800000"/>
                <a:headEnd len="sm" w="sm" type="none"/>
                <a:tailEnd len="sm" w="sm" type="none"/>
              </a:ln>
            </p:spPr>
          </p:cxnSp>
          <p:cxnSp>
            <p:nvCxnSpPr>
              <p:cNvPr id="6522" name="Google Shape;6522;p95"/>
              <p:cNvCxnSpPr/>
              <p:nvPr/>
            </p:nvCxnSpPr>
            <p:spPr>
              <a:xfrm>
                <a:off x="1347894" y="1899921"/>
                <a:ext cx="619760" cy="0"/>
              </a:xfrm>
              <a:prstGeom prst="straightConnector1">
                <a:avLst/>
              </a:prstGeom>
              <a:noFill/>
              <a:ln cap="flat" cmpd="sng" w="12700">
                <a:solidFill>
                  <a:schemeClr val="dk1"/>
                </a:solidFill>
                <a:prstDash val="solid"/>
                <a:miter lim="800000"/>
                <a:headEnd len="sm" w="sm" type="none"/>
                <a:tailEnd len="sm" w="sm" type="none"/>
              </a:ln>
            </p:spPr>
          </p:cxnSp>
        </p:grpSp>
        <p:grpSp>
          <p:nvGrpSpPr>
            <p:cNvPr id="6523" name="Google Shape;6523;p95"/>
            <p:cNvGrpSpPr/>
            <p:nvPr/>
          </p:nvGrpSpPr>
          <p:grpSpPr>
            <a:xfrm>
              <a:off x="1749876" y="2642212"/>
              <a:ext cx="7135940" cy="1079934"/>
              <a:chOff x="1749876" y="2642212"/>
              <a:chExt cx="7135940" cy="1079934"/>
            </a:xfrm>
          </p:grpSpPr>
          <p:sp>
            <p:nvSpPr>
              <p:cNvPr id="6524" name="Google Shape;6524;p95"/>
              <p:cNvSpPr/>
              <p:nvPr/>
            </p:nvSpPr>
            <p:spPr>
              <a:xfrm flipH="1" rot="10800000">
                <a:off x="7164592" y="3041210"/>
                <a:ext cx="1721224" cy="680936"/>
              </a:xfrm>
              <a:custGeom>
                <a:rect b="b" l="l" r="r" t="t"/>
                <a:pathLst>
                  <a:path extrusionOk="0" h="1049" w="1940">
                    <a:moveTo>
                      <a:pt x="952" y="26"/>
                    </a:moveTo>
                    <a:cubicBezTo>
                      <a:pt x="867" y="45"/>
                      <a:pt x="832" y="118"/>
                      <a:pt x="755" y="125"/>
                    </a:cubicBezTo>
                    <a:cubicBezTo>
                      <a:pt x="678" y="132"/>
                      <a:pt x="587" y="72"/>
                      <a:pt x="488" y="68"/>
                    </a:cubicBezTo>
                    <a:cubicBezTo>
                      <a:pt x="389" y="64"/>
                      <a:pt x="237" y="48"/>
                      <a:pt x="158" y="101"/>
                    </a:cubicBezTo>
                    <a:cubicBezTo>
                      <a:pt x="79" y="154"/>
                      <a:pt x="28" y="298"/>
                      <a:pt x="14" y="389"/>
                    </a:cubicBezTo>
                    <a:cubicBezTo>
                      <a:pt x="0" y="480"/>
                      <a:pt x="25" y="595"/>
                      <a:pt x="71" y="648"/>
                    </a:cubicBezTo>
                    <a:cubicBezTo>
                      <a:pt x="117" y="701"/>
                      <a:pt x="205" y="665"/>
                      <a:pt x="288" y="706"/>
                    </a:cubicBezTo>
                    <a:cubicBezTo>
                      <a:pt x="371" y="747"/>
                      <a:pt x="450" y="842"/>
                      <a:pt x="568" y="893"/>
                    </a:cubicBezTo>
                    <a:cubicBezTo>
                      <a:pt x="686" y="944"/>
                      <a:pt x="852" y="991"/>
                      <a:pt x="996" y="1014"/>
                    </a:cubicBezTo>
                    <a:cubicBezTo>
                      <a:pt x="1140" y="1036"/>
                      <a:pt x="1309" y="1049"/>
                      <a:pt x="1433" y="1031"/>
                    </a:cubicBezTo>
                    <a:cubicBezTo>
                      <a:pt x="1557" y="1012"/>
                      <a:pt x="1657" y="960"/>
                      <a:pt x="1739" y="907"/>
                    </a:cubicBezTo>
                    <a:cubicBezTo>
                      <a:pt x="1821" y="855"/>
                      <a:pt x="1906" y="824"/>
                      <a:pt x="1923" y="714"/>
                    </a:cubicBezTo>
                    <a:cubicBezTo>
                      <a:pt x="1940" y="604"/>
                      <a:pt x="1898" y="350"/>
                      <a:pt x="1839" y="251"/>
                    </a:cubicBezTo>
                    <a:cubicBezTo>
                      <a:pt x="1780" y="151"/>
                      <a:pt x="1662" y="153"/>
                      <a:pt x="1566" y="114"/>
                    </a:cubicBezTo>
                    <a:cubicBezTo>
                      <a:pt x="1470" y="76"/>
                      <a:pt x="1365" y="30"/>
                      <a:pt x="1263" y="15"/>
                    </a:cubicBezTo>
                    <a:cubicBezTo>
                      <a:pt x="1161" y="0"/>
                      <a:pt x="1037" y="8"/>
                      <a:pt x="952" y="26"/>
                    </a:cubicBezTo>
                    <a:close/>
                  </a:path>
                </a:pathLst>
              </a:custGeom>
              <a:solidFill>
                <a:srgbClr val="9CDFF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525" name="Google Shape;6525;p95"/>
              <p:cNvSpPr/>
              <p:nvPr/>
            </p:nvSpPr>
            <p:spPr>
              <a:xfrm>
                <a:off x="3602816" y="2963532"/>
                <a:ext cx="3498815" cy="627560"/>
              </a:xfrm>
              <a:custGeom>
                <a:rect b="b" l="l" r="r" t="t"/>
                <a:pathLst>
                  <a:path extrusionOk="0" h="1800235" w="1539552">
                    <a:moveTo>
                      <a:pt x="343858" y="616342"/>
                    </a:moveTo>
                    <a:cubicBezTo>
                      <a:pt x="219011" y="776579"/>
                      <a:pt x="109545" y="812281"/>
                      <a:pt x="71474" y="993617"/>
                    </a:cubicBezTo>
                    <a:cubicBezTo>
                      <a:pt x="33403" y="1174953"/>
                      <a:pt x="-89757" y="1561356"/>
                      <a:pt x="115432" y="1704358"/>
                    </a:cubicBezTo>
                    <a:cubicBezTo>
                      <a:pt x="320621" y="1847360"/>
                      <a:pt x="1156371" y="1810039"/>
                      <a:pt x="1389496" y="1724347"/>
                    </a:cubicBezTo>
                    <a:cubicBezTo>
                      <a:pt x="1622621" y="1638655"/>
                      <a:pt x="1514651" y="1329420"/>
                      <a:pt x="1514186" y="1190207"/>
                    </a:cubicBezTo>
                    <a:cubicBezTo>
                      <a:pt x="1513721" y="1050994"/>
                      <a:pt x="1395410" y="1107931"/>
                      <a:pt x="1386703" y="889068"/>
                    </a:cubicBezTo>
                    <a:cubicBezTo>
                      <a:pt x="1403366" y="652864"/>
                      <a:pt x="1524555" y="649456"/>
                      <a:pt x="1509771" y="523246"/>
                    </a:cubicBezTo>
                    <a:cubicBezTo>
                      <a:pt x="1494987" y="397036"/>
                      <a:pt x="1431655" y="305130"/>
                      <a:pt x="1297997" y="131808"/>
                    </a:cubicBezTo>
                    <a:cubicBezTo>
                      <a:pt x="1189251" y="36824"/>
                      <a:pt x="979579" y="-48562"/>
                      <a:pt x="820556" y="32194"/>
                    </a:cubicBezTo>
                    <a:cubicBezTo>
                      <a:pt x="661533" y="112950"/>
                      <a:pt x="468705" y="456105"/>
                      <a:pt x="343858" y="616342"/>
                    </a:cubicBezTo>
                    <a:close/>
                  </a:path>
                </a:pathLst>
              </a:custGeom>
              <a:solidFill>
                <a:srgbClr val="9CDF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526" name="Google Shape;6526;p95"/>
              <p:cNvSpPr/>
              <p:nvPr/>
            </p:nvSpPr>
            <p:spPr>
              <a:xfrm>
                <a:off x="1983600" y="2906040"/>
                <a:ext cx="986999" cy="669622"/>
              </a:xfrm>
              <a:prstGeom prst="rect">
                <a:avLst/>
              </a:prstGeom>
              <a:solidFill>
                <a:srgbClr val="9CDF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1" i="0" sz="2400" u="none" cap="none" strike="noStrike">
                  <a:solidFill>
                    <a:srgbClr val="000000"/>
                  </a:solidFill>
                  <a:latin typeface="Arial"/>
                  <a:ea typeface="Arial"/>
                  <a:cs typeface="Arial"/>
                  <a:sym typeface="Arial"/>
                </a:endParaRPr>
              </a:p>
            </p:txBody>
          </p:sp>
          <p:sp>
            <p:nvSpPr>
              <p:cNvPr id="6527" name="Google Shape;6527;p95"/>
              <p:cNvSpPr/>
              <p:nvPr/>
            </p:nvSpPr>
            <p:spPr>
              <a:xfrm>
                <a:off x="1749876" y="2642212"/>
                <a:ext cx="1458912" cy="317850"/>
              </a:xfrm>
              <a:prstGeom prst="triangle">
                <a:avLst>
                  <a:gd fmla="val 50000" name="adj"/>
                </a:avLst>
              </a:prstGeom>
              <a:solidFill>
                <a:srgbClr val="9CDF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Noto Sans Symbols"/>
                  <a:buNone/>
                </a:pPr>
                <a:r>
                  <a:t/>
                </a:r>
                <a:endParaRPr b="0" i="0" sz="2400" u="none" cap="none" strike="noStrike">
                  <a:solidFill>
                    <a:srgbClr val="00CCFF"/>
                  </a:solidFill>
                  <a:latin typeface="Arial"/>
                  <a:ea typeface="Arial"/>
                  <a:cs typeface="Arial"/>
                  <a:sym typeface="Arial"/>
                </a:endParaRPr>
              </a:p>
            </p:txBody>
          </p:sp>
          <p:pic>
            <p:nvPicPr>
              <p:cNvPr descr="antenna_radiation_stylized" id="6528" name="Google Shape;6528;p95"/>
              <p:cNvPicPr preferRelativeResize="0"/>
              <p:nvPr/>
            </p:nvPicPr>
            <p:blipFill rotWithShape="1">
              <a:blip r:embed="rId3">
                <a:alphaModFix/>
              </a:blip>
              <a:srcRect b="0" l="0" r="0" t="0"/>
              <a:stretch/>
            </p:blipFill>
            <p:spPr>
              <a:xfrm>
                <a:off x="2126484" y="3177185"/>
                <a:ext cx="506412" cy="106009"/>
              </a:xfrm>
              <a:prstGeom prst="rect">
                <a:avLst/>
              </a:prstGeom>
              <a:noFill/>
              <a:ln>
                <a:noFill/>
              </a:ln>
            </p:spPr>
          </p:pic>
          <p:cxnSp>
            <p:nvCxnSpPr>
              <p:cNvPr id="6529" name="Google Shape;6529;p95"/>
              <p:cNvCxnSpPr/>
              <p:nvPr/>
            </p:nvCxnSpPr>
            <p:spPr>
              <a:xfrm>
                <a:off x="2807672" y="3216792"/>
                <a:ext cx="0" cy="131762"/>
              </a:xfrm>
              <a:prstGeom prst="straightConnector1">
                <a:avLst/>
              </a:prstGeom>
              <a:noFill/>
              <a:ln cap="flat" cmpd="sng" w="9525">
                <a:solidFill>
                  <a:schemeClr val="dk1"/>
                </a:solidFill>
                <a:prstDash val="solid"/>
                <a:round/>
                <a:headEnd len="med" w="med" type="none"/>
                <a:tailEnd len="med" w="med" type="none"/>
              </a:ln>
            </p:spPr>
          </p:cxnSp>
          <p:cxnSp>
            <p:nvCxnSpPr>
              <p:cNvPr id="6530" name="Google Shape;6530;p95"/>
              <p:cNvCxnSpPr/>
              <p:nvPr/>
            </p:nvCxnSpPr>
            <p:spPr>
              <a:xfrm flipH="1" rot="10800000">
                <a:off x="2417147" y="3427929"/>
                <a:ext cx="168275" cy="3175"/>
              </a:xfrm>
              <a:prstGeom prst="straightConnector1">
                <a:avLst/>
              </a:prstGeom>
              <a:noFill/>
              <a:ln cap="flat" cmpd="sng" w="9525">
                <a:solidFill>
                  <a:schemeClr val="dk1"/>
                </a:solidFill>
                <a:prstDash val="solid"/>
                <a:round/>
                <a:headEnd len="med" w="med" type="none"/>
                <a:tailEnd len="med" w="med" type="none"/>
              </a:ln>
            </p:spPr>
          </p:cxnSp>
          <p:grpSp>
            <p:nvGrpSpPr>
              <p:cNvPr id="6531" name="Google Shape;6531;p95"/>
              <p:cNvGrpSpPr/>
              <p:nvPr/>
            </p:nvGrpSpPr>
            <p:grpSpPr>
              <a:xfrm flipH="1">
                <a:off x="2536522" y="2920104"/>
                <a:ext cx="359261" cy="342045"/>
                <a:chOff x="2839" y="3501"/>
                <a:chExt cx="755" cy="803"/>
              </a:xfrm>
            </p:grpSpPr>
            <p:pic>
              <p:nvPicPr>
                <p:cNvPr descr="desktop_computer_stylized_medium" id="6532" name="Google Shape;6532;p95"/>
                <p:cNvPicPr preferRelativeResize="0"/>
                <p:nvPr/>
              </p:nvPicPr>
              <p:blipFill rotWithShape="1">
                <a:blip r:embed="rId4">
                  <a:alphaModFix/>
                </a:blip>
                <a:srcRect b="0" l="0" r="0" t="0"/>
                <a:stretch/>
              </p:blipFill>
              <p:spPr>
                <a:xfrm>
                  <a:off x="2839" y="3501"/>
                  <a:ext cx="755" cy="803"/>
                </a:xfrm>
                <a:prstGeom prst="rect">
                  <a:avLst/>
                </a:prstGeom>
                <a:noFill/>
                <a:ln>
                  <a:noFill/>
                </a:ln>
              </p:spPr>
            </p:pic>
            <p:sp>
              <p:nvSpPr>
                <p:cNvPr id="6533" name="Google Shape;6533;p95"/>
                <p:cNvSpPr/>
                <p:nvPr/>
              </p:nvSpPr>
              <p:spPr>
                <a:xfrm>
                  <a:off x="2916" y="3578"/>
                  <a:ext cx="356" cy="368"/>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chemeClr val="lt1"/>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6534" name="Google Shape;6534;p95"/>
              <p:cNvGrpSpPr/>
              <p:nvPr/>
            </p:nvGrpSpPr>
            <p:grpSpPr>
              <a:xfrm>
                <a:off x="2347961" y="2678385"/>
                <a:ext cx="347997" cy="396620"/>
                <a:chOff x="7797061" y="3296104"/>
                <a:chExt cx="347997" cy="396620"/>
              </a:xfrm>
            </p:grpSpPr>
            <p:pic>
              <p:nvPicPr>
                <p:cNvPr descr="fridge2.png" id="6535" name="Google Shape;6535;p95"/>
                <p:cNvPicPr preferRelativeResize="0"/>
                <p:nvPr/>
              </p:nvPicPr>
              <p:blipFill rotWithShape="1">
                <a:blip r:embed="rId5">
                  <a:alphaModFix/>
                </a:blip>
                <a:srcRect b="0" l="0" r="0" t="0"/>
                <a:stretch/>
              </p:blipFill>
              <p:spPr>
                <a:xfrm>
                  <a:off x="7896825" y="3355697"/>
                  <a:ext cx="189578" cy="337027"/>
                </a:xfrm>
                <a:prstGeom prst="rect">
                  <a:avLst/>
                </a:prstGeom>
                <a:noFill/>
                <a:ln>
                  <a:noFill/>
                </a:ln>
              </p:spPr>
            </p:pic>
            <p:pic>
              <p:nvPicPr>
                <p:cNvPr descr="antenna_stylized" id="6536" name="Google Shape;6536;p95"/>
                <p:cNvPicPr preferRelativeResize="0"/>
                <p:nvPr/>
              </p:nvPicPr>
              <p:blipFill rotWithShape="1">
                <a:blip r:embed="rId6">
                  <a:alphaModFix/>
                </a:blip>
                <a:srcRect b="0" l="0" r="0" t="0"/>
                <a:stretch/>
              </p:blipFill>
              <p:spPr>
                <a:xfrm>
                  <a:off x="7797061" y="3296104"/>
                  <a:ext cx="347997" cy="167557"/>
                </a:xfrm>
                <a:prstGeom prst="rect">
                  <a:avLst/>
                </a:prstGeom>
                <a:noFill/>
                <a:ln>
                  <a:noFill/>
                </a:ln>
              </p:spPr>
            </p:pic>
          </p:grpSp>
          <p:grpSp>
            <p:nvGrpSpPr>
              <p:cNvPr id="6537" name="Google Shape;6537;p95"/>
              <p:cNvGrpSpPr/>
              <p:nvPr/>
            </p:nvGrpSpPr>
            <p:grpSpPr>
              <a:xfrm>
                <a:off x="2594596" y="3318955"/>
                <a:ext cx="354986" cy="175668"/>
                <a:chOff x="7493876" y="2774731"/>
                <a:chExt cx="1481958" cy="894622"/>
              </a:xfrm>
            </p:grpSpPr>
            <p:sp>
              <p:nvSpPr>
                <p:cNvPr id="6538" name="Google Shape;6538;p95"/>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6539" name="Google Shape;6539;p95"/>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6540" name="Google Shape;6540;p95"/>
                <p:cNvGrpSpPr/>
                <p:nvPr/>
              </p:nvGrpSpPr>
              <p:grpSpPr>
                <a:xfrm>
                  <a:off x="7713663" y="2848339"/>
                  <a:ext cx="1042107" cy="425543"/>
                  <a:chOff x="7786941" y="2884917"/>
                  <a:chExt cx="897649" cy="353919"/>
                </a:xfrm>
              </p:grpSpPr>
              <p:sp>
                <p:nvSpPr>
                  <p:cNvPr id="6541" name="Google Shape;6541;p95"/>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542" name="Google Shape;6542;p95"/>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543" name="Google Shape;6543;p95"/>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544" name="Google Shape;6544;p95"/>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pic>
            <p:nvPicPr>
              <p:cNvPr descr="access_point_stylized_small" id="6545" name="Google Shape;6545;p95"/>
              <p:cNvPicPr preferRelativeResize="0"/>
              <p:nvPr/>
            </p:nvPicPr>
            <p:blipFill rotWithShape="1">
              <a:blip r:embed="rId7">
                <a:alphaModFix/>
              </a:blip>
              <a:srcRect b="0" l="0" r="0" t="0"/>
              <a:stretch/>
            </p:blipFill>
            <p:spPr>
              <a:xfrm>
                <a:off x="2158408" y="3214860"/>
                <a:ext cx="370169" cy="306751"/>
              </a:xfrm>
              <a:prstGeom prst="rect">
                <a:avLst/>
              </a:prstGeom>
              <a:noFill/>
              <a:ln>
                <a:noFill/>
              </a:ln>
            </p:spPr>
          </p:pic>
          <p:cxnSp>
            <p:nvCxnSpPr>
              <p:cNvPr id="6546" name="Google Shape;6546;p95"/>
              <p:cNvCxnSpPr/>
              <p:nvPr/>
            </p:nvCxnSpPr>
            <p:spPr>
              <a:xfrm>
                <a:off x="2942945" y="3429728"/>
                <a:ext cx="5562600" cy="0"/>
              </a:xfrm>
              <a:prstGeom prst="straightConnector1">
                <a:avLst/>
              </a:prstGeom>
              <a:noFill/>
              <a:ln cap="flat" cmpd="sng" w="15875">
                <a:solidFill>
                  <a:schemeClr val="dk1"/>
                </a:solidFill>
                <a:prstDash val="solid"/>
                <a:miter lim="800000"/>
                <a:headEnd len="sm" w="sm" type="none"/>
                <a:tailEnd len="sm" w="sm" type="none"/>
              </a:ln>
            </p:spPr>
          </p:cxnSp>
          <p:grpSp>
            <p:nvGrpSpPr>
              <p:cNvPr id="6547" name="Google Shape;6547;p95"/>
              <p:cNvGrpSpPr/>
              <p:nvPr/>
            </p:nvGrpSpPr>
            <p:grpSpPr>
              <a:xfrm>
                <a:off x="5931972" y="3301911"/>
                <a:ext cx="397110" cy="220011"/>
                <a:chOff x="7493876" y="2774731"/>
                <a:chExt cx="1481958" cy="894622"/>
              </a:xfrm>
            </p:grpSpPr>
            <p:sp>
              <p:nvSpPr>
                <p:cNvPr id="6548" name="Google Shape;6548;p95"/>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6549" name="Google Shape;6549;p95"/>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6550" name="Google Shape;6550;p95"/>
                <p:cNvGrpSpPr/>
                <p:nvPr/>
              </p:nvGrpSpPr>
              <p:grpSpPr>
                <a:xfrm>
                  <a:off x="7713663" y="2848339"/>
                  <a:ext cx="1042107" cy="425543"/>
                  <a:chOff x="7786941" y="2884917"/>
                  <a:chExt cx="897649" cy="353919"/>
                </a:xfrm>
              </p:grpSpPr>
              <p:sp>
                <p:nvSpPr>
                  <p:cNvPr id="6551" name="Google Shape;6551;p95"/>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552" name="Google Shape;6552;p95"/>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553" name="Google Shape;6553;p95"/>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554" name="Google Shape;6554;p95"/>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cxnSp>
            <p:nvCxnSpPr>
              <p:cNvPr id="6555" name="Google Shape;6555;p95"/>
              <p:cNvCxnSpPr/>
              <p:nvPr/>
            </p:nvCxnSpPr>
            <p:spPr>
              <a:xfrm>
                <a:off x="8002192" y="3160324"/>
                <a:ext cx="524483" cy="261537"/>
              </a:xfrm>
              <a:prstGeom prst="straightConnector1">
                <a:avLst/>
              </a:prstGeom>
              <a:noFill/>
              <a:ln cap="flat" cmpd="sng" w="9525">
                <a:solidFill>
                  <a:schemeClr val="dk1"/>
                </a:solidFill>
                <a:prstDash val="solid"/>
                <a:round/>
                <a:headEnd len="med" w="med" type="none"/>
                <a:tailEnd len="med" w="med" type="none"/>
              </a:ln>
            </p:spPr>
          </p:cxnSp>
          <p:cxnSp>
            <p:nvCxnSpPr>
              <p:cNvPr id="6556" name="Google Shape;6556;p95"/>
              <p:cNvCxnSpPr/>
              <p:nvPr/>
            </p:nvCxnSpPr>
            <p:spPr>
              <a:xfrm flipH="1" rot="10800000">
                <a:off x="7419299" y="3160324"/>
                <a:ext cx="569255" cy="246266"/>
              </a:xfrm>
              <a:prstGeom prst="straightConnector1">
                <a:avLst/>
              </a:prstGeom>
              <a:noFill/>
              <a:ln cap="flat" cmpd="sng" w="9525">
                <a:solidFill>
                  <a:schemeClr val="dk1"/>
                </a:solidFill>
                <a:prstDash val="solid"/>
                <a:round/>
                <a:headEnd len="med" w="med" type="none"/>
                <a:tailEnd len="med" w="med" type="none"/>
              </a:ln>
            </p:spPr>
          </p:cxnSp>
          <p:cxnSp>
            <p:nvCxnSpPr>
              <p:cNvPr id="6557" name="Google Shape;6557;p95"/>
              <p:cNvCxnSpPr/>
              <p:nvPr/>
            </p:nvCxnSpPr>
            <p:spPr>
              <a:xfrm>
                <a:off x="7390977" y="3430683"/>
                <a:ext cx="1030502" cy="0"/>
              </a:xfrm>
              <a:prstGeom prst="straightConnector1">
                <a:avLst/>
              </a:prstGeom>
              <a:noFill/>
              <a:ln cap="flat" cmpd="sng" w="9525">
                <a:solidFill>
                  <a:schemeClr val="dk1"/>
                </a:solidFill>
                <a:prstDash val="solid"/>
                <a:round/>
                <a:headEnd len="med" w="med" type="none"/>
                <a:tailEnd len="med" w="med" type="none"/>
              </a:ln>
            </p:spPr>
          </p:cxnSp>
          <p:grpSp>
            <p:nvGrpSpPr>
              <p:cNvPr id="6558" name="Google Shape;6558;p95"/>
              <p:cNvGrpSpPr/>
              <p:nvPr/>
            </p:nvGrpSpPr>
            <p:grpSpPr>
              <a:xfrm>
                <a:off x="4827559" y="3298669"/>
                <a:ext cx="397110" cy="220011"/>
                <a:chOff x="7493876" y="2774731"/>
                <a:chExt cx="1481958" cy="894622"/>
              </a:xfrm>
            </p:grpSpPr>
            <p:sp>
              <p:nvSpPr>
                <p:cNvPr id="6559" name="Google Shape;6559;p95"/>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6560" name="Google Shape;6560;p95"/>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6561" name="Google Shape;6561;p95"/>
                <p:cNvGrpSpPr/>
                <p:nvPr/>
              </p:nvGrpSpPr>
              <p:grpSpPr>
                <a:xfrm>
                  <a:off x="7713663" y="2848339"/>
                  <a:ext cx="1042107" cy="425543"/>
                  <a:chOff x="7786941" y="2884917"/>
                  <a:chExt cx="897649" cy="353919"/>
                </a:xfrm>
              </p:grpSpPr>
              <p:sp>
                <p:nvSpPr>
                  <p:cNvPr id="6562" name="Google Shape;6562;p95"/>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563" name="Google Shape;6563;p95"/>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564" name="Google Shape;6564;p95"/>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565" name="Google Shape;6565;p95"/>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6566" name="Google Shape;6566;p95"/>
              <p:cNvGrpSpPr/>
              <p:nvPr/>
            </p:nvGrpSpPr>
            <p:grpSpPr>
              <a:xfrm>
                <a:off x="3863224" y="3299318"/>
                <a:ext cx="397110" cy="220011"/>
                <a:chOff x="7493876" y="2774731"/>
                <a:chExt cx="1481958" cy="894622"/>
              </a:xfrm>
            </p:grpSpPr>
            <p:sp>
              <p:nvSpPr>
                <p:cNvPr id="6567" name="Google Shape;6567;p95"/>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6568" name="Google Shape;6568;p95"/>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6569" name="Google Shape;6569;p95"/>
                <p:cNvGrpSpPr/>
                <p:nvPr/>
              </p:nvGrpSpPr>
              <p:grpSpPr>
                <a:xfrm>
                  <a:off x="7713663" y="2848339"/>
                  <a:ext cx="1042107" cy="425543"/>
                  <a:chOff x="7786941" y="2884917"/>
                  <a:chExt cx="897649" cy="353919"/>
                </a:xfrm>
              </p:grpSpPr>
              <p:sp>
                <p:nvSpPr>
                  <p:cNvPr id="6570" name="Google Shape;6570;p95"/>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571" name="Google Shape;6571;p95"/>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572" name="Google Shape;6572;p95"/>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573" name="Google Shape;6573;p95"/>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6574" name="Google Shape;6574;p95"/>
              <p:cNvGrpSpPr/>
              <p:nvPr/>
            </p:nvGrpSpPr>
            <p:grpSpPr>
              <a:xfrm>
                <a:off x="7232235" y="3290887"/>
                <a:ext cx="397110" cy="220011"/>
                <a:chOff x="7493876" y="2774731"/>
                <a:chExt cx="1481958" cy="894622"/>
              </a:xfrm>
            </p:grpSpPr>
            <p:sp>
              <p:nvSpPr>
                <p:cNvPr id="6575" name="Google Shape;6575;p95"/>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6576" name="Google Shape;6576;p95"/>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6577" name="Google Shape;6577;p95"/>
                <p:cNvGrpSpPr/>
                <p:nvPr/>
              </p:nvGrpSpPr>
              <p:grpSpPr>
                <a:xfrm>
                  <a:off x="7713663" y="2848339"/>
                  <a:ext cx="1042107" cy="425543"/>
                  <a:chOff x="7786941" y="2884917"/>
                  <a:chExt cx="897649" cy="353919"/>
                </a:xfrm>
              </p:grpSpPr>
              <p:sp>
                <p:nvSpPr>
                  <p:cNvPr id="6578" name="Google Shape;6578;p95"/>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579" name="Google Shape;6579;p95"/>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580" name="Google Shape;6580;p95"/>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581" name="Google Shape;6581;p95"/>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6582" name="Google Shape;6582;p95"/>
              <p:cNvGrpSpPr/>
              <p:nvPr/>
            </p:nvGrpSpPr>
            <p:grpSpPr>
              <a:xfrm>
                <a:off x="8279579" y="3291536"/>
                <a:ext cx="397110" cy="220011"/>
                <a:chOff x="7493876" y="2774731"/>
                <a:chExt cx="1481958" cy="894622"/>
              </a:xfrm>
            </p:grpSpPr>
            <p:sp>
              <p:nvSpPr>
                <p:cNvPr id="6583" name="Google Shape;6583;p95"/>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6584" name="Google Shape;6584;p95"/>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6585" name="Google Shape;6585;p95"/>
                <p:cNvGrpSpPr/>
                <p:nvPr/>
              </p:nvGrpSpPr>
              <p:grpSpPr>
                <a:xfrm>
                  <a:off x="7713663" y="2848339"/>
                  <a:ext cx="1042107" cy="425543"/>
                  <a:chOff x="7786941" y="2884917"/>
                  <a:chExt cx="897649" cy="353919"/>
                </a:xfrm>
              </p:grpSpPr>
              <p:sp>
                <p:nvSpPr>
                  <p:cNvPr id="6586" name="Google Shape;6586;p95"/>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587" name="Google Shape;6587;p95"/>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588" name="Google Shape;6588;p95"/>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589" name="Google Shape;6589;p95"/>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6590" name="Google Shape;6590;p95"/>
              <p:cNvGrpSpPr/>
              <p:nvPr/>
            </p:nvGrpSpPr>
            <p:grpSpPr>
              <a:xfrm>
                <a:off x="7821081" y="3120979"/>
                <a:ext cx="397110" cy="220011"/>
                <a:chOff x="7493876" y="2774731"/>
                <a:chExt cx="1481958" cy="894622"/>
              </a:xfrm>
            </p:grpSpPr>
            <p:sp>
              <p:nvSpPr>
                <p:cNvPr id="6591" name="Google Shape;6591;p95"/>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6592" name="Google Shape;6592;p95"/>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6593" name="Google Shape;6593;p95"/>
                <p:cNvGrpSpPr/>
                <p:nvPr/>
              </p:nvGrpSpPr>
              <p:grpSpPr>
                <a:xfrm>
                  <a:off x="7713663" y="2848339"/>
                  <a:ext cx="1042107" cy="425543"/>
                  <a:chOff x="7786941" y="2884917"/>
                  <a:chExt cx="897649" cy="353919"/>
                </a:xfrm>
              </p:grpSpPr>
              <p:sp>
                <p:nvSpPr>
                  <p:cNvPr id="6594" name="Google Shape;6594;p95"/>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595" name="Google Shape;6595;p95"/>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596" name="Google Shape;6596;p95"/>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597" name="Google Shape;6597;p95"/>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6598" name="Google Shape;6598;p95"/>
              <p:cNvGrpSpPr/>
              <p:nvPr/>
            </p:nvGrpSpPr>
            <p:grpSpPr>
              <a:xfrm>
                <a:off x="8090784" y="2648336"/>
                <a:ext cx="214974" cy="403920"/>
                <a:chOff x="4140" y="429"/>
                <a:chExt cx="1425" cy="2396"/>
              </a:xfrm>
            </p:grpSpPr>
            <p:sp>
              <p:nvSpPr>
                <p:cNvPr id="6599" name="Google Shape;6599;p95"/>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600" name="Google Shape;6600;p95"/>
                <p:cNvSpPr/>
                <p:nvPr/>
              </p:nvSpPr>
              <p:spPr>
                <a:xfrm>
                  <a:off x="4210" y="429"/>
                  <a:ext cx="1046" cy="2285"/>
                </a:xfrm>
                <a:prstGeom prst="rect">
                  <a:avLst/>
                </a:prstGeom>
                <a:gradFill>
                  <a:gsLst>
                    <a:gs pos="0">
                      <a:srgbClr val="292929"/>
                    </a:gs>
                    <a:gs pos="100000">
                      <a:srgbClr val="80808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601" name="Google Shape;6601;p95"/>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602" name="Google Shape;6602;p95"/>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603" name="Google Shape;6603;p95"/>
                <p:cNvSpPr/>
                <p:nvPr/>
              </p:nvSpPr>
              <p:spPr>
                <a:xfrm>
                  <a:off x="4210" y="690"/>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nvGrpSpPr>
                <p:cNvPr id="6604" name="Google Shape;6604;p95"/>
                <p:cNvGrpSpPr/>
                <p:nvPr/>
              </p:nvGrpSpPr>
              <p:grpSpPr>
                <a:xfrm>
                  <a:off x="4748" y="666"/>
                  <a:ext cx="578" cy="150"/>
                  <a:chOff x="613" y="2566"/>
                  <a:chExt cx="721" cy="144"/>
                </a:xfrm>
              </p:grpSpPr>
              <p:sp>
                <p:nvSpPr>
                  <p:cNvPr id="6605" name="Google Shape;6605;p95"/>
                  <p:cNvSpPr/>
                  <p:nvPr/>
                </p:nvSpPr>
                <p:spPr>
                  <a:xfrm>
                    <a:off x="613" y="2566"/>
                    <a:ext cx="721" cy="14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606" name="Google Shape;6606;p95"/>
                  <p:cNvSpPr/>
                  <p:nvPr/>
                </p:nvSpPr>
                <p:spPr>
                  <a:xfrm>
                    <a:off x="625" y="2581"/>
                    <a:ext cx="696"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6607" name="Google Shape;6607;p95"/>
                <p:cNvSpPr/>
                <p:nvPr/>
              </p:nvSpPr>
              <p:spPr>
                <a:xfrm>
                  <a:off x="4220" y="1022"/>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nvGrpSpPr>
                <p:cNvPr id="6608" name="Google Shape;6608;p95"/>
                <p:cNvGrpSpPr/>
                <p:nvPr/>
              </p:nvGrpSpPr>
              <p:grpSpPr>
                <a:xfrm>
                  <a:off x="4748" y="990"/>
                  <a:ext cx="578" cy="134"/>
                  <a:chOff x="615" y="2564"/>
                  <a:chExt cx="721" cy="139"/>
                </a:xfrm>
              </p:grpSpPr>
              <p:sp>
                <p:nvSpPr>
                  <p:cNvPr id="6609" name="Google Shape;6609;p95"/>
                  <p:cNvSpPr/>
                  <p:nvPr/>
                </p:nvSpPr>
                <p:spPr>
                  <a:xfrm>
                    <a:off x="615" y="2564"/>
                    <a:ext cx="721" cy="139"/>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610" name="Google Shape;6610;p95"/>
                  <p:cNvSpPr/>
                  <p:nvPr/>
                </p:nvSpPr>
                <p:spPr>
                  <a:xfrm>
                    <a:off x="628" y="2581"/>
                    <a:ext cx="69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6611" name="Google Shape;6611;p95"/>
                <p:cNvSpPr/>
                <p:nvPr/>
              </p:nvSpPr>
              <p:spPr>
                <a:xfrm>
                  <a:off x="4220" y="1354"/>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612" name="Google Shape;6612;p95"/>
                <p:cNvSpPr/>
                <p:nvPr/>
              </p:nvSpPr>
              <p:spPr>
                <a:xfrm>
                  <a:off x="4230" y="1655"/>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nvGrpSpPr>
                <p:cNvPr id="6613" name="Google Shape;6613;p95"/>
                <p:cNvGrpSpPr/>
                <p:nvPr/>
              </p:nvGrpSpPr>
              <p:grpSpPr>
                <a:xfrm>
                  <a:off x="4738" y="1647"/>
                  <a:ext cx="578" cy="135"/>
                  <a:chOff x="618" y="2586"/>
                  <a:chExt cx="720" cy="124"/>
                </a:xfrm>
              </p:grpSpPr>
              <p:sp>
                <p:nvSpPr>
                  <p:cNvPr id="6614" name="Google Shape;6614;p95"/>
                  <p:cNvSpPr/>
                  <p:nvPr/>
                </p:nvSpPr>
                <p:spPr>
                  <a:xfrm>
                    <a:off x="618" y="2586"/>
                    <a:ext cx="720" cy="12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615" name="Google Shape;6615;p95"/>
                  <p:cNvSpPr/>
                  <p:nvPr/>
                </p:nvSpPr>
                <p:spPr>
                  <a:xfrm>
                    <a:off x="630" y="2586"/>
                    <a:ext cx="695"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6616" name="Google Shape;6616;p95"/>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6617" name="Google Shape;6617;p95"/>
                <p:cNvGrpSpPr/>
                <p:nvPr/>
              </p:nvGrpSpPr>
              <p:grpSpPr>
                <a:xfrm>
                  <a:off x="4738" y="1330"/>
                  <a:ext cx="588" cy="134"/>
                  <a:chOff x="613" y="2571"/>
                  <a:chExt cx="732" cy="134"/>
                </a:xfrm>
              </p:grpSpPr>
              <p:sp>
                <p:nvSpPr>
                  <p:cNvPr id="6618" name="Google Shape;6618;p95"/>
                  <p:cNvSpPr/>
                  <p:nvPr/>
                </p:nvSpPr>
                <p:spPr>
                  <a:xfrm>
                    <a:off x="613" y="2571"/>
                    <a:ext cx="732" cy="13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619" name="Google Shape;6619;p95"/>
                  <p:cNvSpPr/>
                  <p:nvPr/>
                </p:nvSpPr>
                <p:spPr>
                  <a:xfrm>
                    <a:off x="625" y="2587"/>
                    <a:ext cx="720"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6620" name="Google Shape;6620;p95"/>
                <p:cNvSpPr/>
                <p:nvPr/>
              </p:nvSpPr>
              <p:spPr>
                <a:xfrm>
                  <a:off x="5246" y="429"/>
                  <a:ext cx="70" cy="2285"/>
                </a:xfrm>
                <a:prstGeom prst="rect">
                  <a:avLst/>
                </a:prstGeom>
                <a:gradFill>
                  <a:gsLst>
                    <a:gs pos="0">
                      <a:srgbClr val="333333"/>
                    </a:gs>
                    <a:gs pos="50000">
                      <a:srgbClr val="DDDDDD"/>
                    </a:gs>
                    <a:gs pos="100000">
                      <a:srgbClr val="333333"/>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621" name="Google Shape;6621;p95"/>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622" name="Google Shape;6622;p95"/>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623" name="Google Shape;6623;p95"/>
                <p:cNvSpPr/>
                <p:nvPr/>
              </p:nvSpPr>
              <p:spPr>
                <a:xfrm>
                  <a:off x="5515" y="2611"/>
                  <a:ext cx="50" cy="95"/>
                </a:xfrm>
                <a:prstGeom prst="ellipse">
                  <a:avLst/>
                </a:prstGeom>
                <a:solidFill>
                  <a:srgbClr val="3333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624" name="Google Shape;6624;p95"/>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625" name="Google Shape;6625;p95"/>
                <p:cNvSpPr/>
                <p:nvPr/>
              </p:nvSpPr>
              <p:spPr>
                <a:xfrm>
                  <a:off x="4140" y="2675"/>
                  <a:ext cx="1196" cy="150"/>
                </a:xfrm>
                <a:prstGeom prst="roundRect">
                  <a:avLst>
                    <a:gd fmla="val 50000" name="adj"/>
                  </a:avLst>
                </a:prstGeom>
                <a:solidFill>
                  <a:srgbClr val="DDDDDD"/>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626" name="Google Shape;6626;p95"/>
                <p:cNvSpPr/>
                <p:nvPr/>
              </p:nvSpPr>
              <p:spPr>
                <a:xfrm>
                  <a:off x="4210" y="2714"/>
                  <a:ext cx="1066" cy="79"/>
                </a:xfrm>
                <a:prstGeom prst="roundRect">
                  <a:avLst>
                    <a:gd fmla="val 50000" name="adj"/>
                  </a:avLst>
                </a:prstGeom>
                <a:gradFill>
                  <a:gsLst>
                    <a:gs pos="0">
                      <a:schemeClr val="dk2"/>
                    </a:gs>
                    <a:gs pos="100000">
                      <a:schemeClr val="lt2"/>
                    </a:gs>
                  </a:gsLst>
                  <a:lin ang="0" scaled="0"/>
                </a:gra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627" name="Google Shape;6627;p95"/>
                <p:cNvSpPr/>
                <p:nvPr/>
              </p:nvSpPr>
              <p:spPr>
                <a:xfrm>
                  <a:off x="4309" y="2382"/>
                  <a:ext cx="159" cy="142"/>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628" name="Google Shape;6628;p95"/>
                <p:cNvSpPr/>
                <p:nvPr/>
              </p:nvSpPr>
              <p:spPr>
                <a:xfrm>
                  <a:off x="4489" y="2382"/>
                  <a:ext cx="159" cy="142"/>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Noto Sans Symbols"/>
                    <a:buNone/>
                  </a:pPr>
                  <a:r>
                    <a:t/>
                  </a:r>
                  <a:endParaRPr b="0" i="0" sz="1800" u="none" cap="none" strike="noStrike">
                    <a:solidFill>
                      <a:srgbClr val="FF0000"/>
                    </a:solidFill>
                    <a:latin typeface="Arial"/>
                    <a:ea typeface="Arial"/>
                    <a:cs typeface="Arial"/>
                    <a:sym typeface="Arial"/>
                  </a:endParaRPr>
                </a:p>
              </p:txBody>
            </p:sp>
            <p:sp>
              <p:nvSpPr>
                <p:cNvPr id="6629" name="Google Shape;6629;p95"/>
                <p:cNvSpPr/>
                <p:nvPr/>
              </p:nvSpPr>
              <p:spPr>
                <a:xfrm>
                  <a:off x="4658" y="2382"/>
                  <a:ext cx="159" cy="142"/>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630" name="Google Shape;6630;p95"/>
                <p:cNvSpPr/>
                <p:nvPr/>
              </p:nvSpPr>
              <p:spPr>
                <a:xfrm>
                  <a:off x="5067" y="1837"/>
                  <a:ext cx="80" cy="759"/>
                </a:xfrm>
                <a:prstGeom prst="rect">
                  <a:avLst/>
                </a:prstGeom>
                <a:solidFill>
                  <a:srgbClr val="29292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grpSp>
            <p:nvGrpSpPr>
              <p:cNvPr id="6631" name="Google Shape;6631;p95"/>
              <p:cNvGrpSpPr/>
              <p:nvPr/>
            </p:nvGrpSpPr>
            <p:grpSpPr>
              <a:xfrm>
                <a:off x="2038044" y="2772101"/>
                <a:ext cx="350807" cy="310034"/>
                <a:chOff x="7487144" y="3389820"/>
                <a:chExt cx="350807" cy="310034"/>
              </a:xfrm>
            </p:grpSpPr>
            <p:pic>
              <p:nvPicPr>
                <p:cNvPr descr="antenna_stylized" id="6632" name="Google Shape;6632;p95"/>
                <p:cNvPicPr preferRelativeResize="0"/>
                <p:nvPr/>
              </p:nvPicPr>
              <p:blipFill rotWithShape="1">
                <a:blip r:embed="rId6">
                  <a:alphaModFix/>
                </a:blip>
                <a:srcRect b="0" l="0" r="0" t="0"/>
                <a:stretch/>
              </p:blipFill>
              <p:spPr>
                <a:xfrm>
                  <a:off x="7487144" y="3389820"/>
                  <a:ext cx="347997" cy="167557"/>
                </a:xfrm>
                <a:prstGeom prst="rect">
                  <a:avLst/>
                </a:prstGeom>
                <a:noFill/>
                <a:ln>
                  <a:noFill/>
                </a:ln>
              </p:spPr>
            </p:pic>
            <p:pic>
              <p:nvPicPr>
                <p:cNvPr descr="laptop_keyboard" id="6633" name="Google Shape;6633;p95"/>
                <p:cNvPicPr preferRelativeResize="0"/>
                <p:nvPr/>
              </p:nvPicPr>
              <p:blipFill rotWithShape="1">
                <a:blip r:embed="rId8">
                  <a:alphaModFix/>
                </a:blip>
                <a:srcRect b="0" l="0" r="0" t="0"/>
                <a:stretch/>
              </p:blipFill>
              <p:spPr>
                <a:xfrm flipH="1" rot="109064">
                  <a:off x="7504001" y="3575889"/>
                  <a:ext cx="286699" cy="119448"/>
                </a:xfrm>
                <a:prstGeom prst="rect">
                  <a:avLst/>
                </a:prstGeom>
                <a:noFill/>
                <a:ln>
                  <a:noFill/>
                </a:ln>
              </p:spPr>
            </p:pic>
            <p:sp>
              <p:nvSpPr>
                <p:cNvPr id="6634" name="Google Shape;6634;p95"/>
                <p:cNvSpPr/>
                <p:nvPr/>
              </p:nvSpPr>
              <p:spPr>
                <a:xfrm>
                  <a:off x="7599014" y="3459979"/>
                  <a:ext cx="230764" cy="155883"/>
                </a:xfrm>
                <a:custGeom>
                  <a:rect b="b" l="l" r="r" t="t"/>
                  <a:pathLst>
                    <a:path extrusionOk="0" h="2442" w="2982">
                      <a:moveTo>
                        <a:pt x="540" y="0"/>
                      </a:moveTo>
                      <a:lnTo>
                        <a:pt x="0" y="1734"/>
                      </a:lnTo>
                      <a:lnTo>
                        <a:pt x="2394" y="2442"/>
                      </a:lnTo>
                      <a:lnTo>
                        <a:pt x="2982" y="318"/>
                      </a:lnTo>
                      <a:lnTo>
                        <a:pt x="540" y="0"/>
                      </a:lnTo>
                      <a:close/>
                    </a:path>
                  </a:pathLst>
                </a:cu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635" name="Google Shape;6635;p95"/>
                <p:cNvSpPr/>
                <p:nvPr/>
              </p:nvSpPr>
              <p:spPr>
                <a:xfrm>
                  <a:off x="7641029" y="3455381"/>
                  <a:ext cx="195517" cy="29007"/>
                </a:xfrm>
                <a:custGeom>
                  <a:rect b="b" l="l" r="r" t="t"/>
                  <a:pathLst>
                    <a:path extrusionOk="0" h="455" w="2528">
                      <a:moveTo>
                        <a:pt x="14" y="0"/>
                      </a:moveTo>
                      <a:lnTo>
                        <a:pt x="2528" y="341"/>
                      </a:lnTo>
                      <a:lnTo>
                        <a:pt x="2480" y="455"/>
                      </a:lnTo>
                      <a:lnTo>
                        <a:pt x="0" y="86"/>
                      </a:lnTo>
                      <a:lnTo>
                        <a:pt x="14" y="0"/>
                      </a:lnTo>
                      <a:close/>
                    </a:path>
                  </a:pathLst>
                </a:custGeom>
                <a:gradFill>
                  <a:gsLst>
                    <a:gs pos="0">
                      <a:srgbClr val="000099"/>
                    </a:gs>
                    <a:gs pos="100000">
                      <a:srgbClr val="EAEAEA"/>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636" name="Google Shape;6636;p95"/>
                <p:cNvSpPr/>
                <p:nvPr/>
              </p:nvSpPr>
              <p:spPr>
                <a:xfrm>
                  <a:off x="7596971" y="3455145"/>
                  <a:ext cx="54275" cy="120745"/>
                </a:xfrm>
                <a:custGeom>
                  <a:rect b="b" l="l" r="r" t="t"/>
                  <a:pathLst>
                    <a:path extrusionOk="0" h="1893" w="702">
                      <a:moveTo>
                        <a:pt x="579" y="0"/>
                      </a:moveTo>
                      <a:lnTo>
                        <a:pt x="0" y="1869"/>
                      </a:lnTo>
                      <a:lnTo>
                        <a:pt x="114" y="1893"/>
                      </a:lnTo>
                      <a:lnTo>
                        <a:pt x="702" y="51"/>
                      </a:lnTo>
                      <a:lnTo>
                        <a:pt x="579"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637" name="Google Shape;6637;p95"/>
                <p:cNvSpPr/>
                <p:nvPr/>
              </p:nvSpPr>
              <p:spPr>
                <a:xfrm>
                  <a:off x="7776652" y="3476723"/>
                  <a:ext cx="58489" cy="139375"/>
                </a:xfrm>
                <a:custGeom>
                  <a:rect b="b" l="l" r="r" t="t"/>
                  <a:pathLst>
                    <a:path extrusionOk="0" h="2184" w="756">
                      <a:moveTo>
                        <a:pt x="756" y="0"/>
                      </a:moveTo>
                      <a:lnTo>
                        <a:pt x="138" y="2184"/>
                      </a:lnTo>
                      <a:lnTo>
                        <a:pt x="0" y="2148"/>
                      </a:lnTo>
                      <a:lnTo>
                        <a:pt x="606" y="78"/>
                      </a:lnTo>
                      <a:lnTo>
                        <a:pt x="756" y="0"/>
                      </a:lnTo>
                      <a:close/>
                    </a:path>
                  </a:pathLst>
                </a:custGeom>
                <a:gradFill>
                  <a:gsLst>
                    <a:gs pos="0">
                      <a:srgbClr val="DDDDDD"/>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638" name="Google Shape;6638;p95"/>
                <p:cNvSpPr/>
                <p:nvPr/>
              </p:nvSpPr>
              <p:spPr>
                <a:xfrm>
                  <a:off x="7596332" y="3569758"/>
                  <a:ext cx="214545" cy="47048"/>
                </a:xfrm>
                <a:custGeom>
                  <a:rect b="b" l="l" r="r" t="t"/>
                  <a:pathLst>
                    <a:path extrusionOk="0" h="738" w="2773">
                      <a:moveTo>
                        <a:pt x="33" y="0"/>
                      </a:moveTo>
                      <a:lnTo>
                        <a:pt x="0" y="99"/>
                      </a:lnTo>
                      <a:lnTo>
                        <a:pt x="2436" y="738"/>
                      </a:lnTo>
                      <a:cubicBezTo>
                        <a:pt x="2499" y="501"/>
                        <a:pt x="2773" y="727"/>
                        <a:pt x="2373" y="603"/>
                      </a:cubicBezTo>
                      <a:lnTo>
                        <a:pt x="33" y="0"/>
                      </a:lnTo>
                      <a:close/>
                    </a:path>
                  </a:pathLst>
                </a:custGeom>
                <a:gradFill>
                  <a:gsLst>
                    <a:gs pos="0">
                      <a:srgbClr val="0000CC"/>
                    </a:gs>
                    <a:gs pos="100000">
                      <a:schemeClr val="lt1"/>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639" name="Google Shape;6639;p95"/>
                <p:cNvSpPr/>
                <p:nvPr/>
              </p:nvSpPr>
              <p:spPr>
                <a:xfrm>
                  <a:off x="7783165" y="3477902"/>
                  <a:ext cx="54786" cy="139965"/>
                </a:xfrm>
                <a:custGeom>
                  <a:rect b="b" l="l" r="r" t="t"/>
                  <a:pathLst>
                    <a:path extrusionOk="0" h="1659" w="637">
                      <a:moveTo>
                        <a:pt x="615" y="0"/>
                      </a:moveTo>
                      <a:lnTo>
                        <a:pt x="637" y="0"/>
                      </a:lnTo>
                      <a:lnTo>
                        <a:pt x="68" y="1659"/>
                      </a:lnTo>
                      <a:lnTo>
                        <a:pt x="0" y="1647"/>
                      </a:lnTo>
                      <a:lnTo>
                        <a:pt x="615" y="0"/>
                      </a:lnTo>
                      <a:close/>
                    </a:path>
                  </a:pathLst>
                </a:custGeom>
                <a:solidFill>
                  <a:srgbClr val="4D4D4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640" name="Google Shape;6640;p95"/>
                <p:cNvSpPr/>
                <p:nvPr/>
              </p:nvSpPr>
              <p:spPr>
                <a:xfrm>
                  <a:off x="7596588" y="3576007"/>
                  <a:ext cx="190792" cy="46458"/>
                </a:xfrm>
                <a:custGeom>
                  <a:rect b="b" l="l" r="r" t="t"/>
                  <a:pathLst>
                    <a:path extrusionOk="0" h="550" w="2216">
                      <a:moveTo>
                        <a:pt x="0" y="0"/>
                      </a:moveTo>
                      <a:lnTo>
                        <a:pt x="9" y="57"/>
                      </a:lnTo>
                      <a:lnTo>
                        <a:pt x="2164" y="550"/>
                      </a:lnTo>
                      <a:lnTo>
                        <a:pt x="2216" y="496"/>
                      </a:lnTo>
                      <a:lnTo>
                        <a:pt x="0" y="0"/>
                      </a:lnTo>
                      <a:close/>
                    </a:path>
                  </a:pathLst>
                </a:custGeom>
                <a:gradFill>
                  <a:gsLst>
                    <a:gs pos="0">
                      <a:srgbClr val="00009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6641" name="Google Shape;6641;p95"/>
                <p:cNvGrpSpPr/>
                <p:nvPr/>
              </p:nvGrpSpPr>
              <p:grpSpPr>
                <a:xfrm>
                  <a:off x="7593395" y="3625649"/>
                  <a:ext cx="64747" cy="27592"/>
                  <a:chOff x="1740" y="2642"/>
                  <a:chExt cx="752" cy="327"/>
                </a:xfrm>
              </p:grpSpPr>
              <p:sp>
                <p:nvSpPr>
                  <p:cNvPr id="6642" name="Google Shape;6642;p95"/>
                  <p:cNvSpPr/>
                  <p:nvPr/>
                </p:nvSpPr>
                <p:spPr>
                  <a:xfrm>
                    <a:off x="1740" y="2642"/>
                    <a:ext cx="752" cy="327"/>
                  </a:xfrm>
                  <a:custGeom>
                    <a:rect b="b" l="l" r="r" t="t"/>
                    <a:pathLst>
                      <a:path extrusionOk="0" h="327" w="752">
                        <a:moveTo>
                          <a:pt x="293" y="0"/>
                        </a:moveTo>
                        <a:lnTo>
                          <a:pt x="752" y="124"/>
                        </a:lnTo>
                        <a:lnTo>
                          <a:pt x="470" y="327"/>
                        </a:lnTo>
                        <a:lnTo>
                          <a:pt x="0" y="183"/>
                        </a:lnTo>
                        <a:lnTo>
                          <a:pt x="293"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643" name="Google Shape;6643;p95"/>
                  <p:cNvSpPr/>
                  <p:nvPr/>
                </p:nvSpPr>
                <p:spPr>
                  <a:xfrm>
                    <a:off x="1754" y="2649"/>
                    <a:ext cx="726" cy="311"/>
                  </a:xfrm>
                  <a:custGeom>
                    <a:rect b="b" l="l" r="r" t="t"/>
                    <a:pathLst>
                      <a:path extrusionOk="0" h="311" w="726">
                        <a:moveTo>
                          <a:pt x="282" y="0"/>
                        </a:moveTo>
                        <a:lnTo>
                          <a:pt x="726" y="119"/>
                        </a:lnTo>
                        <a:lnTo>
                          <a:pt x="457" y="311"/>
                        </a:lnTo>
                        <a:lnTo>
                          <a:pt x="0" y="173"/>
                        </a:lnTo>
                        <a:lnTo>
                          <a:pt x="282" y="0"/>
                        </a:lnTo>
                        <a:close/>
                      </a:path>
                    </a:pathLst>
                  </a:custGeom>
                  <a:gradFill>
                    <a:gsLst>
                      <a:gs pos="0">
                        <a:srgbClr val="4D4D4D"/>
                      </a:gs>
                      <a:gs pos="100000">
                        <a:srgbClr val="DDDDDD"/>
                      </a:gs>
                    </a:gsLst>
                    <a:lin ang="189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644" name="Google Shape;6644;p95"/>
                  <p:cNvSpPr/>
                  <p:nvPr/>
                </p:nvSpPr>
                <p:spPr>
                  <a:xfrm>
                    <a:off x="1808" y="2770"/>
                    <a:ext cx="258" cy="100"/>
                  </a:xfrm>
                  <a:custGeom>
                    <a:rect b="b" l="l" r="r" t="t"/>
                    <a:pathLst>
                      <a:path extrusionOk="0" h="100" w="258">
                        <a:moveTo>
                          <a:pt x="0" y="44"/>
                        </a:moveTo>
                        <a:lnTo>
                          <a:pt x="75" y="0"/>
                        </a:lnTo>
                        <a:lnTo>
                          <a:pt x="258" y="50"/>
                        </a:lnTo>
                        <a:lnTo>
                          <a:pt x="183" y="100"/>
                        </a:lnTo>
                        <a:lnTo>
                          <a:pt x="0" y="4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645" name="Google Shape;6645;p95"/>
                  <p:cNvSpPr/>
                  <p:nvPr/>
                </p:nvSpPr>
                <p:spPr>
                  <a:xfrm>
                    <a:off x="1799" y="2816"/>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646" name="Google Shape;6646;p95"/>
                  <p:cNvSpPr/>
                  <p:nvPr/>
                </p:nvSpPr>
                <p:spPr>
                  <a:xfrm>
                    <a:off x="2020" y="2834"/>
                    <a:ext cx="258" cy="102"/>
                  </a:xfrm>
                  <a:custGeom>
                    <a:rect b="b" l="l" r="r" t="t"/>
                    <a:pathLst>
                      <a:path extrusionOk="0" h="102" w="258">
                        <a:moveTo>
                          <a:pt x="0" y="46"/>
                        </a:moveTo>
                        <a:lnTo>
                          <a:pt x="71" y="0"/>
                        </a:lnTo>
                        <a:lnTo>
                          <a:pt x="258" y="52"/>
                        </a:lnTo>
                        <a:lnTo>
                          <a:pt x="183" y="102"/>
                        </a:lnTo>
                        <a:lnTo>
                          <a:pt x="0" y="4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647" name="Google Shape;6647;p95"/>
                  <p:cNvSpPr/>
                  <p:nvPr/>
                </p:nvSpPr>
                <p:spPr>
                  <a:xfrm>
                    <a:off x="2011" y="2882"/>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6648" name="Google Shape;6648;p95"/>
                <p:cNvSpPr/>
                <p:nvPr/>
              </p:nvSpPr>
              <p:spPr>
                <a:xfrm>
                  <a:off x="7704243" y="3629776"/>
                  <a:ext cx="78411" cy="60608"/>
                </a:xfrm>
                <a:custGeom>
                  <a:rect b="b" l="l" r="r" t="t"/>
                  <a:pathLst>
                    <a:path extrusionOk="0" h="792" w="990">
                      <a:moveTo>
                        <a:pt x="3" y="738"/>
                      </a:moveTo>
                      <a:lnTo>
                        <a:pt x="990" y="0"/>
                      </a:lnTo>
                      <a:lnTo>
                        <a:pt x="987" y="60"/>
                      </a:lnTo>
                      <a:lnTo>
                        <a:pt x="0" y="792"/>
                      </a:lnTo>
                      <a:lnTo>
                        <a:pt x="3" y="738"/>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649" name="Google Shape;6649;p95"/>
                <p:cNvSpPr/>
                <p:nvPr/>
              </p:nvSpPr>
              <p:spPr>
                <a:xfrm>
                  <a:off x="7504129" y="3634611"/>
                  <a:ext cx="200625" cy="55302"/>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650" name="Google Shape;6650;p95"/>
                <p:cNvSpPr/>
                <p:nvPr/>
              </p:nvSpPr>
              <p:spPr>
                <a:xfrm>
                  <a:off x="7504257" y="3624470"/>
                  <a:ext cx="2171" cy="11202"/>
                </a:xfrm>
                <a:custGeom>
                  <a:rect b="b" l="l" r="r" t="t"/>
                  <a:pathLst>
                    <a:path extrusionOk="0" h="147" w="26">
                      <a:moveTo>
                        <a:pt x="26" y="10"/>
                      </a:moveTo>
                      <a:lnTo>
                        <a:pt x="23" y="147"/>
                      </a:lnTo>
                      <a:lnTo>
                        <a:pt x="0" y="144"/>
                      </a:lnTo>
                      <a:lnTo>
                        <a:pt x="3" y="0"/>
                      </a:lnTo>
                      <a:lnTo>
                        <a:pt x="26" y="1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651" name="Google Shape;6651;p95"/>
                <p:cNvSpPr/>
                <p:nvPr/>
              </p:nvSpPr>
              <p:spPr>
                <a:xfrm>
                  <a:off x="7504384" y="3578837"/>
                  <a:ext cx="93225" cy="46340"/>
                </a:xfrm>
                <a:custGeom>
                  <a:rect b="b" l="l" r="r" t="t"/>
                  <a:pathLst>
                    <a:path extrusionOk="0" h="606" w="1176">
                      <a:moveTo>
                        <a:pt x="1170" y="0"/>
                      </a:moveTo>
                      <a:lnTo>
                        <a:pt x="0" y="597"/>
                      </a:lnTo>
                      <a:lnTo>
                        <a:pt x="30" y="606"/>
                      </a:lnTo>
                      <a:lnTo>
                        <a:pt x="1176" y="18"/>
                      </a:lnTo>
                      <a:lnTo>
                        <a:pt x="1170"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652" name="Google Shape;6652;p95"/>
                <p:cNvSpPr/>
                <p:nvPr/>
              </p:nvSpPr>
              <p:spPr>
                <a:xfrm>
                  <a:off x="7510642" y="3626829"/>
                  <a:ext cx="190281" cy="53180"/>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653" name="Google Shape;6653;p95"/>
                <p:cNvSpPr/>
                <p:nvPr/>
              </p:nvSpPr>
              <p:spPr>
                <a:xfrm flipH="1" rot="10800000">
                  <a:off x="7700668" y="3623055"/>
                  <a:ext cx="77645" cy="55066"/>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screen" id="6654" name="Google Shape;6654;p95"/>
                <p:cNvPicPr preferRelativeResize="0"/>
                <p:nvPr/>
              </p:nvPicPr>
              <p:blipFill rotWithShape="1">
                <a:blip r:embed="rId9">
                  <a:alphaModFix/>
                </a:blip>
                <a:srcRect b="0" l="0" r="0" t="0"/>
                <a:stretch/>
              </p:blipFill>
              <p:spPr>
                <a:xfrm>
                  <a:off x="7610380" y="3463988"/>
                  <a:ext cx="209692" cy="141851"/>
                </a:xfrm>
                <a:prstGeom prst="rect">
                  <a:avLst/>
                </a:prstGeom>
                <a:noFill/>
                <a:ln>
                  <a:noFill/>
                </a:ln>
              </p:spPr>
            </p:pic>
          </p:grpSp>
          <p:cxnSp>
            <p:nvCxnSpPr>
              <p:cNvPr id="6655" name="Google Shape;6655;p95"/>
              <p:cNvCxnSpPr/>
              <p:nvPr/>
            </p:nvCxnSpPr>
            <p:spPr>
              <a:xfrm flipH="1" rot="10800000">
                <a:off x="8093653" y="3049307"/>
                <a:ext cx="69231" cy="77991"/>
              </a:xfrm>
              <a:prstGeom prst="straightConnector1">
                <a:avLst/>
              </a:prstGeom>
              <a:noFill/>
              <a:ln cap="flat" cmpd="sng" w="9525">
                <a:solidFill>
                  <a:schemeClr val="dk1"/>
                </a:solidFill>
                <a:prstDash val="solid"/>
                <a:round/>
                <a:headEnd len="med" w="med" type="none"/>
                <a:tailEnd len="med" w="med" type="none"/>
              </a:ln>
            </p:spPr>
          </p:cxnSp>
        </p:grpSp>
      </p:grpSp>
      <p:grpSp>
        <p:nvGrpSpPr>
          <p:cNvPr id="6656" name="Google Shape;6656;p95"/>
          <p:cNvGrpSpPr/>
          <p:nvPr/>
        </p:nvGrpSpPr>
        <p:grpSpPr>
          <a:xfrm>
            <a:off x="1893346" y="4744519"/>
            <a:ext cx="7964014" cy="1722627"/>
            <a:chOff x="1247888" y="3937689"/>
            <a:chExt cx="7964014" cy="1722627"/>
          </a:xfrm>
        </p:grpSpPr>
        <p:sp>
          <p:nvSpPr>
            <p:cNvPr id="6657" name="Google Shape;6657;p95"/>
            <p:cNvSpPr/>
            <p:nvPr/>
          </p:nvSpPr>
          <p:spPr>
            <a:xfrm flipH="1" rot="10800000">
              <a:off x="7166385" y="4979380"/>
              <a:ext cx="1721224" cy="680936"/>
            </a:xfrm>
            <a:custGeom>
              <a:rect b="b" l="l" r="r" t="t"/>
              <a:pathLst>
                <a:path extrusionOk="0" h="1049" w="1940">
                  <a:moveTo>
                    <a:pt x="952" y="26"/>
                  </a:moveTo>
                  <a:cubicBezTo>
                    <a:pt x="867" y="45"/>
                    <a:pt x="832" y="118"/>
                    <a:pt x="755" y="125"/>
                  </a:cubicBezTo>
                  <a:cubicBezTo>
                    <a:pt x="678" y="132"/>
                    <a:pt x="587" y="72"/>
                    <a:pt x="488" y="68"/>
                  </a:cubicBezTo>
                  <a:cubicBezTo>
                    <a:pt x="389" y="64"/>
                    <a:pt x="237" y="48"/>
                    <a:pt x="158" y="101"/>
                  </a:cubicBezTo>
                  <a:cubicBezTo>
                    <a:pt x="79" y="154"/>
                    <a:pt x="28" y="298"/>
                    <a:pt x="14" y="389"/>
                  </a:cubicBezTo>
                  <a:cubicBezTo>
                    <a:pt x="0" y="480"/>
                    <a:pt x="25" y="595"/>
                    <a:pt x="71" y="648"/>
                  </a:cubicBezTo>
                  <a:cubicBezTo>
                    <a:pt x="117" y="701"/>
                    <a:pt x="205" y="665"/>
                    <a:pt x="288" y="706"/>
                  </a:cubicBezTo>
                  <a:cubicBezTo>
                    <a:pt x="371" y="747"/>
                    <a:pt x="450" y="842"/>
                    <a:pt x="568" y="893"/>
                  </a:cubicBezTo>
                  <a:cubicBezTo>
                    <a:pt x="686" y="944"/>
                    <a:pt x="852" y="991"/>
                    <a:pt x="996" y="1014"/>
                  </a:cubicBezTo>
                  <a:cubicBezTo>
                    <a:pt x="1140" y="1036"/>
                    <a:pt x="1309" y="1049"/>
                    <a:pt x="1433" y="1031"/>
                  </a:cubicBezTo>
                  <a:cubicBezTo>
                    <a:pt x="1557" y="1012"/>
                    <a:pt x="1657" y="960"/>
                    <a:pt x="1739" y="907"/>
                  </a:cubicBezTo>
                  <a:cubicBezTo>
                    <a:pt x="1821" y="855"/>
                    <a:pt x="1906" y="824"/>
                    <a:pt x="1923" y="714"/>
                  </a:cubicBezTo>
                  <a:cubicBezTo>
                    <a:pt x="1940" y="604"/>
                    <a:pt x="1898" y="350"/>
                    <a:pt x="1839" y="251"/>
                  </a:cubicBezTo>
                  <a:cubicBezTo>
                    <a:pt x="1780" y="151"/>
                    <a:pt x="1662" y="153"/>
                    <a:pt x="1566" y="114"/>
                  </a:cubicBezTo>
                  <a:cubicBezTo>
                    <a:pt x="1470" y="76"/>
                    <a:pt x="1365" y="30"/>
                    <a:pt x="1263" y="15"/>
                  </a:cubicBezTo>
                  <a:cubicBezTo>
                    <a:pt x="1161" y="0"/>
                    <a:pt x="1037" y="8"/>
                    <a:pt x="952" y="26"/>
                  </a:cubicBezTo>
                  <a:close/>
                </a:path>
              </a:pathLst>
            </a:custGeom>
            <a:solidFill>
              <a:srgbClr val="9CDFF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658" name="Google Shape;6658;p95"/>
            <p:cNvSpPr/>
            <p:nvPr/>
          </p:nvSpPr>
          <p:spPr>
            <a:xfrm>
              <a:off x="3604609" y="4901702"/>
              <a:ext cx="3498815" cy="627560"/>
            </a:xfrm>
            <a:custGeom>
              <a:rect b="b" l="l" r="r" t="t"/>
              <a:pathLst>
                <a:path extrusionOk="0" h="1800235" w="1539552">
                  <a:moveTo>
                    <a:pt x="343858" y="616342"/>
                  </a:moveTo>
                  <a:cubicBezTo>
                    <a:pt x="219011" y="776579"/>
                    <a:pt x="109545" y="812281"/>
                    <a:pt x="71474" y="993617"/>
                  </a:cubicBezTo>
                  <a:cubicBezTo>
                    <a:pt x="33403" y="1174953"/>
                    <a:pt x="-89757" y="1561356"/>
                    <a:pt x="115432" y="1704358"/>
                  </a:cubicBezTo>
                  <a:cubicBezTo>
                    <a:pt x="320621" y="1847360"/>
                    <a:pt x="1156371" y="1810039"/>
                    <a:pt x="1389496" y="1724347"/>
                  </a:cubicBezTo>
                  <a:cubicBezTo>
                    <a:pt x="1622621" y="1638655"/>
                    <a:pt x="1514651" y="1329420"/>
                    <a:pt x="1514186" y="1190207"/>
                  </a:cubicBezTo>
                  <a:cubicBezTo>
                    <a:pt x="1513721" y="1050994"/>
                    <a:pt x="1395410" y="1107931"/>
                    <a:pt x="1386703" y="889068"/>
                  </a:cubicBezTo>
                  <a:cubicBezTo>
                    <a:pt x="1403366" y="652864"/>
                    <a:pt x="1524555" y="649456"/>
                    <a:pt x="1509771" y="523246"/>
                  </a:cubicBezTo>
                  <a:cubicBezTo>
                    <a:pt x="1494987" y="397036"/>
                    <a:pt x="1431655" y="305130"/>
                    <a:pt x="1297997" y="131808"/>
                  </a:cubicBezTo>
                  <a:cubicBezTo>
                    <a:pt x="1189251" y="36824"/>
                    <a:pt x="979579" y="-48562"/>
                    <a:pt x="820556" y="32194"/>
                  </a:cubicBezTo>
                  <a:cubicBezTo>
                    <a:pt x="661533" y="112950"/>
                    <a:pt x="468705" y="456105"/>
                    <a:pt x="343858" y="616342"/>
                  </a:cubicBezTo>
                  <a:close/>
                </a:path>
              </a:pathLst>
            </a:custGeom>
            <a:solidFill>
              <a:srgbClr val="9CDF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659" name="Google Shape;6659;p95"/>
            <p:cNvSpPr/>
            <p:nvPr/>
          </p:nvSpPr>
          <p:spPr>
            <a:xfrm>
              <a:off x="1985393" y="4844210"/>
              <a:ext cx="986999" cy="669622"/>
            </a:xfrm>
            <a:prstGeom prst="rect">
              <a:avLst/>
            </a:prstGeom>
            <a:solidFill>
              <a:srgbClr val="9CDF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1" i="0" sz="2400" u="none" cap="none" strike="noStrike">
                <a:solidFill>
                  <a:srgbClr val="000000"/>
                </a:solidFill>
                <a:latin typeface="Arial"/>
                <a:ea typeface="Arial"/>
                <a:cs typeface="Arial"/>
                <a:sym typeface="Arial"/>
              </a:endParaRPr>
            </a:p>
          </p:txBody>
        </p:sp>
        <p:sp>
          <p:nvSpPr>
            <p:cNvPr id="6660" name="Google Shape;6660;p95"/>
            <p:cNvSpPr/>
            <p:nvPr/>
          </p:nvSpPr>
          <p:spPr>
            <a:xfrm>
              <a:off x="1751669" y="4580382"/>
              <a:ext cx="1458912" cy="317850"/>
            </a:xfrm>
            <a:prstGeom prst="triangle">
              <a:avLst>
                <a:gd fmla="val 50000" name="adj"/>
              </a:avLst>
            </a:prstGeom>
            <a:solidFill>
              <a:srgbClr val="9CDF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Noto Sans Symbols"/>
                <a:buNone/>
              </a:pPr>
              <a:r>
                <a:t/>
              </a:r>
              <a:endParaRPr b="0" i="0" sz="2400" u="none" cap="none" strike="noStrike">
                <a:solidFill>
                  <a:srgbClr val="00CCFF"/>
                </a:solidFill>
                <a:latin typeface="Arial"/>
                <a:ea typeface="Arial"/>
                <a:cs typeface="Arial"/>
                <a:sym typeface="Arial"/>
              </a:endParaRPr>
            </a:p>
          </p:txBody>
        </p:sp>
        <p:pic>
          <p:nvPicPr>
            <p:cNvPr descr="antenna_radiation_stylized" id="6661" name="Google Shape;6661;p95"/>
            <p:cNvPicPr preferRelativeResize="0"/>
            <p:nvPr/>
          </p:nvPicPr>
          <p:blipFill rotWithShape="1">
            <a:blip r:embed="rId3">
              <a:alphaModFix/>
            </a:blip>
            <a:srcRect b="0" l="0" r="0" t="0"/>
            <a:stretch/>
          </p:blipFill>
          <p:spPr>
            <a:xfrm>
              <a:off x="2128277" y="5115355"/>
              <a:ext cx="506412" cy="106009"/>
            </a:xfrm>
            <a:prstGeom prst="rect">
              <a:avLst/>
            </a:prstGeom>
            <a:noFill/>
            <a:ln>
              <a:noFill/>
            </a:ln>
          </p:spPr>
        </p:pic>
        <p:cxnSp>
          <p:nvCxnSpPr>
            <p:cNvPr id="6662" name="Google Shape;6662;p95"/>
            <p:cNvCxnSpPr/>
            <p:nvPr/>
          </p:nvCxnSpPr>
          <p:spPr>
            <a:xfrm>
              <a:off x="2809465" y="5154962"/>
              <a:ext cx="0" cy="131762"/>
            </a:xfrm>
            <a:prstGeom prst="straightConnector1">
              <a:avLst/>
            </a:prstGeom>
            <a:noFill/>
            <a:ln cap="flat" cmpd="sng" w="9525">
              <a:solidFill>
                <a:schemeClr val="dk1"/>
              </a:solidFill>
              <a:prstDash val="solid"/>
              <a:round/>
              <a:headEnd len="med" w="med" type="none"/>
              <a:tailEnd len="med" w="med" type="none"/>
            </a:ln>
          </p:spPr>
        </p:cxnSp>
        <p:cxnSp>
          <p:nvCxnSpPr>
            <p:cNvPr id="6663" name="Google Shape;6663;p95"/>
            <p:cNvCxnSpPr/>
            <p:nvPr/>
          </p:nvCxnSpPr>
          <p:spPr>
            <a:xfrm flipH="1" rot="10800000">
              <a:off x="2418940" y="5366099"/>
              <a:ext cx="168275" cy="3175"/>
            </a:xfrm>
            <a:prstGeom prst="straightConnector1">
              <a:avLst/>
            </a:prstGeom>
            <a:noFill/>
            <a:ln cap="flat" cmpd="sng" w="9525">
              <a:solidFill>
                <a:schemeClr val="dk1"/>
              </a:solidFill>
              <a:prstDash val="solid"/>
              <a:round/>
              <a:headEnd len="med" w="med" type="none"/>
              <a:tailEnd len="med" w="med" type="none"/>
            </a:ln>
          </p:spPr>
        </p:cxnSp>
        <p:grpSp>
          <p:nvGrpSpPr>
            <p:cNvPr id="6664" name="Google Shape;6664;p95"/>
            <p:cNvGrpSpPr/>
            <p:nvPr/>
          </p:nvGrpSpPr>
          <p:grpSpPr>
            <a:xfrm flipH="1">
              <a:off x="2538315" y="4858274"/>
              <a:ext cx="359261" cy="342045"/>
              <a:chOff x="2839" y="3501"/>
              <a:chExt cx="755" cy="803"/>
            </a:xfrm>
          </p:grpSpPr>
          <p:pic>
            <p:nvPicPr>
              <p:cNvPr descr="desktop_computer_stylized_medium" id="6665" name="Google Shape;6665;p95"/>
              <p:cNvPicPr preferRelativeResize="0"/>
              <p:nvPr/>
            </p:nvPicPr>
            <p:blipFill rotWithShape="1">
              <a:blip r:embed="rId4">
                <a:alphaModFix/>
              </a:blip>
              <a:srcRect b="0" l="0" r="0" t="0"/>
              <a:stretch/>
            </p:blipFill>
            <p:spPr>
              <a:xfrm>
                <a:off x="2839" y="3501"/>
                <a:ext cx="755" cy="803"/>
              </a:xfrm>
              <a:prstGeom prst="rect">
                <a:avLst/>
              </a:prstGeom>
              <a:noFill/>
              <a:ln>
                <a:noFill/>
              </a:ln>
            </p:spPr>
          </p:pic>
          <p:sp>
            <p:nvSpPr>
              <p:cNvPr id="6666" name="Google Shape;6666;p95"/>
              <p:cNvSpPr/>
              <p:nvPr/>
            </p:nvSpPr>
            <p:spPr>
              <a:xfrm>
                <a:off x="2916" y="3578"/>
                <a:ext cx="356" cy="368"/>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chemeClr val="lt1"/>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6667" name="Google Shape;6667;p95"/>
            <p:cNvGrpSpPr/>
            <p:nvPr/>
          </p:nvGrpSpPr>
          <p:grpSpPr>
            <a:xfrm>
              <a:off x="2349754" y="4616555"/>
              <a:ext cx="347997" cy="396620"/>
              <a:chOff x="7797061" y="3296104"/>
              <a:chExt cx="347997" cy="396620"/>
            </a:xfrm>
          </p:grpSpPr>
          <p:pic>
            <p:nvPicPr>
              <p:cNvPr descr="fridge2.png" id="6668" name="Google Shape;6668;p95"/>
              <p:cNvPicPr preferRelativeResize="0"/>
              <p:nvPr/>
            </p:nvPicPr>
            <p:blipFill rotWithShape="1">
              <a:blip r:embed="rId5">
                <a:alphaModFix/>
              </a:blip>
              <a:srcRect b="0" l="0" r="0" t="0"/>
              <a:stretch/>
            </p:blipFill>
            <p:spPr>
              <a:xfrm>
                <a:off x="7896825" y="3355697"/>
                <a:ext cx="189578" cy="337027"/>
              </a:xfrm>
              <a:prstGeom prst="rect">
                <a:avLst/>
              </a:prstGeom>
              <a:noFill/>
              <a:ln>
                <a:noFill/>
              </a:ln>
            </p:spPr>
          </p:pic>
          <p:pic>
            <p:nvPicPr>
              <p:cNvPr descr="antenna_stylized" id="6669" name="Google Shape;6669;p95"/>
              <p:cNvPicPr preferRelativeResize="0"/>
              <p:nvPr/>
            </p:nvPicPr>
            <p:blipFill rotWithShape="1">
              <a:blip r:embed="rId6">
                <a:alphaModFix/>
              </a:blip>
              <a:srcRect b="0" l="0" r="0" t="0"/>
              <a:stretch/>
            </p:blipFill>
            <p:spPr>
              <a:xfrm>
                <a:off x="7797061" y="3296104"/>
                <a:ext cx="347997" cy="167557"/>
              </a:xfrm>
              <a:prstGeom prst="rect">
                <a:avLst/>
              </a:prstGeom>
              <a:noFill/>
              <a:ln>
                <a:noFill/>
              </a:ln>
            </p:spPr>
          </p:pic>
        </p:grpSp>
        <p:grpSp>
          <p:nvGrpSpPr>
            <p:cNvPr id="6670" name="Google Shape;6670;p95"/>
            <p:cNvGrpSpPr/>
            <p:nvPr/>
          </p:nvGrpSpPr>
          <p:grpSpPr>
            <a:xfrm>
              <a:off x="2596389" y="5257125"/>
              <a:ext cx="354986" cy="175668"/>
              <a:chOff x="7493876" y="2774731"/>
              <a:chExt cx="1481958" cy="894622"/>
            </a:xfrm>
          </p:grpSpPr>
          <p:sp>
            <p:nvSpPr>
              <p:cNvPr id="6671" name="Google Shape;6671;p95"/>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6672" name="Google Shape;6672;p95"/>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6673" name="Google Shape;6673;p95"/>
              <p:cNvGrpSpPr/>
              <p:nvPr/>
            </p:nvGrpSpPr>
            <p:grpSpPr>
              <a:xfrm>
                <a:off x="7713663" y="2848339"/>
                <a:ext cx="1042107" cy="425543"/>
                <a:chOff x="7786941" y="2884917"/>
                <a:chExt cx="897649" cy="353919"/>
              </a:xfrm>
            </p:grpSpPr>
            <p:sp>
              <p:nvSpPr>
                <p:cNvPr id="6674" name="Google Shape;6674;p95"/>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675" name="Google Shape;6675;p95"/>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676" name="Google Shape;6676;p95"/>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677" name="Google Shape;6677;p95"/>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pic>
          <p:nvPicPr>
            <p:cNvPr descr="access_point_stylized_small" id="6678" name="Google Shape;6678;p95"/>
            <p:cNvPicPr preferRelativeResize="0"/>
            <p:nvPr/>
          </p:nvPicPr>
          <p:blipFill rotWithShape="1">
            <a:blip r:embed="rId7">
              <a:alphaModFix/>
            </a:blip>
            <a:srcRect b="0" l="0" r="0" t="0"/>
            <a:stretch/>
          </p:blipFill>
          <p:spPr>
            <a:xfrm>
              <a:off x="2160201" y="5153030"/>
              <a:ext cx="370169" cy="306751"/>
            </a:xfrm>
            <a:prstGeom prst="rect">
              <a:avLst/>
            </a:prstGeom>
            <a:noFill/>
            <a:ln>
              <a:noFill/>
            </a:ln>
          </p:spPr>
        </p:pic>
        <p:cxnSp>
          <p:nvCxnSpPr>
            <p:cNvPr id="6679" name="Google Shape;6679;p95"/>
            <p:cNvCxnSpPr/>
            <p:nvPr/>
          </p:nvCxnSpPr>
          <p:spPr>
            <a:xfrm>
              <a:off x="2944738" y="5367898"/>
              <a:ext cx="5562600" cy="0"/>
            </a:xfrm>
            <a:prstGeom prst="straightConnector1">
              <a:avLst/>
            </a:prstGeom>
            <a:noFill/>
            <a:ln cap="flat" cmpd="sng" w="15875">
              <a:solidFill>
                <a:schemeClr val="dk1"/>
              </a:solidFill>
              <a:prstDash val="solid"/>
              <a:miter lim="800000"/>
              <a:headEnd len="sm" w="sm" type="none"/>
              <a:tailEnd len="sm" w="sm" type="none"/>
            </a:ln>
          </p:spPr>
        </p:cxnSp>
        <p:cxnSp>
          <p:nvCxnSpPr>
            <p:cNvPr id="6680" name="Google Shape;6680;p95"/>
            <p:cNvCxnSpPr/>
            <p:nvPr/>
          </p:nvCxnSpPr>
          <p:spPr>
            <a:xfrm>
              <a:off x="8003985" y="5098494"/>
              <a:ext cx="524483" cy="261537"/>
            </a:xfrm>
            <a:prstGeom prst="straightConnector1">
              <a:avLst/>
            </a:prstGeom>
            <a:noFill/>
            <a:ln cap="flat" cmpd="sng" w="9525">
              <a:solidFill>
                <a:schemeClr val="dk1"/>
              </a:solidFill>
              <a:prstDash val="solid"/>
              <a:round/>
              <a:headEnd len="med" w="med" type="none"/>
              <a:tailEnd len="med" w="med" type="none"/>
            </a:ln>
          </p:spPr>
        </p:cxnSp>
        <p:cxnSp>
          <p:nvCxnSpPr>
            <p:cNvPr id="6681" name="Google Shape;6681;p95"/>
            <p:cNvCxnSpPr/>
            <p:nvPr/>
          </p:nvCxnSpPr>
          <p:spPr>
            <a:xfrm flipH="1" rot="10800000">
              <a:off x="7421092" y="5098494"/>
              <a:ext cx="569255" cy="246266"/>
            </a:xfrm>
            <a:prstGeom prst="straightConnector1">
              <a:avLst/>
            </a:prstGeom>
            <a:noFill/>
            <a:ln cap="flat" cmpd="sng" w="9525">
              <a:solidFill>
                <a:schemeClr val="dk1"/>
              </a:solidFill>
              <a:prstDash val="solid"/>
              <a:round/>
              <a:headEnd len="med" w="med" type="none"/>
              <a:tailEnd len="med" w="med" type="none"/>
            </a:ln>
          </p:spPr>
        </p:cxnSp>
        <p:cxnSp>
          <p:nvCxnSpPr>
            <p:cNvPr id="6682" name="Google Shape;6682;p95"/>
            <p:cNvCxnSpPr/>
            <p:nvPr/>
          </p:nvCxnSpPr>
          <p:spPr>
            <a:xfrm>
              <a:off x="7392770" y="5368853"/>
              <a:ext cx="1030502" cy="0"/>
            </a:xfrm>
            <a:prstGeom prst="straightConnector1">
              <a:avLst/>
            </a:prstGeom>
            <a:noFill/>
            <a:ln cap="flat" cmpd="sng" w="9525">
              <a:solidFill>
                <a:schemeClr val="dk1"/>
              </a:solidFill>
              <a:prstDash val="solid"/>
              <a:round/>
              <a:headEnd len="med" w="med" type="none"/>
              <a:tailEnd len="med" w="med" type="none"/>
            </a:ln>
          </p:spPr>
        </p:cxnSp>
        <p:grpSp>
          <p:nvGrpSpPr>
            <p:cNvPr id="6683" name="Google Shape;6683;p95"/>
            <p:cNvGrpSpPr/>
            <p:nvPr/>
          </p:nvGrpSpPr>
          <p:grpSpPr>
            <a:xfrm>
              <a:off x="8281372" y="5229706"/>
              <a:ext cx="397110" cy="220011"/>
              <a:chOff x="7493876" y="2774731"/>
              <a:chExt cx="1481958" cy="894622"/>
            </a:xfrm>
          </p:grpSpPr>
          <p:sp>
            <p:nvSpPr>
              <p:cNvPr id="6684" name="Google Shape;6684;p95"/>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6685" name="Google Shape;6685;p95"/>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6686" name="Google Shape;6686;p95"/>
              <p:cNvGrpSpPr/>
              <p:nvPr/>
            </p:nvGrpSpPr>
            <p:grpSpPr>
              <a:xfrm>
                <a:off x="7713663" y="2848339"/>
                <a:ext cx="1042107" cy="425543"/>
                <a:chOff x="7786941" y="2884917"/>
                <a:chExt cx="897649" cy="353919"/>
              </a:xfrm>
            </p:grpSpPr>
            <p:sp>
              <p:nvSpPr>
                <p:cNvPr id="6687" name="Google Shape;6687;p95"/>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688" name="Google Shape;6688;p95"/>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689" name="Google Shape;6689;p95"/>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690" name="Google Shape;6690;p95"/>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6691" name="Google Shape;6691;p95"/>
            <p:cNvGrpSpPr/>
            <p:nvPr/>
          </p:nvGrpSpPr>
          <p:grpSpPr>
            <a:xfrm>
              <a:off x="1247888" y="3937689"/>
              <a:ext cx="1045784" cy="958635"/>
              <a:chOff x="1334466" y="2016802"/>
              <a:chExt cx="1045784" cy="958635"/>
            </a:xfrm>
          </p:grpSpPr>
          <p:sp>
            <p:nvSpPr>
              <p:cNvPr id="6692" name="Google Shape;6692;p95"/>
              <p:cNvSpPr/>
              <p:nvPr/>
            </p:nvSpPr>
            <p:spPr>
              <a:xfrm flipH="1">
                <a:off x="2065300" y="2032462"/>
                <a:ext cx="314950" cy="942975"/>
              </a:xfrm>
              <a:custGeom>
                <a:rect b="b" l="l" r="r" t="t"/>
                <a:pathLst>
                  <a:path extrusionOk="0" h="10000" w="10333">
                    <a:moveTo>
                      <a:pt x="0" y="10000"/>
                    </a:moveTo>
                    <a:lnTo>
                      <a:pt x="10000" y="0"/>
                    </a:lnTo>
                    <a:lnTo>
                      <a:pt x="10333" y="8347"/>
                    </a:lnTo>
                    <a:lnTo>
                      <a:pt x="0" y="10000"/>
                    </a:lnTo>
                    <a:close/>
                  </a:path>
                </a:pathLst>
              </a:custGeom>
              <a:gradFill>
                <a:gsLst>
                  <a:gs pos="0">
                    <a:schemeClr val="lt1"/>
                  </a:gs>
                  <a:gs pos="100000">
                    <a:srgbClr val="BFBFBF"/>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693" name="Google Shape;6693;p95"/>
              <p:cNvSpPr/>
              <p:nvPr/>
            </p:nvSpPr>
            <p:spPr>
              <a:xfrm>
                <a:off x="1435419" y="2060250"/>
                <a:ext cx="618744" cy="779122"/>
              </a:xfrm>
              <a:prstGeom prst="rect">
                <a:avLst/>
              </a:prstGeom>
              <a:solidFill>
                <a:schemeClr val="lt1"/>
              </a:solidFill>
              <a:ln cap="flat" cmpd="sng" w="12700">
                <a:solidFill>
                  <a:schemeClr val="dk1"/>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6694" name="Google Shape;6694;p95"/>
              <p:cNvSpPr/>
              <p:nvPr/>
            </p:nvSpPr>
            <p:spPr>
              <a:xfrm>
                <a:off x="1438720" y="2372695"/>
                <a:ext cx="611601" cy="153452"/>
              </a:xfrm>
              <a:prstGeom prst="rect">
                <a:avLst/>
              </a:prstGeom>
              <a:solidFill>
                <a:srgbClr val="CC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6695" name="Google Shape;6695;p95"/>
              <p:cNvSpPr txBox="1"/>
              <p:nvPr/>
            </p:nvSpPr>
            <p:spPr>
              <a:xfrm>
                <a:off x="1334466" y="2016802"/>
                <a:ext cx="814388" cy="8540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application</a:t>
                </a:r>
                <a:endParaRPr/>
              </a:p>
              <a:p>
                <a:pPr indent="0" lvl="0" marL="0" marR="0" rtl="0" algn="ctr">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transport</a:t>
                </a:r>
                <a:endParaRPr/>
              </a:p>
              <a:p>
                <a:pPr indent="0" lvl="0" marL="0" marR="0" rtl="0" algn="ctr">
                  <a:lnSpc>
                    <a:spcPct val="100000"/>
                  </a:lnSpc>
                  <a:spcBef>
                    <a:spcPts val="0"/>
                  </a:spcBef>
                  <a:spcAft>
                    <a:spcPts val="0"/>
                  </a:spcAft>
                  <a:buClr>
                    <a:srgbClr val="FFFFFF"/>
                  </a:buClr>
                  <a:buSzPts val="1000"/>
                  <a:buFont typeface="Calibri"/>
                  <a:buNone/>
                </a:pPr>
                <a:r>
                  <a:rPr b="0" i="0" lang="en-US" sz="1000" u="none" cap="none" strike="noStrike">
                    <a:solidFill>
                      <a:srgbClr val="FFFFFF"/>
                    </a:solidFill>
                    <a:latin typeface="Calibri"/>
                    <a:ea typeface="Calibri"/>
                    <a:cs typeface="Calibri"/>
                    <a:sym typeface="Calibri"/>
                  </a:rPr>
                  <a:t>network</a:t>
                </a:r>
                <a:endParaRPr/>
              </a:p>
              <a:p>
                <a:pPr indent="0" lvl="0" marL="0" marR="0" rtl="0" algn="ctr">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data link</a:t>
                </a:r>
                <a:endParaRPr/>
              </a:p>
              <a:p>
                <a:pPr indent="0" lvl="0" marL="0" marR="0" rtl="0" algn="ctr">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physical</a:t>
                </a:r>
                <a:endParaRPr b="0" i="0" sz="2400" u="none" cap="none" strike="noStrike">
                  <a:solidFill>
                    <a:srgbClr val="000000"/>
                  </a:solidFill>
                  <a:latin typeface="Calibri"/>
                  <a:ea typeface="Calibri"/>
                  <a:cs typeface="Calibri"/>
                  <a:sym typeface="Calibri"/>
                </a:endParaRPr>
              </a:p>
            </p:txBody>
          </p:sp>
          <p:cxnSp>
            <p:nvCxnSpPr>
              <p:cNvPr id="6696" name="Google Shape;6696;p95"/>
              <p:cNvCxnSpPr/>
              <p:nvPr/>
            </p:nvCxnSpPr>
            <p:spPr>
              <a:xfrm>
                <a:off x="1434403" y="2216226"/>
                <a:ext cx="619760" cy="0"/>
              </a:xfrm>
              <a:prstGeom prst="straightConnector1">
                <a:avLst/>
              </a:prstGeom>
              <a:noFill/>
              <a:ln cap="flat" cmpd="sng" w="12700">
                <a:solidFill>
                  <a:schemeClr val="dk1"/>
                </a:solidFill>
                <a:prstDash val="solid"/>
                <a:miter lim="800000"/>
                <a:headEnd len="sm" w="sm" type="none"/>
                <a:tailEnd len="sm" w="sm" type="none"/>
              </a:ln>
            </p:spPr>
          </p:cxnSp>
          <p:cxnSp>
            <p:nvCxnSpPr>
              <p:cNvPr id="6697" name="Google Shape;6697;p95"/>
              <p:cNvCxnSpPr/>
              <p:nvPr/>
            </p:nvCxnSpPr>
            <p:spPr>
              <a:xfrm>
                <a:off x="1434547" y="2372157"/>
                <a:ext cx="619760" cy="0"/>
              </a:xfrm>
              <a:prstGeom prst="straightConnector1">
                <a:avLst/>
              </a:prstGeom>
              <a:noFill/>
              <a:ln cap="flat" cmpd="sng" w="12700">
                <a:solidFill>
                  <a:schemeClr val="dk1"/>
                </a:solidFill>
                <a:prstDash val="solid"/>
                <a:miter lim="800000"/>
                <a:headEnd len="sm" w="sm" type="none"/>
                <a:tailEnd len="sm" w="sm" type="none"/>
              </a:ln>
            </p:spPr>
          </p:cxnSp>
          <p:cxnSp>
            <p:nvCxnSpPr>
              <p:cNvPr id="6698" name="Google Shape;6698;p95"/>
              <p:cNvCxnSpPr/>
              <p:nvPr/>
            </p:nvCxnSpPr>
            <p:spPr>
              <a:xfrm>
                <a:off x="1433493" y="2521026"/>
                <a:ext cx="619760" cy="0"/>
              </a:xfrm>
              <a:prstGeom prst="straightConnector1">
                <a:avLst/>
              </a:prstGeom>
              <a:noFill/>
              <a:ln cap="flat" cmpd="sng" w="12700">
                <a:solidFill>
                  <a:schemeClr val="dk1"/>
                </a:solidFill>
                <a:prstDash val="solid"/>
                <a:miter lim="800000"/>
                <a:headEnd len="sm" w="sm" type="none"/>
                <a:tailEnd len="sm" w="sm" type="none"/>
              </a:ln>
            </p:spPr>
          </p:cxnSp>
          <p:cxnSp>
            <p:nvCxnSpPr>
              <p:cNvPr id="6699" name="Google Shape;6699;p95"/>
              <p:cNvCxnSpPr/>
              <p:nvPr/>
            </p:nvCxnSpPr>
            <p:spPr>
              <a:xfrm>
                <a:off x="1433038" y="2673426"/>
                <a:ext cx="619760" cy="0"/>
              </a:xfrm>
              <a:prstGeom prst="straightConnector1">
                <a:avLst/>
              </a:prstGeom>
              <a:noFill/>
              <a:ln cap="flat" cmpd="sng" w="12700">
                <a:solidFill>
                  <a:schemeClr val="dk1"/>
                </a:solidFill>
                <a:prstDash val="solid"/>
                <a:miter lim="800000"/>
                <a:headEnd len="sm" w="sm" type="none"/>
                <a:tailEnd len="sm" w="sm" type="none"/>
              </a:ln>
            </p:spPr>
          </p:cxnSp>
        </p:grpSp>
        <p:grpSp>
          <p:nvGrpSpPr>
            <p:cNvPr id="6700" name="Google Shape;6700;p95"/>
            <p:cNvGrpSpPr/>
            <p:nvPr/>
          </p:nvGrpSpPr>
          <p:grpSpPr>
            <a:xfrm>
              <a:off x="2039837" y="4710271"/>
              <a:ext cx="350807" cy="310034"/>
              <a:chOff x="7487144" y="3389820"/>
              <a:chExt cx="350807" cy="310034"/>
            </a:xfrm>
          </p:grpSpPr>
          <p:pic>
            <p:nvPicPr>
              <p:cNvPr descr="antenna_stylized" id="6701" name="Google Shape;6701;p95"/>
              <p:cNvPicPr preferRelativeResize="0"/>
              <p:nvPr/>
            </p:nvPicPr>
            <p:blipFill rotWithShape="1">
              <a:blip r:embed="rId6">
                <a:alphaModFix/>
              </a:blip>
              <a:srcRect b="0" l="0" r="0" t="0"/>
              <a:stretch/>
            </p:blipFill>
            <p:spPr>
              <a:xfrm>
                <a:off x="7487144" y="3389820"/>
                <a:ext cx="347997" cy="167557"/>
              </a:xfrm>
              <a:prstGeom prst="rect">
                <a:avLst/>
              </a:prstGeom>
              <a:noFill/>
              <a:ln>
                <a:noFill/>
              </a:ln>
            </p:spPr>
          </p:pic>
          <p:pic>
            <p:nvPicPr>
              <p:cNvPr descr="laptop_keyboard" id="6702" name="Google Shape;6702;p95"/>
              <p:cNvPicPr preferRelativeResize="0"/>
              <p:nvPr/>
            </p:nvPicPr>
            <p:blipFill rotWithShape="1">
              <a:blip r:embed="rId8">
                <a:alphaModFix/>
              </a:blip>
              <a:srcRect b="0" l="0" r="0" t="0"/>
              <a:stretch/>
            </p:blipFill>
            <p:spPr>
              <a:xfrm flipH="1" rot="109064">
                <a:off x="7504001" y="3575889"/>
                <a:ext cx="286699" cy="119448"/>
              </a:xfrm>
              <a:prstGeom prst="rect">
                <a:avLst/>
              </a:prstGeom>
              <a:noFill/>
              <a:ln>
                <a:noFill/>
              </a:ln>
            </p:spPr>
          </p:pic>
          <p:sp>
            <p:nvSpPr>
              <p:cNvPr id="6703" name="Google Shape;6703;p95"/>
              <p:cNvSpPr/>
              <p:nvPr/>
            </p:nvSpPr>
            <p:spPr>
              <a:xfrm>
                <a:off x="7599014" y="3459979"/>
                <a:ext cx="230764" cy="155883"/>
              </a:xfrm>
              <a:custGeom>
                <a:rect b="b" l="l" r="r" t="t"/>
                <a:pathLst>
                  <a:path extrusionOk="0" h="2442" w="2982">
                    <a:moveTo>
                      <a:pt x="540" y="0"/>
                    </a:moveTo>
                    <a:lnTo>
                      <a:pt x="0" y="1734"/>
                    </a:lnTo>
                    <a:lnTo>
                      <a:pt x="2394" y="2442"/>
                    </a:lnTo>
                    <a:lnTo>
                      <a:pt x="2982" y="318"/>
                    </a:lnTo>
                    <a:lnTo>
                      <a:pt x="540" y="0"/>
                    </a:lnTo>
                    <a:close/>
                  </a:path>
                </a:pathLst>
              </a:cu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704" name="Google Shape;6704;p95"/>
              <p:cNvSpPr/>
              <p:nvPr/>
            </p:nvSpPr>
            <p:spPr>
              <a:xfrm>
                <a:off x="7641029" y="3455381"/>
                <a:ext cx="195517" cy="29007"/>
              </a:xfrm>
              <a:custGeom>
                <a:rect b="b" l="l" r="r" t="t"/>
                <a:pathLst>
                  <a:path extrusionOk="0" h="455" w="2528">
                    <a:moveTo>
                      <a:pt x="14" y="0"/>
                    </a:moveTo>
                    <a:lnTo>
                      <a:pt x="2528" y="341"/>
                    </a:lnTo>
                    <a:lnTo>
                      <a:pt x="2480" y="455"/>
                    </a:lnTo>
                    <a:lnTo>
                      <a:pt x="0" y="86"/>
                    </a:lnTo>
                    <a:lnTo>
                      <a:pt x="14" y="0"/>
                    </a:lnTo>
                    <a:close/>
                  </a:path>
                </a:pathLst>
              </a:custGeom>
              <a:gradFill>
                <a:gsLst>
                  <a:gs pos="0">
                    <a:srgbClr val="000099"/>
                  </a:gs>
                  <a:gs pos="100000">
                    <a:srgbClr val="EAEAEA"/>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705" name="Google Shape;6705;p95"/>
              <p:cNvSpPr/>
              <p:nvPr/>
            </p:nvSpPr>
            <p:spPr>
              <a:xfrm>
                <a:off x="7596971" y="3455145"/>
                <a:ext cx="54275" cy="120745"/>
              </a:xfrm>
              <a:custGeom>
                <a:rect b="b" l="l" r="r" t="t"/>
                <a:pathLst>
                  <a:path extrusionOk="0" h="1893" w="702">
                    <a:moveTo>
                      <a:pt x="579" y="0"/>
                    </a:moveTo>
                    <a:lnTo>
                      <a:pt x="0" y="1869"/>
                    </a:lnTo>
                    <a:lnTo>
                      <a:pt x="114" y="1893"/>
                    </a:lnTo>
                    <a:lnTo>
                      <a:pt x="702" y="51"/>
                    </a:lnTo>
                    <a:lnTo>
                      <a:pt x="579"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706" name="Google Shape;6706;p95"/>
              <p:cNvSpPr/>
              <p:nvPr/>
            </p:nvSpPr>
            <p:spPr>
              <a:xfrm>
                <a:off x="7776652" y="3476723"/>
                <a:ext cx="58489" cy="139375"/>
              </a:xfrm>
              <a:custGeom>
                <a:rect b="b" l="l" r="r" t="t"/>
                <a:pathLst>
                  <a:path extrusionOk="0" h="2184" w="756">
                    <a:moveTo>
                      <a:pt x="756" y="0"/>
                    </a:moveTo>
                    <a:lnTo>
                      <a:pt x="138" y="2184"/>
                    </a:lnTo>
                    <a:lnTo>
                      <a:pt x="0" y="2148"/>
                    </a:lnTo>
                    <a:lnTo>
                      <a:pt x="606" y="78"/>
                    </a:lnTo>
                    <a:lnTo>
                      <a:pt x="756" y="0"/>
                    </a:lnTo>
                    <a:close/>
                  </a:path>
                </a:pathLst>
              </a:custGeom>
              <a:gradFill>
                <a:gsLst>
                  <a:gs pos="0">
                    <a:srgbClr val="DDDDDD"/>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707" name="Google Shape;6707;p95"/>
              <p:cNvSpPr/>
              <p:nvPr/>
            </p:nvSpPr>
            <p:spPr>
              <a:xfrm>
                <a:off x="7596332" y="3569758"/>
                <a:ext cx="214545" cy="47048"/>
              </a:xfrm>
              <a:custGeom>
                <a:rect b="b" l="l" r="r" t="t"/>
                <a:pathLst>
                  <a:path extrusionOk="0" h="738" w="2773">
                    <a:moveTo>
                      <a:pt x="33" y="0"/>
                    </a:moveTo>
                    <a:lnTo>
                      <a:pt x="0" y="99"/>
                    </a:lnTo>
                    <a:lnTo>
                      <a:pt x="2436" y="738"/>
                    </a:lnTo>
                    <a:cubicBezTo>
                      <a:pt x="2499" y="501"/>
                      <a:pt x="2773" y="727"/>
                      <a:pt x="2373" y="603"/>
                    </a:cubicBezTo>
                    <a:lnTo>
                      <a:pt x="33" y="0"/>
                    </a:lnTo>
                    <a:close/>
                  </a:path>
                </a:pathLst>
              </a:custGeom>
              <a:gradFill>
                <a:gsLst>
                  <a:gs pos="0">
                    <a:srgbClr val="0000CC"/>
                  </a:gs>
                  <a:gs pos="100000">
                    <a:schemeClr val="lt1"/>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708" name="Google Shape;6708;p95"/>
              <p:cNvSpPr/>
              <p:nvPr/>
            </p:nvSpPr>
            <p:spPr>
              <a:xfrm>
                <a:off x="7783165" y="3477902"/>
                <a:ext cx="54786" cy="139965"/>
              </a:xfrm>
              <a:custGeom>
                <a:rect b="b" l="l" r="r" t="t"/>
                <a:pathLst>
                  <a:path extrusionOk="0" h="1659" w="637">
                    <a:moveTo>
                      <a:pt x="615" y="0"/>
                    </a:moveTo>
                    <a:lnTo>
                      <a:pt x="637" y="0"/>
                    </a:lnTo>
                    <a:lnTo>
                      <a:pt x="68" y="1659"/>
                    </a:lnTo>
                    <a:lnTo>
                      <a:pt x="0" y="1647"/>
                    </a:lnTo>
                    <a:lnTo>
                      <a:pt x="615" y="0"/>
                    </a:lnTo>
                    <a:close/>
                  </a:path>
                </a:pathLst>
              </a:custGeom>
              <a:solidFill>
                <a:srgbClr val="4D4D4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709" name="Google Shape;6709;p95"/>
              <p:cNvSpPr/>
              <p:nvPr/>
            </p:nvSpPr>
            <p:spPr>
              <a:xfrm>
                <a:off x="7596588" y="3576007"/>
                <a:ext cx="190792" cy="46458"/>
              </a:xfrm>
              <a:custGeom>
                <a:rect b="b" l="l" r="r" t="t"/>
                <a:pathLst>
                  <a:path extrusionOk="0" h="550" w="2216">
                    <a:moveTo>
                      <a:pt x="0" y="0"/>
                    </a:moveTo>
                    <a:lnTo>
                      <a:pt x="9" y="57"/>
                    </a:lnTo>
                    <a:lnTo>
                      <a:pt x="2164" y="550"/>
                    </a:lnTo>
                    <a:lnTo>
                      <a:pt x="2216" y="496"/>
                    </a:lnTo>
                    <a:lnTo>
                      <a:pt x="0" y="0"/>
                    </a:lnTo>
                    <a:close/>
                  </a:path>
                </a:pathLst>
              </a:custGeom>
              <a:gradFill>
                <a:gsLst>
                  <a:gs pos="0">
                    <a:srgbClr val="00009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6710" name="Google Shape;6710;p95"/>
              <p:cNvGrpSpPr/>
              <p:nvPr/>
            </p:nvGrpSpPr>
            <p:grpSpPr>
              <a:xfrm>
                <a:off x="7593395" y="3625649"/>
                <a:ext cx="64747" cy="27592"/>
                <a:chOff x="1740" y="2642"/>
                <a:chExt cx="752" cy="327"/>
              </a:xfrm>
            </p:grpSpPr>
            <p:sp>
              <p:nvSpPr>
                <p:cNvPr id="6711" name="Google Shape;6711;p95"/>
                <p:cNvSpPr/>
                <p:nvPr/>
              </p:nvSpPr>
              <p:spPr>
                <a:xfrm>
                  <a:off x="1740" y="2642"/>
                  <a:ext cx="752" cy="327"/>
                </a:xfrm>
                <a:custGeom>
                  <a:rect b="b" l="l" r="r" t="t"/>
                  <a:pathLst>
                    <a:path extrusionOk="0" h="327" w="752">
                      <a:moveTo>
                        <a:pt x="293" y="0"/>
                      </a:moveTo>
                      <a:lnTo>
                        <a:pt x="752" y="124"/>
                      </a:lnTo>
                      <a:lnTo>
                        <a:pt x="470" y="327"/>
                      </a:lnTo>
                      <a:lnTo>
                        <a:pt x="0" y="183"/>
                      </a:lnTo>
                      <a:lnTo>
                        <a:pt x="293"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712" name="Google Shape;6712;p95"/>
                <p:cNvSpPr/>
                <p:nvPr/>
              </p:nvSpPr>
              <p:spPr>
                <a:xfrm>
                  <a:off x="1754" y="2649"/>
                  <a:ext cx="726" cy="311"/>
                </a:xfrm>
                <a:custGeom>
                  <a:rect b="b" l="l" r="r" t="t"/>
                  <a:pathLst>
                    <a:path extrusionOk="0" h="311" w="726">
                      <a:moveTo>
                        <a:pt x="282" y="0"/>
                      </a:moveTo>
                      <a:lnTo>
                        <a:pt x="726" y="119"/>
                      </a:lnTo>
                      <a:lnTo>
                        <a:pt x="457" y="311"/>
                      </a:lnTo>
                      <a:lnTo>
                        <a:pt x="0" y="173"/>
                      </a:lnTo>
                      <a:lnTo>
                        <a:pt x="282" y="0"/>
                      </a:lnTo>
                      <a:close/>
                    </a:path>
                  </a:pathLst>
                </a:custGeom>
                <a:gradFill>
                  <a:gsLst>
                    <a:gs pos="0">
                      <a:srgbClr val="4D4D4D"/>
                    </a:gs>
                    <a:gs pos="100000">
                      <a:srgbClr val="DDDDDD"/>
                    </a:gs>
                  </a:gsLst>
                  <a:lin ang="189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713" name="Google Shape;6713;p95"/>
                <p:cNvSpPr/>
                <p:nvPr/>
              </p:nvSpPr>
              <p:spPr>
                <a:xfrm>
                  <a:off x="1808" y="2770"/>
                  <a:ext cx="258" cy="100"/>
                </a:xfrm>
                <a:custGeom>
                  <a:rect b="b" l="l" r="r" t="t"/>
                  <a:pathLst>
                    <a:path extrusionOk="0" h="100" w="258">
                      <a:moveTo>
                        <a:pt x="0" y="44"/>
                      </a:moveTo>
                      <a:lnTo>
                        <a:pt x="75" y="0"/>
                      </a:lnTo>
                      <a:lnTo>
                        <a:pt x="258" y="50"/>
                      </a:lnTo>
                      <a:lnTo>
                        <a:pt x="183" y="100"/>
                      </a:lnTo>
                      <a:lnTo>
                        <a:pt x="0" y="4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714" name="Google Shape;6714;p95"/>
                <p:cNvSpPr/>
                <p:nvPr/>
              </p:nvSpPr>
              <p:spPr>
                <a:xfrm>
                  <a:off x="1799" y="2816"/>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715" name="Google Shape;6715;p95"/>
                <p:cNvSpPr/>
                <p:nvPr/>
              </p:nvSpPr>
              <p:spPr>
                <a:xfrm>
                  <a:off x="2020" y="2834"/>
                  <a:ext cx="258" cy="102"/>
                </a:xfrm>
                <a:custGeom>
                  <a:rect b="b" l="l" r="r" t="t"/>
                  <a:pathLst>
                    <a:path extrusionOk="0" h="102" w="258">
                      <a:moveTo>
                        <a:pt x="0" y="46"/>
                      </a:moveTo>
                      <a:lnTo>
                        <a:pt x="71" y="0"/>
                      </a:lnTo>
                      <a:lnTo>
                        <a:pt x="258" y="52"/>
                      </a:lnTo>
                      <a:lnTo>
                        <a:pt x="183" y="102"/>
                      </a:lnTo>
                      <a:lnTo>
                        <a:pt x="0" y="4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716" name="Google Shape;6716;p95"/>
                <p:cNvSpPr/>
                <p:nvPr/>
              </p:nvSpPr>
              <p:spPr>
                <a:xfrm>
                  <a:off x="2011" y="2882"/>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6717" name="Google Shape;6717;p95"/>
              <p:cNvSpPr/>
              <p:nvPr/>
            </p:nvSpPr>
            <p:spPr>
              <a:xfrm>
                <a:off x="7704243" y="3629776"/>
                <a:ext cx="78411" cy="60608"/>
              </a:xfrm>
              <a:custGeom>
                <a:rect b="b" l="l" r="r" t="t"/>
                <a:pathLst>
                  <a:path extrusionOk="0" h="792" w="990">
                    <a:moveTo>
                      <a:pt x="3" y="738"/>
                    </a:moveTo>
                    <a:lnTo>
                      <a:pt x="990" y="0"/>
                    </a:lnTo>
                    <a:lnTo>
                      <a:pt x="987" y="60"/>
                    </a:lnTo>
                    <a:lnTo>
                      <a:pt x="0" y="792"/>
                    </a:lnTo>
                    <a:lnTo>
                      <a:pt x="3" y="738"/>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718" name="Google Shape;6718;p95"/>
              <p:cNvSpPr/>
              <p:nvPr/>
            </p:nvSpPr>
            <p:spPr>
              <a:xfrm>
                <a:off x="7504129" y="3634611"/>
                <a:ext cx="200625" cy="55302"/>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719" name="Google Shape;6719;p95"/>
              <p:cNvSpPr/>
              <p:nvPr/>
            </p:nvSpPr>
            <p:spPr>
              <a:xfrm>
                <a:off x="7504257" y="3624470"/>
                <a:ext cx="2171" cy="11202"/>
              </a:xfrm>
              <a:custGeom>
                <a:rect b="b" l="l" r="r" t="t"/>
                <a:pathLst>
                  <a:path extrusionOk="0" h="147" w="26">
                    <a:moveTo>
                      <a:pt x="26" y="10"/>
                    </a:moveTo>
                    <a:lnTo>
                      <a:pt x="23" y="147"/>
                    </a:lnTo>
                    <a:lnTo>
                      <a:pt x="0" y="144"/>
                    </a:lnTo>
                    <a:lnTo>
                      <a:pt x="3" y="0"/>
                    </a:lnTo>
                    <a:lnTo>
                      <a:pt x="26" y="1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720" name="Google Shape;6720;p95"/>
              <p:cNvSpPr/>
              <p:nvPr/>
            </p:nvSpPr>
            <p:spPr>
              <a:xfrm>
                <a:off x="7504384" y="3578837"/>
                <a:ext cx="93225" cy="46340"/>
              </a:xfrm>
              <a:custGeom>
                <a:rect b="b" l="l" r="r" t="t"/>
                <a:pathLst>
                  <a:path extrusionOk="0" h="606" w="1176">
                    <a:moveTo>
                      <a:pt x="1170" y="0"/>
                    </a:moveTo>
                    <a:lnTo>
                      <a:pt x="0" y="597"/>
                    </a:lnTo>
                    <a:lnTo>
                      <a:pt x="30" y="606"/>
                    </a:lnTo>
                    <a:lnTo>
                      <a:pt x="1176" y="18"/>
                    </a:lnTo>
                    <a:lnTo>
                      <a:pt x="1170"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721" name="Google Shape;6721;p95"/>
              <p:cNvSpPr/>
              <p:nvPr/>
            </p:nvSpPr>
            <p:spPr>
              <a:xfrm>
                <a:off x="7510642" y="3626829"/>
                <a:ext cx="190281" cy="53180"/>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722" name="Google Shape;6722;p95"/>
              <p:cNvSpPr/>
              <p:nvPr/>
            </p:nvSpPr>
            <p:spPr>
              <a:xfrm flipH="1" rot="10800000">
                <a:off x="7700668" y="3623055"/>
                <a:ext cx="77645" cy="55066"/>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screen" id="6723" name="Google Shape;6723;p95"/>
              <p:cNvPicPr preferRelativeResize="0"/>
              <p:nvPr/>
            </p:nvPicPr>
            <p:blipFill rotWithShape="1">
              <a:blip r:embed="rId9">
                <a:alphaModFix/>
              </a:blip>
              <a:srcRect b="0" l="0" r="0" t="0"/>
              <a:stretch/>
            </p:blipFill>
            <p:spPr>
              <a:xfrm>
                <a:off x="7610380" y="3463988"/>
                <a:ext cx="209692" cy="141851"/>
              </a:xfrm>
              <a:prstGeom prst="rect">
                <a:avLst/>
              </a:prstGeom>
              <a:noFill/>
              <a:ln>
                <a:noFill/>
              </a:ln>
            </p:spPr>
          </p:pic>
        </p:grpSp>
        <p:grpSp>
          <p:nvGrpSpPr>
            <p:cNvPr id="6724" name="Google Shape;6724;p95"/>
            <p:cNvGrpSpPr/>
            <p:nvPr/>
          </p:nvGrpSpPr>
          <p:grpSpPr>
            <a:xfrm>
              <a:off x="8203190" y="4015802"/>
              <a:ext cx="1008712" cy="969393"/>
              <a:chOff x="8854651" y="4004028"/>
              <a:chExt cx="1008712" cy="969393"/>
            </a:xfrm>
          </p:grpSpPr>
          <p:sp>
            <p:nvSpPr>
              <p:cNvPr id="6725" name="Google Shape;6725;p95"/>
              <p:cNvSpPr/>
              <p:nvPr/>
            </p:nvSpPr>
            <p:spPr>
              <a:xfrm>
                <a:off x="8854651" y="4030446"/>
                <a:ext cx="314950" cy="942975"/>
              </a:xfrm>
              <a:custGeom>
                <a:rect b="b" l="l" r="r" t="t"/>
                <a:pathLst>
                  <a:path extrusionOk="0" h="10000" w="10333">
                    <a:moveTo>
                      <a:pt x="0" y="10000"/>
                    </a:moveTo>
                    <a:lnTo>
                      <a:pt x="10000" y="0"/>
                    </a:lnTo>
                    <a:lnTo>
                      <a:pt x="10333" y="8347"/>
                    </a:lnTo>
                    <a:lnTo>
                      <a:pt x="0" y="10000"/>
                    </a:lnTo>
                    <a:close/>
                  </a:path>
                </a:pathLst>
              </a:custGeom>
              <a:gradFill>
                <a:gsLst>
                  <a:gs pos="0">
                    <a:schemeClr val="lt1"/>
                  </a:gs>
                  <a:gs pos="100000">
                    <a:srgbClr val="BFBFBF"/>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726" name="Google Shape;6726;p95"/>
              <p:cNvSpPr/>
              <p:nvPr/>
            </p:nvSpPr>
            <p:spPr>
              <a:xfrm>
                <a:off x="9149928" y="4047476"/>
                <a:ext cx="618744" cy="779122"/>
              </a:xfrm>
              <a:prstGeom prst="rect">
                <a:avLst/>
              </a:prstGeom>
              <a:solidFill>
                <a:schemeClr val="lt1"/>
              </a:solidFill>
              <a:ln cap="flat" cmpd="sng" w="12700">
                <a:solidFill>
                  <a:schemeClr val="dk1"/>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6727" name="Google Shape;6727;p95"/>
              <p:cNvSpPr/>
              <p:nvPr/>
            </p:nvSpPr>
            <p:spPr>
              <a:xfrm>
                <a:off x="9153229" y="4359921"/>
                <a:ext cx="611601" cy="153452"/>
              </a:xfrm>
              <a:prstGeom prst="rect">
                <a:avLst/>
              </a:prstGeom>
              <a:solidFill>
                <a:srgbClr val="CC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6728" name="Google Shape;6728;p95"/>
              <p:cNvSpPr txBox="1"/>
              <p:nvPr/>
            </p:nvSpPr>
            <p:spPr>
              <a:xfrm>
                <a:off x="9048975" y="4004028"/>
                <a:ext cx="814388" cy="8540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application</a:t>
                </a:r>
                <a:endParaRPr/>
              </a:p>
              <a:p>
                <a:pPr indent="0" lvl="0" marL="0" marR="0" rtl="0" algn="ctr">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transport</a:t>
                </a:r>
                <a:endParaRPr/>
              </a:p>
              <a:p>
                <a:pPr indent="0" lvl="0" marL="0" marR="0" rtl="0" algn="ctr">
                  <a:lnSpc>
                    <a:spcPct val="100000"/>
                  </a:lnSpc>
                  <a:spcBef>
                    <a:spcPts val="0"/>
                  </a:spcBef>
                  <a:spcAft>
                    <a:spcPts val="0"/>
                  </a:spcAft>
                  <a:buClr>
                    <a:srgbClr val="FFFFFF"/>
                  </a:buClr>
                  <a:buSzPts val="1000"/>
                  <a:buFont typeface="Calibri"/>
                  <a:buNone/>
                </a:pPr>
                <a:r>
                  <a:rPr b="0" i="0" lang="en-US" sz="1000" u="none" cap="none" strike="noStrike">
                    <a:solidFill>
                      <a:srgbClr val="FFFFFF"/>
                    </a:solidFill>
                    <a:latin typeface="Calibri"/>
                    <a:ea typeface="Calibri"/>
                    <a:cs typeface="Calibri"/>
                    <a:sym typeface="Calibri"/>
                  </a:rPr>
                  <a:t>network</a:t>
                </a:r>
                <a:endParaRPr/>
              </a:p>
              <a:p>
                <a:pPr indent="0" lvl="0" marL="0" marR="0" rtl="0" algn="ctr">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data link</a:t>
                </a:r>
                <a:endParaRPr/>
              </a:p>
              <a:p>
                <a:pPr indent="0" lvl="0" marL="0" marR="0" rtl="0" algn="ctr">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physical</a:t>
                </a:r>
                <a:endParaRPr b="0" i="0" sz="2400" u="none" cap="none" strike="noStrike">
                  <a:solidFill>
                    <a:srgbClr val="000000"/>
                  </a:solidFill>
                  <a:latin typeface="Calibri"/>
                  <a:ea typeface="Calibri"/>
                  <a:cs typeface="Calibri"/>
                  <a:sym typeface="Calibri"/>
                </a:endParaRPr>
              </a:p>
            </p:txBody>
          </p:sp>
          <p:cxnSp>
            <p:nvCxnSpPr>
              <p:cNvPr id="6729" name="Google Shape;6729;p95"/>
              <p:cNvCxnSpPr/>
              <p:nvPr/>
            </p:nvCxnSpPr>
            <p:spPr>
              <a:xfrm>
                <a:off x="9148912" y="4203452"/>
                <a:ext cx="619760" cy="0"/>
              </a:xfrm>
              <a:prstGeom prst="straightConnector1">
                <a:avLst/>
              </a:prstGeom>
              <a:noFill/>
              <a:ln cap="flat" cmpd="sng" w="12700">
                <a:solidFill>
                  <a:schemeClr val="dk1"/>
                </a:solidFill>
                <a:prstDash val="solid"/>
                <a:miter lim="800000"/>
                <a:headEnd len="sm" w="sm" type="none"/>
                <a:tailEnd len="sm" w="sm" type="none"/>
              </a:ln>
            </p:spPr>
          </p:cxnSp>
          <p:cxnSp>
            <p:nvCxnSpPr>
              <p:cNvPr id="6730" name="Google Shape;6730;p95"/>
              <p:cNvCxnSpPr/>
              <p:nvPr/>
            </p:nvCxnSpPr>
            <p:spPr>
              <a:xfrm>
                <a:off x="9149056" y="4359383"/>
                <a:ext cx="619760" cy="0"/>
              </a:xfrm>
              <a:prstGeom prst="straightConnector1">
                <a:avLst/>
              </a:prstGeom>
              <a:noFill/>
              <a:ln cap="flat" cmpd="sng" w="12700">
                <a:solidFill>
                  <a:schemeClr val="dk1"/>
                </a:solidFill>
                <a:prstDash val="solid"/>
                <a:miter lim="800000"/>
                <a:headEnd len="sm" w="sm" type="none"/>
                <a:tailEnd len="sm" w="sm" type="none"/>
              </a:ln>
            </p:spPr>
          </p:cxnSp>
          <p:cxnSp>
            <p:nvCxnSpPr>
              <p:cNvPr id="6731" name="Google Shape;6731;p95"/>
              <p:cNvCxnSpPr/>
              <p:nvPr/>
            </p:nvCxnSpPr>
            <p:spPr>
              <a:xfrm>
                <a:off x="9148002" y="4508252"/>
                <a:ext cx="619760" cy="0"/>
              </a:xfrm>
              <a:prstGeom prst="straightConnector1">
                <a:avLst/>
              </a:prstGeom>
              <a:noFill/>
              <a:ln cap="flat" cmpd="sng" w="12700">
                <a:solidFill>
                  <a:schemeClr val="dk1"/>
                </a:solidFill>
                <a:prstDash val="solid"/>
                <a:miter lim="800000"/>
                <a:headEnd len="sm" w="sm" type="none"/>
                <a:tailEnd len="sm" w="sm" type="none"/>
              </a:ln>
            </p:spPr>
          </p:cxnSp>
          <p:cxnSp>
            <p:nvCxnSpPr>
              <p:cNvPr id="6732" name="Google Shape;6732;p95"/>
              <p:cNvCxnSpPr/>
              <p:nvPr/>
            </p:nvCxnSpPr>
            <p:spPr>
              <a:xfrm>
                <a:off x="9147547" y="4660652"/>
                <a:ext cx="619760" cy="0"/>
              </a:xfrm>
              <a:prstGeom prst="straightConnector1">
                <a:avLst/>
              </a:prstGeom>
              <a:noFill/>
              <a:ln cap="flat" cmpd="sng" w="12700">
                <a:solidFill>
                  <a:schemeClr val="dk1"/>
                </a:solidFill>
                <a:prstDash val="solid"/>
                <a:miter lim="800000"/>
                <a:headEnd len="sm" w="sm" type="none"/>
                <a:tailEnd len="sm" w="sm" type="none"/>
              </a:ln>
            </p:spPr>
          </p:cxnSp>
        </p:grpSp>
        <p:grpSp>
          <p:nvGrpSpPr>
            <p:cNvPr id="6733" name="Google Shape;6733;p95"/>
            <p:cNvGrpSpPr/>
            <p:nvPr/>
          </p:nvGrpSpPr>
          <p:grpSpPr>
            <a:xfrm>
              <a:off x="8092577" y="4586506"/>
              <a:ext cx="214974" cy="403920"/>
              <a:chOff x="4140" y="429"/>
              <a:chExt cx="1425" cy="2396"/>
            </a:xfrm>
          </p:grpSpPr>
          <p:sp>
            <p:nvSpPr>
              <p:cNvPr id="6734" name="Google Shape;6734;p95"/>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735" name="Google Shape;6735;p95"/>
              <p:cNvSpPr/>
              <p:nvPr/>
            </p:nvSpPr>
            <p:spPr>
              <a:xfrm>
                <a:off x="4210" y="429"/>
                <a:ext cx="1046" cy="2285"/>
              </a:xfrm>
              <a:prstGeom prst="rect">
                <a:avLst/>
              </a:prstGeom>
              <a:gradFill>
                <a:gsLst>
                  <a:gs pos="0">
                    <a:srgbClr val="292929"/>
                  </a:gs>
                  <a:gs pos="100000">
                    <a:srgbClr val="80808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736" name="Google Shape;6736;p95"/>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737" name="Google Shape;6737;p95"/>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738" name="Google Shape;6738;p95"/>
              <p:cNvSpPr/>
              <p:nvPr/>
            </p:nvSpPr>
            <p:spPr>
              <a:xfrm>
                <a:off x="4210" y="690"/>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nvGrpSpPr>
              <p:cNvPr id="6739" name="Google Shape;6739;p95"/>
              <p:cNvGrpSpPr/>
              <p:nvPr/>
            </p:nvGrpSpPr>
            <p:grpSpPr>
              <a:xfrm>
                <a:off x="4748" y="666"/>
                <a:ext cx="578" cy="150"/>
                <a:chOff x="613" y="2566"/>
                <a:chExt cx="721" cy="144"/>
              </a:xfrm>
            </p:grpSpPr>
            <p:sp>
              <p:nvSpPr>
                <p:cNvPr id="6740" name="Google Shape;6740;p95"/>
                <p:cNvSpPr/>
                <p:nvPr/>
              </p:nvSpPr>
              <p:spPr>
                <a:xfrm>
                  <a:off x="613" y="2566"/>
                  <a:ext cx="721" cy="14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741" name="Google Shape;6741;p95"/>
                <p:cNvSpPr/>
                <p:nvPr/>
              </p:nvSpPr>
              <p:spPr>
                <a:xfrm>
                  <a:off x="625" y="2581"/>
                  <a:ext cx="696"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6742" name="Google Shape;6742;p95"/>
              <p:cNvSpPr/>
              <p:nvPr/>
            </p:nvSpPr>
            <p:spPr>
              <a:xfrm>
                <a:off x="4220" y="1022"/>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nvGrpSpPr>
              <p:cNvPr id="6743" name="Google Shape;6743;p95"/>
              <p:cNvGrpSpPr/>
              <p:nvPr/>
            </p:nvGrpSpPr>
            <p:grpSpPr>
              <a:xfrm>
                <a:off x="4748" y="990"/>
                <a:ext cx="578" cy="134"/>
                <a:chOff x="615" y="2564"/>
                <a:chExt cx="721" cy="139"/>
              </a:xfrm>
            </p:grpSpPr>
            <p:sp>
              <p:nvSpPr>
                <p:cNvPr id="6744" name="Google Shape;6744;p95"/>
                <p:cNvSpPr/>
                <p:nvPr/>
              </p:nvSpPr>
              <p:spPr>
                <a:xfrm>
                  <a:off x="615" y="2564"/>
                  <a:ext cx="721" cy="139"/>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745" name="Google Shape;6745;p95"/>
                <p:cNvSpPr/>
                <p:nvPr/>
              </p:nvSpPr>
              <p:spPr>
                <a:xfrm>
                  <a:off x="628" y="2581"/>
                  <a:ext cx="69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6746" name="Google Shape;6746;p95"/>
              <p:cNvSpPr/>
              <p:nvPr/>
            </p:nvSpPr>
            <p:spPr>
              <a:xfrm>
                <a:off x="4220" y="1354"/>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747" name="Google Shape;6747;p95"/>
              <p:cNvSpPr/>
              <p:nvPr/>
            </p:nvSpPr>
            <p:spPr>
              <a:xfrm>
                <a:off x="4230" y="1655"/>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nvGrpSpPr>
              <p:cNvPr id="6748" name="Google Shape;6748;p95"/>
              <p:cNvGrpSpPr/>
              <p:nvPr/>
            </p:nvGrpSpPr>
            <p:grpSpPr>
              <a:xfrm>
                <a:off x="4738" y="1647"/>
                <a:ext cx="578" cy="135"/>
                <a:chOff x="618" y="2586"/>
                <a:chExt cx="720" cy="124"/>
              </a:xfrm>
            </p:grpSpPr>
            <p:sp>
              <p:nvSpPr>
                <p:cNvPr id="6749" name="Google Shape;6749;p95"/>
                <p:cNvSpPr/>
                <p:nvPr/>
              </p:nvSpPr>
              <p:spPr>
                <a:xfrm>
                  <a:off x="618" y="2586"/>
                  <a:ext cx="720" cy="12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750" name="Google Shape;6750;p95"/>
                <p:cNvSpPr/>
                <p:nvPr/>
              </p:nvSpPr>
              <p:spPr>
                <a:xfrm>
                  <a:off x="630" y="2586"/>
                  <a:ext cx="695"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6751" name="Google Shape;6751;p95"/>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6752" name="Google Shape;6752;p95"/>
              <p:cNvGrpSpPr/>
              <p:nvPr/>
            </p:nvGrpSpPr>
            <p:grpSpPr>
              <a:xfrm>
                <a:off x="4738" y="1330"/>
                <a:ext cx="588" cy="134"/>
                <a:chOff x="613" y="2571"/>
                <a:chExt cx="732" cy="134"/>
              </a:xfrm>
            </p:grpSpPr>
            <p:sp>
              <p:nvSpPr>
                <p:cNvPr id="6753" name="Google Shape;6753;p95"/>
                <p:cNvSpPr/>
                <p:nvPr/>
              </p:nvSpPr>
              <p:spPr>
                <a:xfrm>
                  <a:off x="613" y="2571"/>
                  <a:ext cx="732" cy="13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754" name="Google Shape;6754;p95"/>
                <p:cNvSpPr/>
                <p:nvPr/>
              </p:nvSpPr>
              <p:spPr>
                <a:xfrm>
                  <a:off x="625" y="2587"/>
                  <a:ext cx="720"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6755" name="Google Shape;6755;p95"/>
              <p:cNvSpPr/>
              <p:nvPr/>
            </p:nvSpPr>
            <p:spPr>
              <a:xfrm>
                <a:off x="5246" y="429"/>
                <a:ext cx="70" cy="2285"/>
              </a:xfrm>
              <a:prstGeom prst="rect">
                <a:avLst/>
              </a:prstGeom>
              <a:gradFill>
                <a:gsLst>
                  <a:gs pos="0">
                    <a:srgbClr val="333333"/>
                  </a:gs>
                  <a:gs pos="50000">
                    <a:srgbClr val="DDDDDD"/>
                  </a:gs>
                  <a:gs pos="100000">
                    <a:srgbClr val="333333"/>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756" name="Google Shape;6756;p95"/>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757" name="Google Shape;6757;p95"/>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758" name="Google Shape;6758;p95"/>
              <p:cNvSpPr/>
              <p:nvPr/>
            </p:nvSpPr>
            <p:spPr>
              <a:xfrm>
                <a:off x="5515" y="2611"/>
                <a:ext cx="50" cy="95"/>
              </a:xfrm>
              <a:prstGeom prst="ellipse">
                <a:avLst/>
              </a:prstGeom>
              <a:solidFill>
                <a:srgbClr val="3333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759" name="Google Shape;6759;p95"/>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760" name="Google Shape;6760;p95"/>
              <p:cNvSpPr/>
              <p:nvPr/>
            </p:nvSpPr>
            <p:spPr>
              <a:xfrm>
                <a:off x="4140" y="2675"/>
                <a:ext cx="1196" cy="150"/>
              </a:xfrm>
              <a:prstGeom prst="roundRect">
                <a:avLst>
                  <a:gd fmla="val 50000" name="adj"/>
                </a:avLst>
              </a:prstGeom>
              <a:solidFill>
                <a:srgbClr val="DDDDDD"/>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761" name="Google Shape;6761;p95"/>
              <p:cNvSpPr/>
              <p:nvPr/>
            </p:nvSpPr>
            <p:spPr>
              <a:xfrm>
                <a:off x="4210" y="2714"/>
                <a:ext cx="1066" cy="79"/>
              </a:xfrm>
              <a:prstGeom prst="roundRect">
                <a:avLst>
                  <a:gd fmla="val 50000" name="adj"/>
                </a:avLst>
              </a:prstGeom>
              <a:gradFill>
                <a:gsLst>
                  <a:gs pos="0">
                    <a:schemeClr val="dk2"/>
                  </a:gs>
                  <a:gs pos="100000">
                    <a:schemeClr val="lt2"/>
                  </a:gs>
                </a:gsLst>
                <a:lin ang="0" scaled="0"/>
              </a:gra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762" name="Google Shape;6762;p95"/>
              <p:cNvSpPr/>
              <p:nvPr/>
            </p:nvSpPr>
            <p:spPr>
              <a:xfrm>
                <a:off x="4309" y="2382"/>
                <a:ext cx="159" cy="142"/>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763" name="Google Shape;6763;p95"/>
              <p:cNvSpPr/>
              <p:nvPr/>
            </p:nvSpPr>
            <p:spPr>
              <a:xfrm>
                <a:off x="4489" y="2382"/>
                <a:ext cx="159" cy="142"/>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Noto Sans Symbols"/>
                  <a:buNone/>
                </a:pPr>
                <a:r>
                  <a:t/>
                </a:r>
                <a:endParaRPr b="0" i="0" sz="1800" u="none" cap="none" strike="noStrike">
                  <a:solidFill>
                    <a:srgbClr val="FF0000"/>
                  </a:solidFill>
                  <a:latin typeface="Arial"/>
                  <a:ea typeface="Arial"/>
                  <a:cs typeface="Arial"/>
                  <a:sym typeface="Arial"/>
                </a:endParaRPr>
              </a:p>
            </p:txBody>
          </p:sp>
          <p:sp>
            <p:nvSpPr>
              <p:cNvPr id="6764" name="Google Shape;6764;p95"/>
              <p:cNvSpPr/>
              <p:nvPr/>
            </p:nvSpPr>
            <p:spPr>
              <a:xfrm>
                <a:off x="4658" y="2382"/>
                <a:ext cx="159" cy="142"/>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765" name="Google Shape;6765;p95"/>
              <p:cNvSpPr/>
              <p:nvPr/>
            </p:nvSpPr>
            <p:spPr>
              <a:xfrm>
                <a:off x="5067" y="1837"/>
                <a:ext cx="80" cy="759"/>
              </a:xfrm>
              <a:prstGeom prst="rect">
                <a:avLst/>
              </a:prstGeom>
              <a:solidFill>
                <a:srgbClr val="29292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cxnSp>
          <p:nvCxnSpPr>
            <p:cNvPr id="6766" name="Google Shape;6766;p95"/>
            <p:cNvCxnSpPr>
              <a:endCxn id="6761" idx="0"/>
            </p:cNvCxnSpPr>
            <p:nvPr/>
          </p:nvCxnSpPr>
          <p:spPr>
            <a:xfrm flipH="1" rot="10800000">
              <a:off x="8100145" y="4971713"/>
              <a:ext cx="83400" cy="94800"/>
            </a:xfrm>
            <a:prstGeom prst="straightConnector1">
              <a:avLst/>
            </a:prstGeom>
            <a:noFill/>
            <a:ln cap="flat" cmpd="sng" w="9525">
              <a:solidFill>
                <a:schemeClr val="dk1"/>
              </a:solidFill>
              <a:prstDash val="solid"/>
              <a:miter lim="800000"/>
              <a:headEnd len="sm" w="sm" type="none"/>
              <a:tailEnd len="sm" w="sm" type="none"/>
            </a:ln>
          </p:spPr>
        </p:cxnSp>
        <p:grpSp>
          <p:nvGrpSpPr>
            <p:cNvPr id="6767" name="Google Shape;6767;p95"/>
            <p:cNvGrpSpPr/>
            <p:nvPr/>
          </p:nvGrpSpPr>
          <p:grpSpPr>
            <a:xfrm>
              <a:off x="2821259" y="4737483"/>
              <a:ext cx="806605" cy="606348"/>
              <a:chOff x="2821259" y="5835340"/>
              <a:chExt cx="806605" cy="606348"/>
            </a:xfrm>
          </p:grpSpPr>
          <p:sp>
            <p:nvSpPr>
              <p:cNvPr id="6768" name="Google Shape;6768;p95"/>
              <p:cNvSpPr/>
              <p:nvPr/>
            </p:nvSpPr>
            <p:spPr>
              <a:xfrm>
                <a:off x="2821259" y="5861824"/>
                <a:ext cx="227300" cy="579864"/>
              </a:xfrm>
              <a:custGeom>
                <a:rect b="b" l="l" r="r" t="t"/>
                <a:pathLst>
                  <a:path extrusionOk="0" h="10000" w="10333">
                    <a:moveTo>
                      <a:pt x="0" y="10000"/>
                    </a:moveTo>
                    <a:lnTo>
                      <a:pt x="10000" y="0"/>
                    </a:lnTo>
                    <a:lnTo>
                      <a:pt x="10333" y="8347"/>
                    </a:lnTo>
                    <a:lnTo>
                      <a:pt x="0" y="10000"/>
                    </a:lnTo>
                    <a:close/>
                  </a:path>
                </a:pathLst>
              </a:custGeom>
              <a:gradFill>
                <a:gsLst>
                  <a:gs pos="0">
                    <a:schemeClr val="lt1"/>
                  </a:gs>
                  <a:gs pos="100000">
                    <a:srgbClr val="BFBFBF"/>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769" name="Google Shape;6769;p95"/>
              <p:cNvSpPr/>
              <p:nvPr/>
            </p:nvSpPr>
            <p:spPr>
              <a:xfrm>
                <a:off x="3028886" y="5876693"/>
                <a:ext cx="502333" cy="472699"/>
              </a:xfrm>
              <a:prstGeom prst="rect">
                <a:avLst/>
              </a:prstGeom>
              <a:solidFill>
                <a:schemeClr val="lt1"/>
              </a:solidFill>
              <a:ln cap="flat" cmpd="sng" w="12700">
                <a:solidFill>
                  <a:schemeClr val="dk1"/>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6770" name="Google Shape;6770;p95"/>
              <p:cNvSpPr/>
              <p:nvPr/>
            </p:nvSpPr>
            <p:spPr>
              <a:xfrm>
                <a:off x="3032188" y="5882716"/>
                <a:ext cx="502750" cy="153452"/>
              </a:xfrm>
              <a:prstGeom prst="rect">
                <a:avLst/>
              </a:prstGeom>
              <a:solidFill>
                <a:srgbClr val="CC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6771" name="Google Shape;6771;p95"/>
              <p:cNvSpPr txBox="1"/>
              <p:nvPr/>
            </p:nvSpPr>
            <p:spPr>
              <a:xfrm>
                <a:off x="2950236" y="5835340"/>
                <a:ext cx="677628"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000"/>
                  <a:buFont typeface="Calibri"/>
                  <a:buNone/>
                </a:pPr>
                <a:r>
                  <a:rPr b="0" i="0" lang="en-US" sz="1000" u="none" cap="none" strike="noStrike">
                    <a:solidFill>
                      <a:srgbClr val="FFFFFF"/>
                    </a:solidFill>
                    <a:latin typeface="Calibri"/>
                    <a:ea typeface="Calibri"/>
                    <a:cs typeface="Calibri"/>
                    <a:sym typeface="Calibri"/>
                  </a:rPr>
                  <a:t>network</a:t>
                </a:r>
                <a:endParaRPr/>
              </a:p>
              <a:p>
                <a:pPr indent="0" lvl="0" marL="0" marR="0" rtl="0" algn="ctr">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link</a:t>
                </a:r>
                <a:endParaRPr/>
              </a:p>
              <a:p>
                <a:pPr indent="0" lvl="0" marL="0" marR="0" rtl="0" algn="ctr">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physical</a:t>
                </a:r>
                <a:endParaRPr b="0" i="0" sz="2400" u="none" cap="none" strike="noStrike">
                  <a:solidFill>
                    <a:srgbClr val="000000"/>
                  </a:solidFill>
                  <a:latin typeface="Calibri"/>
                  <a:ea typeface="Calibri"/>
                  <a:cs typeface="Calibri"/>
                  <a:sym typeface="Calibri"/>
                </a:endParaRPr>
              </a:p>
            </p:txBody>
          </p:sp>
          <p:cxnSp>
            <p:nvCxnSpPr>
              <p:cNvPr id="6772" name="Google Shape;6772;p95"/>
              <p:cNvCxnSpPr/>
              <p:nvPr/>
            </p:nvCxnSpPr>
            <p:spPr>
              <a:xfrm>
                <a:off x="3034394" y="6034764"/>
                <a:ext cx="493108" cy="0"/>
              </a:xfrm>
              <a:prstGeom prst="straightConnector1">
                <a:avLst/>
              </a:prstGeom>
              <a:noFill/>
              <a:ln cap="flat" cmpd="sng" w="12700">
                <a:solidFill>
                  <a:schemeClr val="dk1"/>
                </a:solidFill>
                <a:prstDash val="solid"/>
                <a:miter lim="800000"/>
                <a:headEnd len="sm" w="sm" type="none"/>
                <a:tailEnd len="sm" w="sm" type="none"/>
              </a:ln>
            </p:spPr>
          </p:cxnSp>
          <p:cxnSp>
            <p:nvCxnSpPr>
              <p:cNvPr id="6773" name="Google Shape;6773;p95"/>
              <p:cNvCxnSpPr/>
              <p:nvPr/>
            </p:nvCxnSpPr>
            <p:spPr>
              <a:xfrm>
                <a:off x="3034394" y="6187164"/>
                <a:ext cx="493108" cy="0"/>
              </a:xfrm>
              <a:prstGeom prst="straightConnector1">
                <a:avLst/>
              </a:prstGeom>
              <a:noFill/>
              <a:ln cap="flat" cmpd="sng" w="12700">
                <a:solidFill>
                  <a:schemeClr val="dk1"/>
                </a:solidFill>
                <a:prstDash val="solid"/>
                <a:miter lim="800000"/>
                <a:headEnd len="sm" w="sm" type="none"/>
                <a:tailEnd len="sm" w="sm" type="none"/>
              </a:ln>
            </p:spPr>
          </p:cxnSp>
        </p:grpSp>
        <p:grpSp>
          <p:nvGrpSpPr>
            <p:cNvPr id="6774" name="Google Shape;6774;p95"/>
            <p:cNvGrpSpPr/>
            <p:nvPr/>
          </p:nvGrpSpPr>
          <p:grpSpPr>
            <a:xfrm>
              <a:off x="3977268" y="4735086"/>
              <a:ext cx="806605" cy="606348"/>
              <a:chOff x="2821259" y="5835340"/>
              <a:chExt cx="806605" cy="606348"/>
            </a:xfrm>
          </p:grpSpPr>
          <p:sp>
            <p:nvSpPr>
              <p:cNvPr id="6775" name="Google Shape;6775;p95"/>
              <p:cNvSpPr/>
              <p:nvPr/>
            </p:nvSpPr>
            <p:spPr>
              <a:xfrm>
                <a:off x="2821259" y="5861824"/>
                <a:ext cx="227300" cy="579864"/>
              </a:xfrm>
              <a:custGeom>
                <a:rect b="b" l="l" r="r" t="t"/>
                <a:pathLst>
                  <a:path extrusionOk="0" h="10000" w="10333">
                    <a:moveTo>
                      <a:pt x="0" y="10000"/>
                    </a:moveTo>
                    <a:lnTo>
                      <a:pt x="10000" y="0"/>
                    </a:lnTo>
                    <a:lnTo>
                      <a:pt x="10333" y="8347"/>
                    </a:lnTo>
                    <a:lnTo>
                      <a:pt x="0" y="10000"/>
                    </a:lnTo>
                    <a:close/>
                  </a:path>
                </a:pathLst>
              </a:custGeom>
              <a:gradFill>
                <a:gsLst>
                  <a:gs pos="0">
                    <a:schemeClr val="lt1"/>
                  </a:gs>
                  <a:gs pos="100000">
                    <a:srgbClr val="BFBFBF"/>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776" name="Google Shape;6776;p95"/>
              <p:cNvSpPr/>
              <p:nvPr/>
            </p:nvSpPr>
            <p:spPr>
              <a:xfrm>
                <a:off x="3028886" y="5876693"/>
                <a:ext cx="502333" cy="472699"/>
              </a:xfrm>
              <a:prstGeom prst="rect">
                <a:avLst/>
              </a:prstGeom>
              <a:solidFill>
                <a:schemeClr val="lt1"/>
              </a:solidFill>
              <a:ln cap="flat" cmpd="sng" w="12700">
                <a:solidFill>
                  <a:schemeClr val="dk1"/>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6777" name="Google Shape;6777;p95"/>
              <p:cNvSpPr/>
              <p:nvPr/>
            </p:nvSpPr>
            <p:spPr>
              <a:xfrm>
                <a:off x="3032188" y="5882716"/>
                <a:ext cx="502750" cy="153452"/>
              </a:xfrm>
              <a:prstGeom prst="rect">
                <a:avLst/>
              </a:prstGeom>
              <a:solidFill>
                <a:srgbClr val="CC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6778" name="Google Shape;6778;p95"/>
              <p:cNvSpPr txBox="1"/>
              <p:nvPr/>
            </p:nvSpPr>
            <p:spPr>
              <a:xfrm>
                <a:off x="2950236" y="5835340"/>
                <a:ext cx="677628"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000"/>
                  <a:buFont typeface="Calibri"/>
                  <a:buNone/>
                </a:pPr>
                <a:r>
                  <a:rPr b="0" i="0" lang="en-US" sz="1000" u="none" cap="none" strike="noStrike">
                    <a:solidFill>
                      <a:srgbClr val="FFFFFF"/>
                    </a:solidFill>
                    <a:latin typeface="Calibri"/>
                    <a:ea typeface="Calibri"/>
                    <a:cs typeface="Calibri"/>
                    <a:sym typeface="Calibri"/>
                  </a:rPr>
                  <a:t>network</a:t>
                </a:r>
                <a:endParaRPr/>
              </a:p>
              <a:p>
                <a:pPr indent="0" lvl="0" marL="0" marR="0" rtl="0" algn="ctr">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link</a:t>
                </a:r>
                <a:endParaRPr/>
              </a:p>
              <a:p>
                <a:pPr indent="0" lvl="0" marL="0" marR="0" rtl="0" algn="ctr">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physical</a:t>
                </a:r>
                <a:endParaRPr b="0" i="0" sz="2400" u="none" cap="none" strike="noStrike">
                  <a:solidFill>
                    <a:srgbClr val="000000"/>
                  </a:solidFill>
                  <a:latin typeface="Calibri"/>
                  <a:ea typeface="Calibri"/>
                  <a:cs typeface="Calibri"/>
                  <a:sym typeface="Calibri"/>
                </a:endParaRPr>
              </a:p>
            </p:txBody>
          </p:sp>
          <p:cxnSp>
            <p:nvCxnSpPr>
              <p:cNvPr id="6779" name="Google Shape;6779;p95"/>
              <p:cNvCxnSpPr/>
              <p:nvPr/>
            </p:nvCxnSpPr>
            <p:spPr>
              <a:xfrm>
                <a:off x="3034394" y="6034764"/>
                <a:ext cx="493108" cy="0"/>
              </a:xfrm>
              <a:prstGeom prst="straightConnector1">
                <a:avLst/>
              </a:prstGeom>
              <a:noFill/>
              <a:ln cap="flat" cmpd="sng" w="12700">
                <a:solidFill>
                  <a:schemeClr val="dk1"/>
                </a:solidFill>
                <a:prstDash val="solid"/>
                <a:miter lim="800000"/>
                <a:headEnd len="sm" w="sm" type="none"/>
                <a:tailEnd len="sm" w="sm" type="none"/>
              </a:ln>
            </p:spPr>
          </p:cxnSp>
          <p:cxnSp>
            <p:nvCxnSpPr>
              <p:cNvPr id="6780" name="Google Shape;6780;p95"/>
              <p:cNvCxnSpPr/>
              <p:nvPr/>
            </p:nvCxnSpPr>
            <p:spPr>
              <a:xfrm>
                <a:off x="3034394" y="6187164"/>
                <a:ext cx="493108" cy="0"/>
              </a:xfrm>
              <a:prstGeom prst="straightConnector1">
                <a:avLst/>
              </a:prstGeom>
              <a:noFill/>
              <a:ln cap="flat" cmpd="sng" w="12700">
                <a:solidFill>
                  <a:schemeClr val="dk1"/>
                </a:solidFill>
                <a:prstDash val="solid"/>
                <a:miter lim="800000"/>
                <a:headEnd len="sm" w="sm" type="none"/>
                <a:tailEnd len="sm" w="sm" type="none"/>
              </a:ln>
            </p:spPr>
          </p:cxnSp>
        </p:grpSp>
        <p:grpSp>
          <p:nvGrpSpPr>
            <p:cNvPr id="6781" name="Google Shape;6781;p95"/>
            <p:cNvGrpSpPr/>
            <p:nvPr/>
          </p:nvGrpSpPr>
          <p:grpSpPr>
            <a:xfrm>
              <a:off x="4943707" y="4739525"/>
              <a:ext cx="806605" cy="606348"/>
              <a:chOff x="2821259" y="5835340"/>
              <a:chExt cx="806605" cy="606348"/>
            </a:xfrm>
          </p:grpSpPr>
          <p:sp>
            <p:nvSpPr>
              <p:cNvPr id="6782" name="Google Shape;6782;p95"/>
              <p:cNvSpPr/>
              <p:nvPr/>
            </p:nvSpPr>
            <p:spPr>
              <a:xfrm>
                <a:off x="2821259" y="5861824"/>
                <a:ext cx="227300" cy="579864"/>
              </a:xfrm>
              <a:custGeom>
                <a:rect b="b" l="l" r="r" t="t"/>
                <a:pathLst>
                  <a:path extrusionOk="0" h="10000" w="10333">
                    <a:moveTo>
                      <a:pt x="0" y="10000"/>
                    </a:moveTo>
                    <a:lnTo>
                      <a:pt x="10000" y="0"/>
                    </a:lnTo>
                    <a:lnTo>
                      <a:pt x="10333" y="8347"/>
                    </a:lnTo>
                    <a:lnTo>
                      <a:pt x="0" y="10000"/>
                    </a:lnTo>
                    <a:close/>
                  </a:path>
                </a:pathLst>
              </a:custGeom>
              <a:gradFill>
                <a:gsLst>
                  <a:gs pos="0">
                    <a:schemeClr val="lt1"/>
                  </a:gs>
                  <a:gs pos="100000">
                    <a:srgbClr val="BFBFBF"/>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783" name="Google Shape;6783;p95"/>
              <p:cNvSpPr/>
              <p:nvPr/>
            </p:nvSpPr>
            <p:spPr>
              <a:xfrm>
                <a:off x="3028886" y="5876693"/>
                <a:ext cx="502333" cy="472699"/>
              </a:xfrm>
              <a:prstGeom prst="rect">
                <a:avLst/>
              </a:prstGeom>
              <a:solidFill>
                <a:schemeClr val="lt1"/>
              </a:solidFill>
              <a:ln cap="flat" cmpd="sng" w="12700">
                <a:solidFill>
                  <a:schemeClr val="dk1"/>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6784" name="Google Shape;6784;p95"/>
              <p:cNvSpPr/>
              <p:nvPr/>
            </p:nvSpPr>
            <p:spPr>
              <a:xfrm>
                <a:off x="3032188" y="5882716"/>
                <a:ext cx="502750" cy="153452"/>
              </a:xfrm>
              <a:prstGeom prst="rect">
                <a:avLst/>
              </a:prstGeom>
              <a:solidFill>
                <a:srgbClr val="CC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6785" name="Google Shape;6785;p95"/>
              <p:cNvSpPr txBox="1"/>
              <p:nvPr/>
            </p:nvSpPr>
            <p:spPr>
              <a:xfrm>
                <a:off x="2950236" y="5835340"/>
                <a:ext cx="677628"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000"/>
                  <a:buFont typeface="Calibri"/>
                  <a:buNone/>
                </a:pPr>
                <a:r>
                  <a:rPr b="0" i="0" lang="en-US" sz="1000" u="none" cap="none" strike="noStrike">
                    <a:solidFill>
                      <a:srgbClr val="FFFFFF"/>
                    </a:solidFill>
                    <a:latin typeface="Calibri"/>
                    <a:ea typeface="Calibri"/>
                    <a:cs typeface="Calibri"/>
                    <a:sym typeface="Calibri"/>
                  </a:rPr>
                  <a:t>network</a:t>
                </a:r>
                <a:endParaRPr/>
              </a:p>
              <a:p>
                <a:pPr indent="0" lvl="0" marL="0" marR="0" rtl="0" algn="ctr">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link</a:t>
                </a:r>
                <a:endParaRPr/>
              </a:p>
              <a:p>
                <a:pPr indent="0" lvl="0" marL="0" marR="0" rtl="0" algn="ctr">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physical</a:t>
                </a:r>
                <a:endParaRPr b="0" i="0" sz="2400" u="none" cap="none" strike="noStrike">
                  <a:solidFill>
                    <a:srgbClr val="000000"/>
                  </a:solidFill>
                  <a:latin typeface="Calibri"/>
                  <a:ea typeface="Calibri"/>
                  <a:cs typeface="Calibri"/>
                  <a:sym typeface="Calibri"/>
                </a:endParaRPr>
              </a:p>
            </p:txBody>
          </p:sp>
          <p:cxnSp>
            <p:nvCxnSpPr>
              <p:cNvPr id="6786" name="Google Shape;6786;p95"/>
              <p:cNvCxnSpPr/>
              <p:nvPr/>
            </p:nvCxnSpPr>
            <p:spPr>
              <a:xfrm>
                <a:off x="3034394" y="6034764"/>
                <a:ext cx="493108" cy="0"/>
              </a:xfrm>
              <a:prstGeom prst="straightConnector1">
                <a:avLst/>
              </a:prstGeom>
              <a:noFill/>
              <a:ln cap="flat" cmpd="sng" w="12700">
                <a:solidFill>
                  <a:schemeClr val="dk1"/>
                </a:solidFill>
                <a:prstDash val="solid"/>
                <a:miter lim="800000"/>
                <a:headEnd len="sm" w="sm" type="none"/>
                <a:tailEnd len="sm" w="sm" type="none"/>
              </a:ln>
            </p:spPr>
          </p:cxnSp>
          <p:cxnSp>
            <p:nvCxnSpPr>
              <p:cNvPr id="6787" name="Google Shape;6787;p95"/>
              <p:cNvCxnSpPr/>
              <p:nvPr/>
            </p:nvCxnSpPr>
            <p:spPr>
              <a:xfrm>
                <a:off x="3034394" y="6187164"/>
                <a:ext cx="493108" cy="0"/>
              </a:xfrm>
              <a:prstGeom prst="straightConnector1">
                <a:avLst/>
              </a:prstGeom>
              <a:noFill/>
              <a:ln cap="flat" cmpd="sng" w="12700">
                <a:solidFill>
                  <a:schemeClr val="dk1"/>
                </a:solidFill>
                <a:prstDash val="solid"/>
                <a:miter lim="800000"/>
                <a:headEnd len="sm" w="sm" type="none"/>
                <a:tailEnd len="sm" w="sm" type="none"/>
              </a:ln>
            </p:spPr>
          </p:cxnSp>
        </p:grpSp>
        <p:grpSp>
          <p:nvGrpSpPr>
            <p:cNvPr id="6788" name="Google Shape;6788;p95"/>
            <p:cNvGrpSpPr/>
            <p:nvPr/>
          </p:nvGrpSpPr>
          <p:grpSpPr>
            <a:xfrm>
              <a:off x="5820935" y="4737036"/>
              <a:ext cx="806605" cy="606348"/>
              <a:chOff x="2821259" y="5835340"/>
              <a:chExt cx="806605" cy="606348"/>
            </a:xfrm>
          </p:grpSpPr>
          <p:sp>
            <p:nvSpPr>
              <p:cNvPr id="6789" name="Google Shape;6789;p95"/>
              <p:cNvSpPr/>
              <p:nvPr/>
            </p:nvSpPr>
            <p:spPr>
              <a:xfrm>
                <a:off x="2821259" y="5861824"/>
                <a:ext cx="227300" cy="579864"/>
              </a:xfrm>
              <a:custGeom>
                <a:rect b="b" l="l" r="r" t="t"/>
                <a:pathLst>
                  <a:path extrusionOk="0" h="10000" w="10333">
                    <a:moveTo>
                      <a:pt x="0" y="10000"/>
                    </a:moveTo>
                    <a:lnTo>
                      <a:pt x="10000" y="0"/>
                    </a:lnTo>
                    <a:lnTo>
                      <a:pt x="10333" y="8347"/>
                    </a:lnTo>
                    <a:lnTo>
                      <a:pt x="0" y="10000"/>
                    </a:lnTo>
                    <a:close/>
                  </a:path>
                </a:pathLst>
              </a:custGeom>
              <a:gradFill>
                <a:gsLst>
                  <a:gs pos="0">
                    <a:schemeClr val="lt1"/>
                  </a:gs>
                  <a:gs pos="100000">
                    <a:srgbClr val="BFBFBF"/>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790" name="Google Shape;6790;p95"/>
              <p:cNvSpPr/>
              <p:nvPr/>
            </p:nvSpPr>
            <p:spPr>
              <a:xfrm>
                <a:off x="3028886" y="5876693"/>
                <a:ext cx="502333" cy="472699"/>
              </a:xfrm>
              <a:prstGeom prst="rect">
                <a:avLst/>
              </a:prstGeom>
              <a:solidFill>
                <a:schemeClr val="lt1"/>
              </a:solidFill>
              <a:ln cap="flat" cmpd="sng" w="12700">
                <a:solidFill>
                  <a:schemeClr val="dk1"/>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6791" name="Google Shape;6791;p95"/>
              <p:cNvSpPr/>
              <p:nvPr/>
            </p:nvSpPr>
            <p:spPr>
              <a:xfrm>
                <a:off x="3032188" y="5882716"/>
                <a:ext cx="502750" cy="153452"/>
              </a:xfrm>
              <a:prstGeom prst="rect">
                <a:avLst/>
              </a:prstGeom>
              <a:solidFill>
                <a:srgbClr val="CC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6792" name="Google Shape;6792;p95"/>
              <p:cNvSpPr txBox="1"/>
              <p:nvPr/>
            </p:nvSpPr>
            <p:spPr>
              <a:xfrm>
                <a:off x="2950236" y="5835340"/>
                <a:ext cx="677628"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000"/>
                  <a:buFont typeface="Calibri"/>
                  <a:buNone/>
                </a:pPr>
                <a:r>
                  <a:rPr b="0" i="0" lang="en-US" sz="1000" u="none" cap="none" strike="noStrike">
                    <a:solidFill>
                      <a:srgbClr val="FFFFFF"/>
                    </a:solidFill>
                    <a:latin typeface="Calibri"/>
                    <a:ea typeface="Calibri"/>
                    <a:cs typeface="Calibri"/>
                    <a:sym typeface="Calibri"/>
                  </a:rPr>
                  <a:t>network</a:t>
                </a:r>
                <a:endParaRPr/>
              </a:p>
              <a:p>
                <a:pPr indent="0" lvl="0" marL="0" marR="0" rtl="0" algn="ctr">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link</a:t>
                </a:r>
                <a:endParaRPr/>
              </a:p>
              <a:p>
                <a:pPr indent="0" lvl="0" marL="0" marR="0" rtl="0" algn="ctr">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physical</a:t>
                </a:r>
                <a:endParaRPr b="0" i="0" sz="2400" u="none" cap="none" strike="noStrike">
                  <a:solidFill>
                    <a:srgbClr val="000000"/>
                  </a:solidFill>
                  <a:latin typeface="Calibri"/>
                  <a:ea typeface="Calibri"/>
                  <a:cs typeface="Calibri"/>
                  <a:sym typeface="Calibri"/>
                </a:endParaRPr>
              </a:p>
            </p:txBody>
          </p:sp>
          <p:cxnSp>
            <p:nvCxnSpPr>
              <p:cNvPr id="6793" name="Google Shape;6793;p95"/>
              <p:cNvCxnSpPr/>
              <p:nvPr/>
            </p:nvCxnSpPr>
            <p:spPr>
              <a:xfrm>
                <a:off x="3034394" y="6034764"/>
                <a:ext cx="493108" cy="0"/>
              </a:xfrm>
              <a:prstGeom prst="straightConnector1">
                <a:avLst/>
              </a:prstGeom>
              <a:noFill/>
              <a:ln cap="flat" cmpd="sng" w="12700">
                <a:solidFill>
                  <a:schemeClr val="dk1"/>
                </a:solidFill>
                <a:prstDash val="solid"/>
                <a:miter lim="800000"/>
                <a:headEnd len="sm" w="sm" type="none"/>
                <a:tailEnd len="sm" w="sm" type="none"/>
              </a:ln>
            </p:spPr>
          </p:cxnSp>
          <p:cxnSp>
            <p:nvCxnSpPr>
              <p:cNvPr id="6794" name="Google Shape;6794;p95"/>
              <p:cNvCxnSpPr/>
              <p:nvPr/>
            </p:nvCxnSpPr>
            <p:spPr>
              <a:xfrm>
                <a:off x="3034394" y="6187164"/>
                <a:ext cx="493108" cy="0"/>
              </a:xfrm>
              <a:prstGeom prst="straightConnector1">
                <a:avLst/>
              </a:prstGeom>
              <a:noFill/>
              <a:ln cap="flat" cmpd="sng" w="12700">
                <a:solidFill>
                  <a:schemeClr val="dk1"/>
                </a:solidFill>
                <a:prstDash val="solid"/>
                <a:miter lim="800000"/>
                <a:headEnd len="sm" w="sm" type="none"/>
                <a:tailEnd len="sm" w="sm" type="none"/>
              </a:ln>
            </p:spPr>
          </p:cxnSp>
        </p:grpSp>
        <p:grpSp>
          <p:nvGrpSpPr>
            <p:cNvPr id="6795" name="Google Shape;6795;p95"/>
            <p:cNvGrpSpPr/>
            <p:nvPr/>
          </p:nvGrpSpPr>
          <p:grpSpPr>
            <a:xfrm>
              <a:off x="6790401" y="4730432"/>
              <a:ext cx="677628" cy="553998"/>
              <a:chOff x="6839228" y="4734871"/>
              <a:chExt cx="677628" cy="553998"/>
            </a:xfrm>
          </p:grpSpPr>
          <p:sp>
            <p:nvSpPr>
              <p:cNvPr id="6796" name="Google Shape;6796;p95"/>
              <p:cNvSpPr/>
              <p:nvPr/>
            </p:nvSpPr>
            <p:spPr>
              <a:xfrm>
                <a:off x="6917878" y="4776224"/>
                <a:ext cx="502333" cy="472699"/>
              </a:xfrm>
              <a:prstGeom prst="rect">
                <a:avLst/>
              </a:prstGeom>
              <a:solidFill>
                <a:schemeClr val="lt1"/>
              </a:solidFill>
              <a:ln cap="flat" cmpd="sng" w="12700">
                <a:solidFill>
                  <a:schemeClr val="dk1"/>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6797" name="Google Shape;6797;p95"/>
              <p:cNvSpPr/>
              <p:nvPr/>
            </p:nvSpPr>
            <p:spPr>
              <a:xfrm>
                <a:off x="6921180" y="4782247"/>
                <a:ext cx="502750" cy="153452"/>
              </a:xfrm>
              <a:prstGeom prst="rect">
                <a:avLst/>
              </a:prstGeom>
              <a:solidFill>
                <a:srgbClr val="CC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6798" name="Google Shape;6798;p95"/>
              <p:cNvSpPr txBox="1"/>
              <p:nvPr/>
            </p:nvSpPr>
            <p:spPr>
              <a:xfrm>
                <a:off x="6839228" y="4734871"/>
                <a:ext cx="677628"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000"/>
                  <a:buFont typeface="Calibri"/>
                  <a:buNone/>
                </a:pPr>
                <a:r>
                  <a:rPr b="0" i="0" lang="en-US" sz="1000" u="none" cap="none" strike="noStrike">
                    <a:solidFill>
                      <a:srgbClr val="FFFFFF"/>
                    </a:solidFill>
                    <a:latin typeface="Calibri"/>
                    <a:ea typeface="Calibri"/>
                    <a:cs typeface="Calibri"/>
                    <a:sym typeface="Calibri"/>
                  </a:rPr>
                  <a:t>network</a:t>
                </a:r>
                <a:endParaRPr/>
              </a:p>
              <a:p>
                <a:pPr indent="0" lvl="0" marL="0" marR="0" rtl="0" algn="ctr">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link</a:t>
                </a:r>
                <a:endParaRPr/>
              </a:p>
              <a:p>
                <a:pPr indent="0" lvl="0" marL="0" marR="0" rtl="0" algn="ctr">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physical</a:t>
                </a:r>
                <a:endParaRPr b="0" i="0" sz="2400" u="none" cap="none" strike="noStrike">
                  <a:solidFill>
                    <a:srgbClr val="000000"/>
                  </a:solidFill>
                  <a:latin typeface="Calibri"/>
                  <a:ea typeface="Calibri"/>
                  <a:cs typeface="Calibri"/>
                  <a:sym typeface="Calibri"/>
                </a:endParaRPr>
              </a:p>
            </p:txBody>
          </p:sp>
          <p:cxnSp>
            <p:nvCxnSpPr>
              <p:cNvPr id="6799" name="Google Shape;6799;p95"/>
              <p:cNvCxnSpPr/>
              <p:nvPr/>
            </p:nvCxnSpPr>
            <p:spPr>
              <a:xfrm>
                <a:off x="6923386" y="4934295"/>
                <a:ext cx="493108" cy="0"/>
              </a:xfrm>
              <a:prstGeom prst="straightConnector1">
                <a:avLst/>
              </a:prstGeom>
              <a:noFill/>
              <a:ln cap="flat" cmpd="sng" w="12700">
                <a:solidFill>
                  <a:schemeClr val="dk1"/>
                </a:solidFill>
                <a:prstDash val="solid"/>
                <a:miter lim="800000"/>
                <a:headEnd len="sm" w="sm" type="none"/>
                <a:tailEnd len="sm" w="sm" type="none"/>
              </a:ln>
            </p:spPr>
          </p:cxnSp>
          <p:cxnSp>
            <p:nvCxnSpPr>
              <p:cNvPr id="6800" name="Google Shape;6800;p95"/>
              <p:cNvCxnSpPr/>
              <p:nvPr/>
            </p:nvCxnSpPr>
            <p:spPr>
              <a:xfrm>
                <a:off x="6923386" y="5086695"/>
                <a:ext cx="493108" cy="0"/>
              </a:xfrm>
              <a:prstGeom prst="straightConnector1">
                <a:avLst/>
              </a:prstGeom>
              <a:noFill/>
              <a:ln cap="flat" cmpd="sng" w="12700">
                <a:solidFill>
                  <a:schemeClr val="dk1"/>
                </a:solidFill>
                <a:prstDash val="solid"/>
                <a:miter lim="800000"/>
                <a:headEnd len="sm" w="sm" type="none"/>
                <a:tailEnd len="sm" w="sm" type="none"/>
              </a:ln>
            </p:spPr>
          </p:cxnSp>
        </p:grpSp>
        <p:grpSp>
          <p:nvGrpSpPr>
            <p:cNvPr id="6801" name="Google Shape;6801;p95"/>
            <p:cNvGrpSpPr/>
            <p:nvPr/>
          </p:nvGrpSpPr>
          <p:grpSpPr>
            <a:xfrm>
              <a:off x="3865017" y="5237488"/>
              <a:ext cx="397110" cy="220011"/>
              <a:chOff x="7493876" y="2774731"/>
              <a:chExt cx="1481958" cy="894622"/>
            </a:xfrm>
          </p:grpSpPr>
          <p:sp>
            <p:nvSpPr>
              <p:cNvPr id="6802" name="Google Shape;6802;p95"/>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6803" name="Google Shape;6803;p95"/>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6804" name="Google Shape;6804;p95"/>
              <p:cNvGrpSpPr/>
              <p:nvPr/>
            </p:nvGrpSpPr>
            <p:grpSpPr>
              <a:xfrm>
                <a:off x="7713663" y="2848339"/>
                <a:ext cx="1042107" cy="425543"/>
                <a:chOff x="7786941" y="2884917"/>
                <a:chExt cx="897649" cy="353919"/>
              </a:xfrm>
            </p:grpSpPr>
            <p:sp>
              <p:nvSpPr>
                <p:cNvPr id="6805" name="Google Shape;6805;p95"/>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806" name="Google Shape;6806;p95"/>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807" name="Google Shape;6807;p95"/>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808" name="Google Shape;6808;p95"/>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6809" name="Google Shape;6809;p95"/>
            <p:cNvGrpSpPr/>
            <p:nvPr/>
          </p:nvGrpSpPr>
          <p:grpSpPr>
            <a:xfrm>
              <a:off x="4829352" y="5236839"/>
              <a:ext cx="397110" cy="220011"/>
              <a:chOff x="7493876" y="2774731"/>
              <a:chExt cx="1481958" cy="894622"/>
            </a:xfrm>
          </p:grpSpPr>
          <p:sp>
            <p:nvSpPr>
              <p:cNvPr id="6810" name="Google Shape;6810;p95"/>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6811" name="Google Shape;6811;p95"/>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6812" name="Google Shape;6812;p95"/>
              <p:cNvGrpSpPr/>
              <p:nvPr/>
            </p:nvGrpSpPr>
            <p:grpSpPr>
              <a:xfrm>
                <a:off x="7713663" y="2848339"/>
                <a:ext cx="1042107" cy="425543"/>
                <a:chOff x="7786941" y="2884917"/>
                <a:chExt cx="897649" cy="353919"/>
              </a:xfrm>
            </p:grpSpPr>
            <p:sp>
              <p:nvSpPr>
                <p:cNvPr id="6813" name="Google Shape;6813;p95"/>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814" name="Google Shape;6814;p95"/>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815" name="Google Shape;6815;p95"/>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816" name="Google Shape;6816;p95"/>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6817" name="Google Shape;6817;p95"/>
            <p:cNvGrpSpPr/>
            <p:nvPr/>
          </p:nvGrpSpPr>
          <p:grpSpPr>
            <a:xfrm>
              <a:off x="5769528" y="5235642"/>
              <a:ext cx="397110" cy="220011"/>
              <a:chOff x="7493876" y="2774731"/>
              <a:chExt cx="1481958" cy="894622"/>
            </a:xfrm>
          </p:grpSpPr>
          <p:sp>
            <p:nvSpPr>
              <p:cNvPr id="6818" name="Google Shape;6818;p95"/>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6819" name="Google Shape;6819;p95"/>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6820" name="Google Shape;6820;p95"/>
              <p:cNvGrpSpPr/>
              <p:nvPr/>
            </p:nvGrpSpPr>
            <p:grpSpPr>
              <a:xfrm>
                <a:off x="7713663" y="2848339"/>
                <a:ext cx="1042107" cy="425543"/>
                <a:chOff x="7786941" y="2884917"/>
                <a:chExt cx="897649" cy="353919"/>
              </a:xfrm>
            </p:grpSpPr>
            <p:sp>
              <p:nvSpPr>
                <p:cNvPr id="6821" name="Google Shape;6821;p95"/>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822" name="Google Shape;6822;p95"/>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823" name="Google Shape;6823;p95"/>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824" name="Google Shape;6824;p95"/>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6825" name="Google Shape;6825;p95"/>
            <p:cNvGrpSpPr/>
            <p:nvPr/>
          </p:nvGrpSpPr>
          <p:grpSpPr>
            <a:xfrm>
              <a:off x="7234028" y="5229057"/>
              <a:ext cx="397110" cy="220011"/>
              <a:chOff x="7493876" y="2774731"/>
              <a:chExt cx="1481958" cy="894622"/>
            </a:xfrm>
          </p:grpSpPr>
          <p:sp>
            <p:nvSpPr>
              <p:cNvPr id="6826" name="Google Shape;6826;p95"/>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6827" name="Google Shape;6827;p95"/>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6828" name="Google Shape;6828;p95"/>
              <p:cNvGrpSpPr/>
              <p:nvPr/>
            </p:nvGrpSpPr>
            <p:grpSpPr>
              <a:xfrm>
                <a:off x="7713663" y="2848339"/>
                <a:ext cx="1042107" cy="425543"/>
                <a:chOff x="7786941" y="2884917"/>
                <a:chExt cx="897649" cy="353919"/>
              </a:xfrm>
            </p:grpSpPr>
            <p:sp>
              <p:nvSpPr>
                <p:cNvPr id="6829" name="Google Shape;6829;p95"/>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830" name="Google Shape;6830;p95"/>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831" name="Google Shape;6831;p95"/>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832" name="Google Shape;6832;p95"/>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6833" name="Google Shape;6833;p95"/>
            <p:cNvGrpSpPr/>
            <p:nvPr/>
          </p:nvGrpSpPr>
          <p:grpSpPr>
            <a:xfrm>
              <a:off x="7453267" y="4541042"/>
              <a:ext cx="677628" cy="553998"/>
              <a:chOff x="6839228" y="4734871"/>
              <a:chExt cx="677628" cy="553998"/>
            </a:xfrm>
          </p:grpSpPr>
          <p:sp>
            <p:nvSpPr>
              <p:cNvPr id="6834" name="Google Shape;6834;p95"/>
              <p:cNvSpPr/>
              <p:nvPr/>
            </p:nvSpPr>
            <p:spPr>
              <a:xfrm>
                <a:off x="6917878" y="4776224"/>
                <a:ext cx="502333" cy="472699"/>
              </a:xfrm>
              <a:prstGeom prst="rect">
                <a:avLst/>
              </a:prstGeom>
              <a:solidFill>
                <a:schemeClr val="lt1"/>
              </a:solidFill>
              <a:ln cap="flat" cmpd="sng" w="12700">
                <a:solidFill>
                  <a:schemeClr val="dk1"/>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6835" name="Google Shape;6835;p95"/>
              <p:cNvSpPr/>
              <p:nvPr/>
            </p:nvSpPr>
            <p:spPr>
              <a:xfrm>
                <a:off x="6921180" y="4782247"/>
                <a:ext cx="502750" cy="153452"/>
              </a:xfrm>
              <a:prstGeom prst="rect">
                <a:avLst/>
              </a:prstGeom>
              <a:solidFill>
                <a:srgbClr val="CC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6836" name="Google Shape;6836;p95"/>
              <p:cNvSpPr txBox="1"/>
              <p:nvPr/>
            </p:nvSpPr>
            <p:spPr>
              <a:xfrm>
                <a:off x="6839228" y="4734871"/>
                <a:ext cx="677628"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000"/>
                  <a:buFont typeface="Calibri"/>
                  <a:buNone/>
                </a:pPr>
                <a:r>
                  <a:rPr b="0" i="0" lang="en-US" sz="1000" u="none" cap="none" strike="noStrike">
                    <a:solidFill>
                      <a:srgbClr val="FFFFFF"/>
                    </a:solidFill>
                    <a:latin typeface="Calibri"/>
                    <a:ea typeface="Calibri"/>
                    <a:cs typeface="Calibri"/>
                    <a:sym typeface="Calibri"/>
                  </a:rPr>
                  <a:t>network</a:t>
                </a:r>
                <a:endParaRPr/>
              </a:p>
              <a:p>
                <a:pPr indent="0" lvl="0" marL="0" marR="0" rtl="0" algn="ctr">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link</a:t>
                </a:r>
                <a:endParaRPr/>
              </a:p>
              <a:p>
                <a:pPr indent="0" lvl="0" marL="0" marR="0" rtl="0" algn="ctr">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physical</a:t>
                </a:r>
                <a:endParaRPr b="0" i="0" sz="2400" u="none" cap="none" strike="noStrike">
                  <a:solidFill>
                    <a:srgbClr val="000000"/>
                  </a:solidFill>
                  <a:latin typeface="Calibri"/>
                  <a:ea typeface="Calibri"/>
                  <a:cs typeface="Calibri"/>
                  <a:sym typeface="Calibri"/>
                </a:endParaRPr>
              </a:p>
            </p:txBody>
          </p:sp>
          <p:cxnSp>
            <p:nvCxnSpPr>
              <p:cNvPr id="6837" name="Google Shape;6837;p95"/>
              <p:cNvCxnSpPr/>
              <p:nvPr/>
            </p:nvCxnSpPr>
            <p:spPr>
              <a:xfrm>
                <a:off x="6923386" y="4934295"/>
                <a:ext cx="493108" cy="0"/>
              </a:xfrm>
              <a:prstGeom prst="straightConnector1">
                <a:avLst/>
              </a:prstGeom>
              <a:noFill/>
              <a:ln cap="flat" cmpd="sng" w="12700">
                <a:solidFill>
                  <a:schemeClr val="dk1"/>
                </a:solidFill>
                <a:prstDash val="solid"/>
                <a:miter lim="800000"/>
                <a:headEnd len="sm" w="sm" type="none"/>
                <a:tailEnd len="sm" w="sm" type="none"/>
              </a:ln>
            </p:spPr>
          </p:cxnSp>
          <p:cxnSp>
            <p:nvCxnSpPr>
              <p:cNvPr id="6838" name="Google Shape;6838;p95"/>
              <p:cNvCxnSpPr/>
              <p:nvPr/>
            </p:nvCxnSpPr>
            <p:spPr>
              <a:xfrm>
                <a:off x="6923386" y="5086695"/>
                <a:ext cx="493108" cy="0"/>
              </a:xfrm>
              <a:prstGeom prst="straightConnector1">
                <a:avLst/>
              </a:prstGeom>
              <a:noFill/>
              <a:ln cap="flat" cmpd="sng" w="12700">
                <a:solidFill>
                  <a:schemeClr val="dk1"/>
                </a:solidFill>
                <a:prstDash val="solid"/>
                <a:miter lim="800000"/>
                <a:headEnd len="sm" w="sm" type="none"/>
                <a:tailEnd len="sm" w="sm" type="none"/>
              </a:ln>
            </p:spPr>
          </p:cxnSp>
        </p:grpSp>
        <p:grpSp>
          <p:nvGrpSpPr>
            <p:cNvPr id="6839" name="Google Shape;6839;p95"/>
            <p:cNvGrpSpPr/>
            <p:nvPr/>
          </p:nvGrpSpPr>
          <p:grpSpPr>
            <a:xfrm>
              <a:off x="7804288" y="5036846"/>
              <a:ext cx="397110" cy="220011"/>
              <a:chOff x="7493876" y="2774731"/>
              <a:chExt cx="1481958" cy="894622"/>
            </a:xfrm>
          </p:grpSpPr>
          <p:sp>
            <p:nvSpPr>
              <p:cNvPr id="6840" name="Google Shape;6840;p95"/>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6841" name="Google Shape;6841;p95"/>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6842" name="Google Shape;6842;p95"/>
              <p:cNvGrpSpPr/>
              <p:nvPr/>
            </p:nvGrpSpPr>
            <p:grpSpPr>
              <a:xfrm>
                <a:off x="7713663" y="2848339"/>
                <a:ext cx="1042107" cy="425543"/>
                <a:chOff x="7786941" y="2884917"/>
                <a:chExt cx="897649" cy="353919"/>
              </a:xfrm>
            </p:grpSpPr>
            <p:sp>
              <p:nvSpPr>
                <p:cNvPr id="6843" name="Google Shape;6843;p95"/>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844" name="Google Shape;6844;p95"/>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845" name="Google Shape;6845;p95"/>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846" name="Google Shape;6846;p95"/>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cxnSp>
          <p:nvCxnSpPr>
            <p:cNvPr id="6847" name="Google Shape;6847;p95"/>
            <p:cNvCxnSpPr/>
            <p:nvPr/>
          </p:nvCxnSpPr>
          <p:spPr>
            <a:xfrm>
              <a:off x="3569596" y="4866525"/>
              <a:ext cx="589045" cy="0"/>
            </a:xfrm>
            <a:prstGeom prst="straightConnector1">
              <a:avLst/>
            </a:prstGeom>
            <a:noFill/>
            <a:ln cap="flat" cmpd="sng" w="34925">
              <a:solidFill>
                <a:srgbClr val="C00000"/>
              </a:solidFill>
              <a:prstDash val="solid"/>
              <a:miter lim="800000"/>
              <a:headEnd len="med" w="med" type="triangle"/>
              <a:tailEnd len="med" w="med" type="triangle"/>
            </a:ln>
          </p:spPr>
        </p:cxnSp>
        <p:cxnSp>
          <p:nvCxnSpPr>
            <p:cNvPr id="6848" name="Google Shape;6848;p95"/>
            <p:cNvCxnSpPr/>
            <p:nvPr/>
          </p:nvCxnSpPr>
          <p:spPr>
            <a:xfrm>
              <a:off x="4699026" y="4876800"/>
              <a:ext cx="432470" cy="0"/>
            </a:xfrm>
            <a:prstGeom prst="straightConnector1">
              <a:avLst/>
            </a:prstGeom>
            <a:noFill/>
            <a:ln cap="flat" cmpd="sng" w="34925">
              <a:solidFill>
                <a:srgbClr val="C00000"/>
              </a:solidFill>
              <a:prstDash val="solid"/>
              <a:miter lim="800000"/>
              <a:headEnd len="med" w="med" type="triangle"/>
              <a:tailEnd len="med" w="med" type="triangle"/>
            </a:ln>
          </p:spPr>
        </p:cxnSp>
        <p:cxnSp>
          <p:nvCxnSpPr>
            <p:cNvPr id="6849" name="Google Shape;6849;p95"/>
            <p:cNvCxnSpPr/>
            <p:nvPr/>
          </p:nvCxnSpPr>
          <p:spPr>
            <a:xfrm>
              <a:off x="5665618" y="4878724"/>
              <a:ext cx="359401" cy="0"/>
            </a:xfrm>
            <a:prstGeom prst="straightConnector1">
              <a:avLst/>
            </a:prstGeom>
            <a:noFill/>
            <a:ln cap="flat" cmpd="sng" w="34925">
              <a:solidFill>
                <a:srgbClr val="C00000"/>
              </a:solidFill>
              <a:prstDash val="solid"/>
              <a:miter lim="800000"/>
              <a:headEnd len="med" w="med" type="triangle"/>
              <a:tailEnd len="med" w="med" type="triangle"/>
            </a:ln>
          </p:spPr>
        </p:cxnSp>
        <p:cxnSp>
          <p:nvCxnSpPr>
            <p:cNvPr id="6850" name="Google Shape;6850;p95"/>
            <p:cNvCxnSpPr/>
            <p:nvPr/>
          </p:nvCxnSpPr>
          <p:spPr>
            <a:xfrm>
              <a:off x="6548703" y="4872297"/>
              <a:ext cx="307209" cy="4503"/>
            </a:xfrm>
            <a:prstGeom prst="straightConnector1">
              <a:avLst/>
            </a:prstGeom>
            <a:noFill/>
            <a:ln cap="flat" cmpd="sng" w="34925">
              <a:solidFill>
                <a:srgbClr val="C00000"/>
              </a:solidFill>
              <a:prstDash val="solid"/>
              <a:miter lim="800000"/>
              <a:headEnd len="med" w="med" type="triangle"/>
              <a:tailEnd len="med" w="med" type="triangle"/>
            </a:ln>
          </p:spPr>
        </p:cxnSp>
        <p:cxnSp>
          <p:nvCxnSpPr>
            <p:cNvPr id="6851" name="Google Shape;6851;p95"/>
            <p:cNvCxnSpPr/>
            <p:nvPr/>
          </p:nvCxnSpPr>
          <p:spPr>
            <a:xfrm flipH="1" rot="10800000">
              <a:off x="7390356" y="4659682"/>
              <a:ext cx="133611" cy="263048"/>
            </a:xfrm>
            <a:prstGeom prst="straightConnector1">
              <a:avLst/>
            </a:prstGeom>
            <a:noFill/>
            <a:ln cap="flat" cmpd="sng" w="34925">
              <a:solidFill>
                <a:srgbClr val="C00000"/>
              </a:solidFill>
              <a:prstDash val="solid"/>
              <a:miter lim="800000"/>
              <a:headEnd len="med" w="med" type="triangle"/>
              <a:tailEnd len="med" w="med" type="triangle"/>
            </a:ln>
          </p:spPr>
        </p:cxnSp>
        <p:cxnSp>
          <p:nvCxnSpPr>
            <p:cNvPr id="6852" name="Google Shape;6852;p95"/>
            <p:cNvCxnSpPr/>
            <p:nvPr/>
          </p:nvCxnSpPr>
          <p:spPr>
            <a:xfrm flipH="1" rot="10800000">
              <a:off x="8049738" y="4480142"/>
              <a:ext cx="446562" cy="185475"/>
            </a:xfrm>
            <a:prstGeom prst="straightConnector1">
              <a:avLst/>
            </a:prstGeom>
            <a:noFill/>
            <a:ln cap="flat" cmpd="sng" w="34925">
              <a:solidFill>
                <a:srgbClr val="C00000"/>
              </a:solidFill>
              <a:prstDash val="solid"/>
              <a:miter lim="800000"/>
              <a:headEnd len="med" w="med" type="triangle"/>
              <a:tailEnd len="med" w="med" type="triangle"/>
            </a:ln>
          </p:spPr>
        </p:cxnSp>
        <p:cxnSp>
          <p:nvCxnSpPr>
            <p:cNvPr id="6853" name="Google Shape;6853;p95"/>
            <p:cNvCxnSpPr/>
            <p:nvPr/>
          </p:nvCxnSpPr>
          <p:spPr>
            <a:xfrm>
              <a:off x="1972527" y="4375922"/>
              <a:ext cx="1046246" cy="480001"/>
            </a:xfrm>
            <a:prstGeom prst="straightConnector1">
              <a:avLst/>
            </a:prstGeom>
            <a:noFill/>
            <a:ln cap="flat" cmpd="sng" w="34925">
              <a:solidFill>
                <a:srgbClr val="C00000"/>
              </a:solidFill>
              <a:prstDash val="solid"/>
              <a:miter lim="800000"/>
              <a:headEnd len="med" w="med" type="triangle"/>
              <a:tailEnd len="med" w="med" type="triangle"/>
            </a:ln>
          </p:spPr>
        </p:cxnSp>
        <p:sp>
          <p:nvSpPr>
            <p:cNvPr id="6854" name="Google Shape;6854;p95"/>
            <p:cNvSpPr txBox="1"/>
            <p:nvPr/>
          </p:nvSpPr>
          <p:spPr>
            <a:xfrm>
              <a:off x="2595431" y="4190565"/>
              <a:ext cx="5636864"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hop-by-hop (in-network) implementation of reliable data transfer</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02"/>
                                        </p:tgtEl>
                                        <p:attrNameLst>
                                          <p:attrName>style.visibility</p:attrName>
                                        </p:attrNameLst>
                                      </p:cBhvr>
                                      <p:to>
                                        <p:strVal val="visible"/>
                                      </p:to>
                                    </p:set>
                                    <p:animEffect filter="fade" transition="in">
                                      <p:cBhvr>
                                        <p:cTn dur="500"/>
                                        <p:tgtEl>
                                          <p:spTgt spid="65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56"/>
                                        </p:tgtEl>
                                        <p:attrNameLst>
                                          <p:attrName>style.visibility</p:attrName>
                                        </p:attrNameLst>
                                      </p:cBhvr>
                                      <p:to>
                                        <p:strVal val="visible"/>
                                      </p:to>
                                    </p:set>
                                    <p:animEffect filter="fade" transition="in">
                                      <p:cBhvr>
                                        <p:cTn dur="500"/>
                                        <p:tgtEl>
                                          <p:spTgt spid="66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9" name="Shape 6859"/>
        <p:cNvGrpSpPr/>
        <p:nvPr/>
      </p:nvGrpSpPr>
      <p:grpSpPr>
        <a:xfrm>
          <a:off x="0" y="0"/>
          <a:ext cx="0" cy="0"/>
          <a:chOff x="0" y="0"/>
          <a:chExt cx="0" cy="0"/>
        </a:xfrm>
      </p:grpSpPr>
      <p:sp>
        <p:nvSpPr>
          <p:cNvPr id="6860" name="Google Shape;6860;p96"/>
          <p:cNvSpPr txBox="1"/>
          <p:nvPr>
            <p:ph type="title"/>
          </p:nvPr>
        </p:nvSpPr>
        <p:spPr>
          <a:xfrm>
            <a:off x="0" y="193405"/>
            <a:ext cx="105156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800"/>
              <a:buFont typeface="Calibri"/>
              <a:buNone/>
            </a:pPr>
            <a:r>
              <a:rPr lang="en-US" sz="5000"/>
              <a:t>The end-end argument</a:t>
            </a:r>
            <a:endParaRPr sz="4600"/>
          </a:p>
        </p:txBody>
      </p:sp>
      <p:grpSp>
        <p:nvGrpSpPr>
          <p:cNvPr id="6861" name="Google Shape;6861;p96"/>
          <p:cNvGrpSpPr/>
          <p:nvPr/>
        </p:nvGrpSpPr>
        <p:grpSpPr>
          <a:xfrm>
            <a:off x="394252" y="2527851"/>
            <a:ext cx="10917900" cy="3953614"/>
            <a:chOff x="622852" y="2604051"/>
            <a:chExt cx="10917900" cy="3953614"/>
          </a:xfrm>
        </p:grpSpPr>
        <p:sp>
          <p:nvSpPr>
            <p:cNvPr id="6862" name="Google Shape;6862;p96"/>
            <p:cNvSpPr txBox="1"/>
            <p:nvPr/>
          </p:nvSpPr>
          <p:spPr>
            <a:xfrm>
              <a:off x="833679" y="2696215"/>
              <a:ext cx="10513200" cy="3666300"/>
            </a:xfrm>
            <a:prstGeom prst="rect">
              <a:avLst/>
            </a:prstGeom>
            <a:noFill/>
            <a:ln>
              <a:noFill/>
            </a:ln>
          </p:spPr>
          <p:txBody>
            <a:bodyPr anchorCtr="0" anchor="t" bIns="45700" lIns="91425" spcFirstLastPara="1" rIns="91425" wrap="square" tIns="45700">
              <a:spAutoFit/>
            </a:bodyPr>
            <a:lstStyle/>
            <a:p>
              <a:pPr indent="0" lvl="0" marL="344488" marR="0" rtl="0" algn="l">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“The function in question can completely and correctly be implemented only with the knowledge and help of the application standing at the end points of the communication system. Therefore, providing that questioned function as a feature of the communication system itself is not possible. (Sometimes an incomplete version of the function provided by the communication system may be useful as a performance enhancement.)</a:t>
              </a:r>
              <a:endParaRPr/>
            </a:p>
            <a:p>
              <a:pPr indent="0" lvl="0" marL="0" marR="0" rtl="0" algn="l">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 </a:t>
              </a:r>
              <a:endParaRPr/>
            </a:p>
            <a:p>
              <a:pPr indent="0" lvl="0" marL="0" marR="0" rtl="0" algn="l">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We call this line of reasoning against low-level function implementation the “end-to-end argument.”</a:t>
              </a:r>
              <a:endParaRPr/>
            </a:p>
            <a:p>
              <a:pPr indent="0" lvl="0" marL="0" marR="0" rtl="0" algn="l">
                <a:lnSpc>
                  <a:spcPct val="9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863" name="Google Shape;6863;p96"/>
            <p:cNvSpPr/>
            <p:nvPr/>
          </p:nvSpPr>
          <p:spPr>
            <a:xfrm>
              <a:off x="622852" y="2604051"/>
              <a:ext cx="10917900" cy="3727500"/>
            </a:xfrm>
            <a:prstGeom prst="rect">
              <a:avLst/>
            </a:prstGeom>
            <a:noFill/>
            <a:ln cap="flat" cmpd="sng" w="381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864" name="Google Shape;6864;p96"/>
            <p:cNvSpPr txBox="1"/>
            <p:nvPr/>
          </p:nvSpPr>
          <p:spPr>
            <a:xfrm>
              <a:off x="6622472" y="6096000"/>
              <a:ext cx="3238066"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Saltzer, Reed, Clark 1981</a:t>
              </a:r>
              <a:endParaRPr/>
            </a:p>
          </p:txBody>
        </p:sp>
      </p:grpSp>
      <p:sp>
        <p:nvSpPr>
          <p:cNvPr id="6865" name="Google Shape;6865;p96"/>
          <p:cNvSpPr txBox="1"/>
          <p:nvPr/>
        </p:nvSpPr>
        <p:spPr>
          <a:xfrm>
            <a:off x="34636" y="1027763"/>
            <a:ext cx="10473900" cy="1385400"/>
          </a:xfrm>
          <a:prstGeom prst="rect">
            <a:avLst/>
          </a:prstGeom>
          <a:noFill/>
          <a:ln>
            <a:noFill/>
          </a:ln>
        </p:spPr>
        <p:txBody>
          <a:bodyPr anchorCtr="0" anchor="t" bIns="45700" lIns="91425" spcFirstLastPara="1" rIns="91425" wrap="square" tIns="45700">
            <a:spAutoFit/>
          </a:bodyPr>
          <a:lstStyle/>
          <a:p>
            <a:pPr indent="-406400" lvl="0" marL="457200" rtl="0" algn="l">
              <a:spcBef>
                <a:spcPts val="0"/>
              </a:spcBef>
              <a:spcAft>
                <a:spcPts val="0"/>
              </a:spcAft>
              <a:buClr>
                <a:srgbClr val="010F90"/>
              </a:buClr>
              <a:buSzPts val="2800"/>
              <a:buFont typeface="Noto Sans Symbols"/>
              <a:buChar char="▪"/>
            </a:pPr>
            <a:r>
              <a:rPr lang="en-US" sz="2800">
                <a:solidFill>
                  <a:schemeClr val="dk1"/>
                </a:solidFill>
                <a:latin typeface="Calibri"/>
                <a:ea typeface="Calibri"/>
                <a:cs typeface="Calibri"/>
                <a:sym typeface="Calibri"/>
              </a:rPr>
              <a:t>μερικές λειτουργίες του δικτύου (π.χ., αξιόπιστη μεταφορά δεδομένων, συμφόρηση) μπορούν να υλοποιηθούν </a:t>
            </a:r>
            <a:r>
              <a:rPr lang="en-US" sz="2800">
                <a:solidFill>
                  <a:srgbClr val="010F90"/>
                </a:solidFill>
                <a:latin typeface="Calibri"/>
                <a:ea typeface="Calibri"/>
                <a:cs typeface="Calibri"/>
                <a:sym typeface="Calibri"/>
              </a:rPr>
              <a:t>στο δίκτυο</a:t>
            </a:r>
            <a:r>
              <a:rPr lang="en-US" sz="2800">
                <a:solidFill>
                  <a:schemeClr val="dk1"/>
                </a:solidFill>
                <a:latin typeface="Calibri"/>
                <a:ea typeface="Calibri"/>
                <a:cs typeface="Calibri"/>
                <a:sym typeface="Calibri"/>
              </a:rPr>
              <a:t>, ή στο </a:t>
            </a:r>
            <a:r>
              <a:rPr lang="en-US" sz="2800">
                <a:solidFill>
                  <a:srgbClr val="3333CC"/>
                </a:solidFill>
                <a:latin typeface="Calibri"/>
                <a:ea typeface="Calibri"/>
                <a:cs typeface="Calibri"/>
                <a:sym typeface="Calibri"/>
              </a:rPr>
              <a:t>άκρο του δικτύου</a:t>
            </a:r>
            <a:endParaRPr sz="2800">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61"/>
                                        </p:tgtEl>
                                        <p:attrNameLst>
                                          <p:attrName>style.visibility</p:attrName>
                                        </p:attrNameLst>
                                      </p:cBhvr>
                                      <p:to>
                                        <p:strVal val="visible"/>
                                      </p:to>
                                    </p:set>
                                    <p:animEffect filter="fade" transition="in">
                                      <p:cBhvr>
                                        <p:cTn dur="500"/>
                                        <p:tgtEl>
                                          <p:spTgt spid="68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0" name="Shape 6870"/>
        <p:cNvGrpSpPr/>
        <p:nvPr/>
      </p:nvGrpSpPr>
      <p:grpSpPr>
        <a:xfrm>
          <a:off x="0" y="0"/>
          <a:ext cx="0" cy="0"/>
          <a:chOff x="0" y="0"/>
          <a:chExt cx="0" cy="0"/>
        </a:xfrm>
      </p:grpSpPr>
      <p:sp>
        <p:nvSpPr>
          <p:cNvPr id="6871" name="Google Shape;6871;p97"/>
          <p:cNvSpPr txBox="1"/>
          <p:nvPr>
            <p:ph type="title"/>
          </p:nvPr>
        </p:nvSpPr>
        <p:spPr>
          <a:xfrm>
            <a:off x="0" y="451825"/>
            <a:ext cx="113538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400"/>
              <a:buFont typeface="Calibri"/>
              <a:buNone/>
            </a:pPr>
            <a:r>
              <a:rPr lang="en-US" sz="5000"/>
              <a:t>Where’s the intelligence?</a:t>
            </a:r>
            <a:endParaRPr sz="5000"/>
          </a:p>
        </p:txBody>
      </p:sp>
      <p:grpSp>
        <p:nvGrpSpPr>
          <p:cNvPr id="6872" name="Google Shape;6872;p97"/>
          <p:cNvGrpSpPr/>
          <p:nvPr/>
        </p:nvGrpSpPr>
        <p:grpSpPr>
          <a:xfrm>
            <a:off x="435537" y="1971666"/>
            <a:ext cx="3436500" cy="4133432"/>
            <a:chOff x="692717" y="2243138"/>
            <a:chExt cx="3436500" cy="4133432"/>
          </a:xfrm>
        </p:grpSpPr>
        <p:sp>
          <p:nvSpPr>
            <p:cNvPr id="6873" name="Google Shape;6873;p97"/>
            <p:cNvSpPr/>
            <p:nvPr/>
          </p:nvSpPr>
          <p:spPr>
            <a:xfrm>
              <a:off x="1025226" y="2358375"/>
              <a:ext cx="2282947" cy="2781661"/>
            </a:xfrm>
            <a:custGeom>
              <a:rect b="b" l="l" r="r" t="t"/>
              <a:pathLst>
                <a:path extrusionOk="0" h="675" w="1036">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9CDFF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A close up of a logo&#10;&#10;Description automatically generated" id="6874" name="Google Shape;6874;p97"/>
            <p:cNvPicPr preferRelativeResize="0"/>
            <p:nvPr/>
          </p:nvPicPr>
          <p:blipFill rotWithShape="1">
            <a:blip r:embed="rId3">
              <a:alphaModFix/>
            </a:blip>
            <a:srcRect b="0" l="0" r="0" t="0"/>
            <a:stretch/>
          </p:blipFill>
          <p:spPr>
            <a:xfrm>
              <a:off x="767764" y="2352964"/>
              <a:ext cx="3175000" cy="2540000"/>
            </a:xfrm>
            <a:prstGeom prst="rect">
              <a:avLst/>
            </a:prstGeom>
            <a:noFill/>
            <a:ln>
              <a:noFill/>
            </a:ln>
          </p:spPr>
        </p:pic>
        <p:grpSp>
          <p:nvGrpSpPr>
            <p:cNvPr id="6875" name="Google Shape;6875;p97"/>
            <p:cNvGrpSpPr/>
            <p:nvPr/>
          </p:nvGrpSpPr>
          <p:grpSpPr>
            <a:xfrm>
              <a:off x="1481138" y="4114740"/>
              <a:ext cx="670927" cy="642997"/>
              <a:chOff x="1709738" y="4400490"/>
              <a:chExt cx="670927" cy="642997"/>
            </a:xfrm>
          </p:grpSpPr>
          <p:pic>
            <p:nvPicPr>
              <p:cNvPr id="6876" name="Google Shape;6876;p97"/>
              <p:cNvPicPr preferRelativeResize="0"/>
              <p:nvPr/>
            </p:nvPicPr>
            <p:blipFill rotWithShape="1">
              <a:blip r:embed="rId4">
                <a:alphaModFix/>
              </a:blip>
              <a:srcRect b="0" l="0" r="0" t="0"/>
              <a:stretch/>
            </p:blipFill>
            <p:spPr>
              <a:xfrm>
                <a:off x="1709738" y="4429125"/>
                <a:ext cx="614362" cy="614362"/>
              </a:xfrm>
              <a:prstGeom prst="rect">
                <a:avLst/>
              </a:prstGeom>
              <a:noFill/>
              <a:ln>
                <a:noFill/>
              </a:ln>
            </p:spPr>
          </p:pic>
          <p:pic>
            <p:nvPicPr>
              <p:cNvPr id="6877" name="Google Shape;6877;p97"/>
              <p:cNvPicPr preferRelativeResize="0"/>
              <p:nvPr/>
            </p:nvPicPr>
            <p:blipFill rotWithShape="1">
              <a:blip r:embed="rId5">
                <a:alphaModFix/>
              </a:blip>
              <a:srcRect b="0" l="0" r="0" t="0"/>
              <a:stretch/>
            </p:blipFill>
            <p:spPr>
              <a:xfrm>
                <a:off x="1870356" y="4400490"/>
                <a:ext cx="510309" cy="311786"/>
              </a:xfrm>
              <a:prstGeom prst="rect">
                <a:avLst/>
              </a:prstGeom>
              <a:noFill/>
              <a:ln>
                <a:noFill/>
              </a:ln>
            </p:spPr>
          </p:pic>
        </p:grpSp>
        <p:sp>
          <p:nvSpPr>
            <p:cNvPr id="6878" name="Google Shape;6878;p97"/>
            <p:cNvSpPr txBox="1"/>
            <p:nvPr/>
          </p:nvSpPr>
          <p:spPr>
            <a:xfrm>
              <a:off x="692717" y="5286970"/>
              <a:ext cx="3436500" cy="10896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13A3"/>
                </a:buClr>
                <a:buSzPts val="2400"/>
                <a:buFont typeface="Calibri"/>
                <a:buNone/>
              </a:pPr>
              <a:r>
                <a:rPr b="0" i="0" lang="en-US" sz="2400" u="none" cap="none" strike="noStrike">
                  <a:solidFill>
                    <a:srgbClr val="010F90"/>
                  </a:solidFill>
                  <a:latin typeface="Calibri"/>
                  <a:ea typeface="Calibri"/>
                  <a:cs typeface="Calibri"/>
                  <a:sym typeface="Calibri"/>
                </a:rPr>
                <a:t>20</a:t>
              </a:r>
              <a:r>
                <a:rPr b="0" baseline="30000" i="0" lang="en-US" sz="2400" u="none" cap="none" strike="noStrike">
                  <a:solidFill>
                    <a:srgbClr val="010F90"/>
                  </a:solidFill>
                  <a:latin typeface="Calibri"/>
                  <a:ea typeface="Calibri"/>
                  <a:cs typeface="Calibri"/>
                  <a:sym typeface="Calibri"/>
                </a:rPr>
                <a:t>th</a:t>
              </a:r>
              <a:r>
                <a:rPr b="0" i="0" lang="en-US" sz="2400" u="none" cap="none" strike="noStrike">
                  <a:solidFill>
                    <a:srgbClr val="010F90"/>
                  </a:solidFill>
                  <a:latin typeface="Calibri"/>
                  <a:ea typeface="Calibri"/>
                  <a:cs typeface="Calibri"/>
                  <a:sym typeface="Calibri"/>
                </a:rPr>
                <a:t> century phone net:</a:t>
              </a:r>
              <a:endParaRPr sz="2400"/>
            </a:p>
            <a:p>
              <a:pPr indent="-323850" lvl="0" marL="285750" marR="0" rtl="0" algn="l">
                <a:lnSpc>
                  <a:spcPct val="90000"/>
                </a:lnSpc>
                <a:spcBef>
                  <a:spcPts val="0"/>
                </a:spcBef>
                <a:spcAft>
                  <a:spcPts val="0"/>
                </a:spcAft>
                <a:buClr>
                  <a:srgbClr val="0013A3"/>
                </a:buClr>
                <a:buSzPts val="2400"/>
                <a:buFont typeface="Arial"/>
                <a:buChar char="•"/>
              </a:pPr>
              <a:r>
                <a:rPr b="0" i="0" lang="en-US" sz="2400" u="none" cap="none" strike="noStrike">
                  <a:solidFill>
                    <a:srgbClr val="000000"/>
                  </a:solidFill>
                  <a:latin typeface="Calibri"/>
                  <a:ea typeface="Calibri"/>
                  <a:cs typeface="Calibri"/>
                  <a:sym typeface="Calibri"/>
                </a:rPr>
                <a:t>intelligence/computing at network switches</a:t>
              </a:r>
              <a:endParaRPr sz="2400"/>
            </a:p>
          </p:txBody>
        </p:sp>
        <p:grpSp>
          <p:nvGrpSpPr>
            <p:cNvPr id="6879" name="Google Shape;6879;p97"/>
            <p:cNvGrpSpPr/>
            <p:nvPr/>
          </p:nvGrpSpPr>
          <p:grpSpPr>
            <a:xfrm>
              <a:off x="2876551" y="4224277"/>
              <a:ext cx="670927" cy="642997"/>
              <a:chOff x="1709738" y="4400490"/>
              <a:chExt cx="670927" cy="642997"/>
            </a:xfrm>
          </p:grpSpPr>
          <p:pic>
            <p:nvPicPr>
              <p:cNvPr id="6880" name="Google Shape;6880;p97"/>
              <p:cNvPicPr preferRelativeResize="0"/>
              <p:nvPr/>
            </p:nvPicPr>
            <p:blipFill rotWithShape="1">
              <a:blip r:embed="rId4">
                <a:alphaModFix/>
              </a:blip>
              <a:srcRect b="0" l="0" r="0" t="0"/>
              <a:stretch/>
            </p:blipFill>
            <p:spPr>
              <a:xfrm>
                <a:off x="1709738" y="4429125"/>
                <a:ext cx="614362" cy="614362"/>
              </a:xfrm>
              <a:prstGeom prst="rect">
                <a:avLst/>
              </a:prstGeom>
              <a:noFill/>
              <a:ln>
                <a:noFill/>
              </a:ln>
            </p:spPr>
          </p:pic>
          <p:pic>
            <p:nvPicPr>
              <p:cNvPr id="6881" name="Google Shape;6881;p97"/>
              <p:cNvPicPr preferRelativeResize="0"/>
              <p:nvPr/>
            </p:nvPicPr>
            <p:blipFill rotWithShape="1">
              <a:blip r:embed="rId5">
                <a:alphaModFix/>
              </a:blip>
              <a:srcRect b="0" l="0" r="0" t="0"/>
              <a:stretch/>
            </p:blipFill>
            <p:spPr>
              <a:xfrm>
                <a:off x="1870356" y="4400490"/>
                <a:ext cx="510309" cy="311786"/>
              </a:xfrm>
              <a:prstGeom prst="rect">
                <a:avLst/>
              </a:prstGeom>
              <a:noFill/>
              <a:ln>
                <a:noFill/>
              </a:ln>
            </p:spPr>
          </p:pic>
        </p:grpSp>
        <p:grpSp>
          <p:nvGrpSpPr>
            <p:cNvPr id="6882" name="Google Shape;6882;p97"/>
            <p:cNvGrpSpPr/>
            <p:nvPr/>
          </p:nvGrpSpPr>
          <p:grpSpPr>
            <a:xfrm>
              <a:off x="3000375" y="3171825"/>
              <a:ext cx="742368" cy="676275"/>
              <a:chOff x="1709738" y="4400490"/>
              <a:chExt cx="670927" cy="642997"/>
            </a:xfrm>
          </p:grpSpPr>
          <p:pic>
            <p:nvPicPr>
              <p:cNvPr id="6883" name="Google Shape;6883;p97"/>
              <p:cNvPicPr preferRelativeResize="0"/>
              <p:nvPr/>
            </p:nvPicPr>
            <p:blipFill rotWithShape="1">
              <a:blip r:embed="rId4">
                <a:alphaModFix/>
              </a:blip>
              <a:srcRect b="0" l="0" r="0" t="0"/>
              <a:stretch/>
            </p:blipFill>
            <p:spPr>
              <a:xfrm>
                <a:off x="1709738" y="4429125"/>
                <a:ext cx="614362" cy="614362"/>
              </a:xfrm>
              <a:prstGeom prst="rect">
                <a:avLst/>
              </a:prstGeom>
              <a:noFill/>
              <a:ln>
                <a:noFill/>
              </a:ln>
            </p:spPr>
          </p:pic>
          <p:pic>
            <p:nvPicPr>
              <p:cNvPr id="6884" name="Google Shape;6884;p97"/>
              <p:cNvPicPr preferRelativeResize="0"/>
              <p:nvPr/>
            </p:nvPicPr>
            <p:blipFill rotWithShape="1">
              <a:blip r:embed="rId5">
                <a:alphaModFix/>
              </a:blip>
              <a:srcRect b="0" l="0" r="0" t="0"/>
              <a:stretch/>
            </p:blipFill>
            <p:spPr>
              <a:xfrm>
                <a:off x="1870356" y="4400490"/>
                <a:ext cx="510309" cy="311786"/>
              </a:xfrm>
              <a:prstGeom prst="rect">
                <a:avLst/>
              </a:prstGeom>
              <a:noFill/>
              <a:ln>
                <a:noFill/>
              </a:ln>
            </p:spPr>
          </p:pic>
        </p:grpSp>
        <p:grpSp>
          <p:nvGrpSpPr>
            <p:cNvPr id="6885" name="Google Shape;6885;p97"/>
            <p:cNvGrpSpPr/>
            <p:nvPr/>
          </p:nvGrpSpPr>
          <p:grpSpPr>
            <a:xfrm>
              <a:off x="1943099" y="2243138"/>
              <a:ext cx="494717" cy="500060"/>
              <a:chOff x="1709738" y="4400490"/>
              <a:chExt cx="670927" cy="642997"/>
            </a:xfrm>
          </p:grpSpPr>
          <p:pic>
            <p:nvPicPr>
              <p:cNvPr id="6886" name="Google Shape;6886;p97"/>
              <p:cNvPicPr preferRelativeResize="0"/>
              <p:nvPr/>
            </p:nvPicPr>
            <p:blipFill rotWithShape="1">
              <a:blip r:embed="rId4">
                <a:alphaModFix/>
              </a:blip>
              <a:srcRect b="0" l="0" r="0" t="0"/>
              <a:stretch/>
            </p:blipFill>
            <p:spPr>
              <a:xfrm>
                <a:off x="1709738" y="4429125"/>
                <a:ext cx="614362" cy="614362"/>
              </a:xfrm>
              <a:prstGeom prst="rect">
                <a:avLst/>
              </a:prstGeom>
              <a:noFill/>
              <a:ln>
                <a:noFill/>
              </a:ln>
            </p:spPr>
          </p:pic>
          <p:pic>
            <p:nvPicPr>
              <p:cNvPr id="6887" name="Google Shape;6887;p97"/>
              <p:cNvPicPr preferRelativeResize="0"/>
              <p:nvPr/>
            </p:nvPicPr>
            <p:blipFill rotWithShape="1">
              <a:blip r:embed="rId5">
                <a:alphaModFix/>
              </a:blip>
              <a:srcRect b="0" l="0" r="0" t="0"/>
              <a:stretch/>
            </p:blipFill>
            <p:spPr>
              <a:xfrm>
                <a:off x="1870356" y="4400490"/>
                <a:ext cx="510309" cy="311786"/>
              </a:xfrm>
              <a:prstGeom prst="rect">
                <a:avLst/>
              </a:prstGeom>
              <a:noFill/>
              <a:ln>
                <a:noFill/>
              </a:ln>
            </p:spPr>
          </p:pic>
        </p:grpSp>
        <p:grpSp>
          <p:nvGrpSpPr>
            <p:cNvPr id="6888" name="Google Shape;6888;p97"/>
            <p:cNvGrpSpPr/>
            <p:nvPr/>
          </p:nvGrpSpPr>
          <p:grpSpPr>
            <a:xfrm>
              <a:off x="2867026" y="2424113"/>
              <a:ext cx="623304" cy="557210"/>
              <a:chOff x="1709738" y="4400490"/>
              <a:chExt cx="670927" cy="642997"/>
            </a:xfrm>
          </p:grpSpPr>
          <p:pic>
            <p:nvPicPr>
              <p:cNvPr id="6889" name="Google Shape;6889;p97"/>
              <p:cNvPicPr preferRelativeResize="0"/>
              <p:nvPr/>
            </p:nvPicPr>
            <p:blipFill rotWithShape="1">
              <a:blip r:embed="rId4">
                <a:alphaModFix/>
              </a:blip>
              <a:srcRect b="0" l="0" r="0" t="0"/>
              <a:stretch/>
            </p:blipFill>
            <p:spPr>
              <a:xfrm>
                <a:off x="1709738" y="4429125"/>
                <a:ext cx="614362" cy="614362"/>
              </a:xfrm>
              <a:prstGeom prst="rect">
                <a:avLst/>
              </a:prstGeom>
              <a:noFill/>
              <a:ln>
                <a:noFill/>
              </a:ln>
            </p:spPr>
          </p:pic>
          <p:pic>
            <p:nvPicPr>
              <p:cNvPr id="6890" name="Google Shape;6890;p97"/>
              <p:cNvPicPr preferRelativeResize="0"/>
              <p:nvPr/>
            </p:nvPicPr>
            <p:blipFill rotWithShape="1">
              <a:blip r:embed="rId5">
                <a:alphaModFix/>
              </a:blip>
              <a:srcRect b="0" l="0" r="0" t="0"/>
              <a:stretch/>
            </p:blipFill>
            <p:spPr>
              <a:xfrm>
                <a:off x="1870356" y="4400490"/>
                <a:ext cx="510309" cy="311786"/>
              </a:xfrm>
              <a:prstGeom prst="rect">
                <a:avLst/>
              </a:prstGeom>
              <a:noFill/>
              <a:ln>
                <a:noFill/>
              </a:ln>
            </p:spPr>
          </p:pic>
        </p:grpSp>
        <p:grpSp>
          <p:nvGrpSpPr>
            <p:cNvPr id="6891" name="Google Shape;6891;p97"/>
            <p:cNvGrpSpPr/>
            <p:nvPr/>
          </p:nvGrpSpPr>
          <p:grpSpPr>
            <a:xfrm>
              <a:off x="1081089" y="2838451"/>
              <a:ext cx="623304" cy="557210"/>
              <a:chOff x="1709738" y="4400490"/>
              <a:chExt cx="670927" cy="642997"/>
            </a:xfrm>
          </p:grpSpPr>
          <p:pic>
            <p:nvPicPr>
              <p:cNvPr id="6892" name="Google Shape;6892;p97"/>
              <p:cNvPicPr preferRelativeResize="0"/>
              <p:nvPr/>
            </p:nvPicPr>
            <p:blipFill rotWithShape="1">
              <a:blip r:embed="rId4">
                <a:alphaModFix/>
              </a:blip>
              <a:srcRect b="0" l="0" r="0" t="0"/>
              <a:stretch/>
            </p:blipFill>
            <p:spPr>
              <a:xfrm>
                <a:off x="1709738" y="4429125"/>
                <a:ext cx="614362" cy="614362"/>
              </a:xfrm>
              <a:prstGeom prst="rect">
                <a:avLst/>
              </a:prstGeom>
              <a:noFill/>
              <a:ln>
                <a:noFill/>
              </a:ln>
            </p:spPr>
          </p:pic>
          <p:pic>
            <p:nvPicPr>
              <p:cNvPr id="6893" name="Google Shape;6893;p97"/>
              <p:cNvPicPr preferRelativeResize="0"/>
              <p:nvPr/>
            </p:nvPicPr>
            <p:blipFill rotWithShape="1">
              <a:blip r:embed="rId5">
                <a:alphaModFix/>
              </a:blip>
              <a:srcRect b="0" l="0" r="0" t="0"/>
              <a:stretch/>
            </p:blipFill>
            <p:spPr>
              <a:xfrm>
                <a:off x="1870356" y="4400490"/>
                <a:ext cx="510309" cy="311786"/>
              </a:xfrm>
              <a:prstGeom prst="rect">
                <a:avLst/>
              </a:prstGeom>
              <a:noFill/>
              <a:ln>
                <a:noFill/>
              </a:ln>
            </p:spPr>
          </p:pic>
        </p:grpSp>
        <p:grpSp>
          <p:nvGrpSpPr>
            <p:cNvPr id="6894" name="Google Shape;6894;p97"/>
            <p:cNvGrpSpPr/>
            <p:nvPr/>
          </p:nvGrpSpPr>
          <p:grpSpPr>
            <a:xfrm>
              <a:off x="719139" y="3590926"/>
              <a:ext cx="623304" cy="557210"/>
              <a:chOff x="1709738" y="4400490"/>
              <a:chExt cx="670927" cy="642997"/>
            </a:xfrm>
          </p:grpSpPr>
          <p:pic>
            <p:nvPicPr>
              <p:cNvPr id="6895" name="Google Shape;6895;p97"/>
              <p:cNvPicPr preferRelativeResize="0"/>
              <p:nvPr/>
            </p:nvPicPr>
            <p:blipFill rotWithShape="1">
              <a:blip r:embed="rId4">
                <a:alphaModFix/>
              </a:blip>
              <a:srcRect b="0" l="0" r="0" t="0"/>
              <a:stretch/>
            </p:blipFill>
            <p:spPr>
              <a:xfrm>
                <a:off x="1709738" y="4429125"/>
                <a:ext cx="614362" cy="614362"/>
              </a:xfrm>
              <a:prstGeom prst="rect">
                <a:avLst/>
              </a:prstGeom>
              <a:noFill/>
              <a:ln>
                <a:noFill/>
              </a:ln>
            </p:spPr>
          </p:pic>
          <p:pic>
            <p:nvPicPr>
              <p:cNvPr id="6896" name="Google Shape;6896;p97"/>
              <p:cNvPicPr preferRelativeResize="0"/>
              <p:nvPr/>
            </p:nvPicPr>
            <p:blipFill rotWithShape="1">
              <a:blip r:embed="rId5">
                <a:alphaModFix/>
              </a:blip>
              <a:srcRect b="0" l="0" r="0" t="0"/>
              <a:stretch/>
            </p:blipFill>
            <p:spPr>
              <a:xfrm>
                <a:off x="1870356" y="4400490"/>
                <a:ext cx="510309" cy="311786"/>
              </a:xfrm>
              <a:prstGeom prst="rect">
                <a:avLst/>
              </a:prstGeom>
              <a:noFill/>
              <a:ln>
                <a:noFill/>
              </a:ln>
            </p:spPr>
          </p:pic>
        </p:grpSp>
      </p:grpSp>
      <p:grpSp>
        <p:nvGrpSpPr>
          <p:cNvPr id="6897" name="Google Shape;6897;p97"/>
          <p:cNvGrpSpPr/>
          <p:nvPr/>
        </p:nvGrpSpPr>
        <p:grpSpPr>
          <a:xfrm>
            <a:off x="4169273" y="1790770"/>
            <a:ext cx="3360295" cy="4336938"/>
            <a:chOff x="4426457" y="2119394"/>
            <a:chExt cx="3360295" cy="4336938"/>
          </a:xfrm>
        </p:grpSpPr>
        <p:grpSp>
          <p:nvGrpSpPr>
            <p:cNvPr id="6898" name="Google Shape;6898;p97"/>
            <p:cNvGrpSpPr/>
            <p:nvPr/>
          </p:nvGrpSpPr>
          <p:grpSpPr>
            <a:xfrm>
              <a:off x="4426457" y="2119394"/>
              <a:ext cx="3360295" cy="4336938"/>
              <a:chOff x="4426457" y="2119394"/>
              <a:chExt cx="3360295" cy="4336938"/>
            </a:xfrm>
          </p:grpSpPr>
          <p:sp>
            <p:nvSpPr>
              <p:cNvPr id="6899" name="Google Shape;6899;p97"/>
              <p:cNvSpPr/>
              <p:nvPr/>
            </p:nvSpPr>
            <p:spPr>
              <a:xfrm>
                <a:off x="4807517" y="2372230"/>
                <a:ext cx="2282947" cy="2781661"/>
              </a:xfrm>
              <a:custGeom>
                <a:rect b="b" l="l" r="r" t="t"/>
                <a:pathLst>
                  <a:path extrusionOk="0" h="675" w="1036">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9CDFF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6900" name="Google Shape;6900;p97"/>
              <p:cNvGrpSpPr/>
              <p:nvPr/>
            </p:nvGrpSpPr>
            <p:grpSpPr>
              <a:xfrm>
                <a:off x="4624853" y="3711377"/>
                <a:ext cx="310186" cy="312008"/>
                <a:chOff x="877" y="1008"/>
                <a:chExt cx="2747" cy="2626"/>
              </a:xfrm>
            </p:grpSpPr>
            <p:pic>
              <p:nvPicPr>
                <p:cNvPr descr="antenna_stylized" id="6901" name="Google Shape;6901;p97"/>
                <p:cNvPicPr preferRelativeResize="0"/>
                <p:nvPr/>
              </p:nvPicPr>
              <p:blipFill rotWithShape="1">
                <a:blip r:embed="rId6">
                  <a:alphaModFix/>
                </a:blip>
                <a:srcRect b="0" l="0" r="0" t="0"/>
                <a:stretch/>
              </p:blipFill>
              <p:spPr>
                <a:xfrm>
                  <a:off x="877" y="1008"/>
                  <a:ext cx="2725" cy="1421"/>
                </a:xfrm>
                <a:prstGeom prst="rect">
                  <a:avLst/>
                </a:prstGeom>
                <a:noFill/>
                <a:ln>
                  <a:noFill/>
                </a:ln>
              </p:spPr>
            </p:pic>
            <p:pic>
              <p:nvPicPr>
                <p:cNvPr descr="laptop_keyboard" id="6902" name="Google Shape;6902;p97"/>
                <p:cNvPicPr preferRelativeResize="0"/>
                <p:nvPr/>
              </p:nvPicPr>
              <p:blipFill rotWithShape="1">
                <a:blip r:embed="rId7">
                  <a:alphaModFix/>
                </a:blip>
                <a:srcRect b="0" l="0" r="0" t="0"/>
                <a:stretch/>
              </p:blipFill>
              <p:spPr>
                <a:xfrm flipH="1" rot="109064">
                  <a:off x="1009" y="2586"/>
                  <a:ext cx="2245" cy="1013"/>
                </a:xfrm>
                <a:prstGeom prst="rect">
                  <a:avLst/>
                </a:prstGeom>
                <a:noFill/>
                <a:ln>
                  <a:noFill/>
                </a:ln>
              </p:spPr>
            </p:pic>
            <p:sp>
              <p:nvSpPr>
                <p:cNvPr id="6903" name="Google Shape;6903;p97"/>
                <p:cNvSpPr/>
                <p:nvPr/>
              </p:nvSpPr>
              <p:spPr>
                <a:xfrm>
                  <a:off x="1753" y="1603"/>
                  <a:ext cx="1807" cy="1322"/>
                </a:xfrm>
                <a:custGeom>
                  <a:rect b="b" l="l" r="r" t="t"/>
                  <a:pathLst>
                    <a:path extrusionOk="0" h="2442" w="2982">
                      <a:moveTo>
                        <a:pt x="540" y="0"/>
                      </a:moveTo>
                      <a:lnTo>
                        <a:pt x="0" y="1734"/>
                      </a:lnTo>
                      <a:lnTo>
                        <a:pt x="2394" y="2442"/>
                      </a:lnTo>
                      <a:lnTo>
                        <a:pt x="2982" y="318"/>
                      </a:lnTo>
                      <a:lnTo>
                        <a:pt x="540" y="0"/>
                      </a:lnTo>
                      <a:close/>
                    </a:path>
                  </a:pathLst>
                </a:cu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screen" id="6904" name="Google Shape;6904;p97"/>
                <p:cNvPicPr preferRelativeResize="0"/>
                <p:nvPr/>
              </p:nvPicPr>
              <p:blipFill rotWithShape="1">
                <a:blip r:embed="rId8">
                  <a:alphaModFix/>
                </a:blip>
                <a:srcRect b="0" l="0" r="0" t="0"/>
                <a:stretch/>
              </p:blipFill>
              <p:spPr>
                <a:xfrm>
                  <a:off x="1842" y="1637"/>
                  <a:ext cx="1642" cy="1203"/>
                </a:xfrm>
                <a:prstGeom prst="rect">
                  <a:avLst/>
                </a:prstGeom>
                <a:noFill/>
                <a:ln>
                  <a:noFill/>
                </a:ln>
              </p:spPr>
            </p:pic>
            <p:sp>
              <p:nvSpPr>
                <p:cNvPr id="6905" name="Google Shape;6905;p97"/>
                <p:cNvSpPr/>
                <p:nvPr/>
              </p:nvSpPr>
              <p:spPr>
                <a:xfrm>
                  <a:off x="2082" y="1564"/>
                  <a:ext cx="1531" cy="246"/>
                </a:xfrm>
                <a:custGeom>
                  <a:rect b="b" l="l" r="r" t="t"/>
                  <a:pathLst>
                    <a:path extrusionOk="0" h="455" w="2528">
                      <a:moveTo>
                        <a:pt x="14" y="0"/>
                      </a:moveTo>
                      <a:lnTo>
                        <a:pt x="2528" y="341"/>
                      </a:lnTo>
                      <a:lnTo>
                        <a:pt x="2480" y="455"/>
                      </a:lnTo>
                      <a:lnTo>
                        <a:pt x="0" y="86"/>
                      </a:lnTo>
                      <a:lnTo>
                        <a:pt x="14" y="0"/>
                      </a:lnTo>
                      <a:close/>
                    </a:path>
                  </a:pathLst>
                </a:custGeom>
                <a:gradFill>
                  <a:gsLst>
                    <a:gs pos="0">
                      <a:srgbClr val="000099"/>
                    </a:gs>
                    <a:gs pos="100000">
                      <a:srgbClr val="EAEAEA"/>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906" name="Google Shape;6906;p97"/>
                <p:cNvSpPr/>
                <p:nvPr/>
              </p:nvSpPr>
              <p:spPr>
                <a:xfrm>
                  <a:off x="1737" y="1562"/>
                  <a:ext cx="425" cy="1024"/>
                </a:xfrm>
                <a:custGeom>
                  <a:rect b="b" l="l" r="r" t="t"/>
                  <a:pathLst>
                    <a:path extrusionOk="0" h="1893" w="702">
                      <a:moveTo>
                        <a:pt x="579" y="0"/>
                      </a:moveTo>
                      <a:lnTo>
                        <a:pt x="0" y="1869"/>
                      </a:lnTo>
                      <a:lnTo>
                        <a:pt x="114" y="1893"/>
                      </a:lnTo>
                      <a:lnTo>
                        <a:pt x="702" y="51"/>
                      </a:lnTo>
                      <a:lnTo>
                        <a:pt x="579"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907" name="Google Shape;6907;p97"/>
                <p:cNvSpPr/>
                <p:nvPr/>
              </p:nvSpPr>
              <p:spPr>
                <a:xfrm>
                  <a:off x="3144" y="1745"/>
                  <a:ext cx="458" cy="1182"/>
                </a:xfrm>
                <a:custGeom>
                  <a:rect b="b" l="l" r="r" t="t"/>
                  <a:pathLst>
                    <a:path extrusionOk="0" h="2184" w="756">
                      <a:moveTo>
                        <a:pt x="756" y="0"/>
                      </a:moveTo>
                      <a:lnTo>
                        <a:pt x="138" y="2184"/>
                      </a:lnTo>
                      <a:lnTo>
                        <a:pt x="0" y="2148"/>
                      </a:lnTo>
                      <a:lnTo>
                        <a:pt x="606" y="78"/>
                      </a:lnTo>
                      <a:lnTo>
                        <a:pt x="756" y="0"/>
                      </a:lnTo>
                      <a:close/>
                    </a:path>
                  </a:pathLst>
                </a:custGeom>
                <a:gradFill>
                  <a:gsLst>
                    <a:gs pos="0">
                      <a:srgbClr val="DDDDDD"/>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908" name="Google Shape;6908;p97"/>
                <p:cNvSpPr/>
                <p:nvPr/>
              </p:nvSpPr>
              <p:spPr>
                <a:xfrm>
                  <a:off x="1732" y="2534"/>
                  <a:ext cx="1680" cy="399"/>
                </a:xfrm>
                <a:custGeom>
                  <a:rect b="b" l="l" r="r" t="t"/>
                  <a:pathLst>
                    <a:path extrusionOk="0" h="738" w="2773">
                      <a:moveTo>
                        <a:pt x="33" y="0"/>
                      </a:moveTo>
                      <a:lnTo>
                        <a:pt x="0" y="99"/>
                      </a:lnTo>
                      <a:lnTo>
                        <a:pt x="2436" y="738"/>
                      </a:lnTo>
                      <a:cubicBezTo>
                        <a:pt x="2499" y="501"/>
                        <a:pt x="2773" y="727"/>
                        <a:pt x="2373" y="603"/>
                      </a:cubicBezTo>
                      <a:lnTo>
                        <a:pt x="33" y="0"/>
                      </a:lnTo>
                      <a:close/>
                    </a:path>
                  </a:pathLst>
                </a:custGeom>
                <a:gradFill>
                  <a:gsLst>
                    <a:gs pos="0">
                      <a:srgbClr val="0000CC"/>
                    </a:gs>
                    <a:gs pos="100000">
                      <a:schemeClr val="lt1"/>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909" name="Google Shape;6909;p97"/>
                <p:cNvSpPr/>
                <p:nvPr/>
              </p:nvSpPr>
              <p:spPr>
                <a:xfrm>
                  <a:off x="3195" y="1755"/>
                  <a:ext cx="429" cy="1187"/>
                </a:xfrm>
                <a:custGeom>
                  <a:rect b="b" l="l" r="r" t="t"/>
                  <a:pathLst>
                    <a:path extrusionOk="0" h="1659" w="637">
                      <a:moveTo>
                        <a:pt x="615" y="0"/>
                      </a:moveTo>
                      <a:lnTo>
                        <a:pt x="637" y="0"/>
                      </a:lnTo>
                      <a:lnTo>
                        <a:pt x="68" y="1659"/>
                      </a:lnTo>
                      <a:lnTo>
                        <a:pt x="0" y="1647"/>
                      </a:lnTo>
                      <a:lnTo>
                        <a:pt x="615" y="0"/>
                      </a:lnTo>
                      <a:close/>
                    </a:path>
                  </a:pathLst>
                </a:custGeom>
                <a:solidFill>
                  <a:srgbClr val="4D4D4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910" name="Google Shape;6910;p97"/>
                <p:cNvSpPr/>
                <p:nvPr/>
              </p:nvSpPr>
              <p:spPr>
                <a:xfrm>
                  <a:off x="1734" y="2587"/>
                  <a:ext cx="1494" cy="394"/>
                </a:xfrm>
                <a:custGeom>
                  <a:rect b="b" l="l" r="r" t="t"/>
                  <a:pathLst>
                    <a:path extrusionOk="0" h="550" w="2216">
                      <a:moveTo>
                        <a:pt x="0" y="0"/>
                      </a:moveTo>
                      <a:lnTo>
                        <a:pt x="9" y="57"/>
                      </a:lnTo>
                      <a:lnTo>
                        <a:pt x="2164" y="550"/>
                      </a:lnTo>
                      <a:lnTo>
                        <a:pt x="2216" y="496"/>
                      </a:lnTo>
                      <a:lnTo>
                        <a:pt x="0" y="0"/>
                      </a:lnTo>
                      <a:close/>
                    </a:path>
                  </a:pathLst>
                </a:custGeom>
                <a:gradFill>
                  <a:gsLst>
                    <a:gs pos="0">
                      <a:srgbClr val="00009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6911" name="Google Shape;6911;p97"/>
                <p:cNvGrpSpPr/>
                <p:nvPr/>
              </p:nvGrpSpPr>
              <p:grpSpPr>
                <a:xfrm>
                  <a:off x="1709" y="3008"/>
                  <a:ext cx="507" cy="234"/>
                  <a:chOff x="1740" y="2642"/>
                  <a:chExt cx="752" cy="327"/>
                </a:xfrm>
              </p:grpSpPr>
              <p:sp>
                <p:nvSpPr>
                  <p:cNvPr id="6912" name="Google Shape;6912;p97"/>
                  <p:cNvSpPr/>
                  <p:nvPr/>
                </p:nvSpPr>
                <p:spPr>
                  <a:xfrm>
                    <a:off x="1740" y="2642"/>
                    <a:ext cx="752" cy="327"/>
                  </a:xfrm>
                  <a:custGeom>
                    <a:rect b="b" l="l" r="r" t="t"/>
                    <a:pathLst>
                      <a:path extrusionOk="0" h="327" w="752">
                        <a:moveTo>
                          <a:pt x="293" y="0"/>
                        </a:moveTo>
                        <a:lnTo>
                          <a:pt x="752" y="124"/>
                        </a:lnTo>
                        <a:lnTo>
                          <a:pt x="470" y="327"/>
                        </a:lnTo>
                        <a:lnTo>
                          <a:pt x="0" y="183"/>
                        </a:lnTo>
                        <a:lnTo>
                          <a:pt x="293"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913" name="Google Shape;6913;p97"/>
                  <p:cNvSpPr/>
                  <p:nvPr/>
                </p:nvSpPr>
                <p:spPr>
                  <a:xfrm>
                    <a:off x="1754" y="2649"/>
                    <a:ext cx="726" cy="311"/>
                  </a:xfrm>
                  <a:custGeom>
                    <a:rect b="b" l="l" r="r" t="t"/>
                    <a:pathLst>
                      <a:path extrusionOk="0" h="311" w="726">
                        <a:moveTo>
                          <a:pt x="282" y="0"/>
                        </a:moveTo>
                        <a:lnTo>
                          <a:pt x="726" y="119"/>
                        </a:lnTo>
                        <a:lnTo>
                          <a:pt x="457" y="311"/>
                        </a:lnTo>
                        <a:lnTo>
                          <a:pt x="0" y="173"/>
                        </a:lnTo>
                        <a:lnTo>
                          <a:pt x="282" y="0"/>
                        </a:lnTo>
                        <a:close/>
                      </a:path>
                    </a:pathLst>
                  </a:custGeom>
                  <a:gradFill>
                    <a:gsLst>
                      <a:gs pos="0">
                        <a:srgbClr val="4D4D4D"/>
                      </a:gs>
                      <a:gs pos="100000">
                        <a:srgbClr val="DDDDDD"/>
                      </a:gs>
                    </a:gsLst>
                    <a:lin ang="189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914" name="Google Shape;6914;p97"/>
                  <p:cNvSpPr/>
                  <p:nvPr/>
                </p:nvSpPr>
                <p:spPr>
                  <a:xfrm>
                    <a:off x="1808" y="2770"/>
                    <a:ext cx="258" cy="100"/>
                  </a:xfrm>
                  <a:custGeom>
                    <a:rect b="b" l="l" r="r" t="t"/>
                    <a:pathLst>
                      <a:path extrusionOk="0" h="100" w="258">
                        <a:moveTo>
                          <a:pt x="0" y="44"/>
                        </a:moveTo>
                        <a:lnTo>
                          <a:pt x="75" y="0"/>
                        </a:lnTo>
                        <a:lnTo>
                          <a:pt x="258" y="50"/>
                        </a:lnTo>
                        <a:lnTo>
                          <a:pt x="183" y="100"/>
                        </a:lnTo>
                        <a:lnTo>
                          <a:pt x="0" y="4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915" name="Google Shape;6915;p97"/>
                  <p:cNvSpPr/>
                  <p:nvPr/>
                </p:nvSpPr>
                <p:spPr>
                  <a:xfrm>
                    <a:off x="1799" y="2816"/>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916" name="Google Shape;6916;p97"/>
                  <p:cNvSpPr/>
                  <p:nvPr/>
                </p:nvSpPr>
                <p:spPr>
                  <a:xfrm>
                    <a:off x="2020" y="2834"/>
                    <a:ext cx="258" cy="102"/>
                  </a:xfrm>
                  <a:custGeom>
                    <a:rect b="b" l="l" r="r" t="t"/>
                    <a:pathLst>
                      <a:path extrusionOk="0" h="102" w="258">
                        <a:moveTo>
                          <a:pt x="0" y="46"/>
                        </a:moveTo>
                        <a:lnTo>
                          <a:pt x="71" y="0"/>
                        </a:lnTo>
                        <a:lnTo>
                          <a:pt x="258" y="52"/>
                        </a:lnTo>
                        <a:lnTo>
                          <a:pt x="183" y="102"/>
                        </a:lnTo>
                        <a:lnTo>
                          <a:pt x="0" y="4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917" name="Google Shape;6917;p97"/>
                  <p:cNvSpPr/>
                  <p:nvPr/>
                </p:nvSpPr>
                <p:spPr>
                  <a:xfrm>
                    <a:off x="2011" y="2882"/>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6918" name="Google Shape;6918;p97"/>
                <p:cNvSpPr/>
                <p:nvPr/>
              </p:nvSpPr>
              <p:spPr>
                <a:xfrm>
                  <a:off x="2577" y="3043"/>
                  <a:ext cx="614" cy="514"/>
                </a:xfrm>
                <a:custGeom>
                  <a:rect b="b" l="l" r="r" t="t"/>
                  <a:pathLst>
                    <a:path extrusionOk="0" h="792" w="990">
                      <a:moveTo>
                        <a:pt x="3" y="738"/>
                      </a:moveTo>
                      <a:lnTo>
                        <a:pt x="990" y="0"/>
                      </a:lnTo>
                      <a:lnTo>
                        <a:pt x="987" y="60"/>
                      </a:lnTo>
                      <a:lnTo>
                        <a:pt x="0" y="792"/>
                      </a:lnTo>
                      <a:lnTo>
                        <a:pt x="3" y="738"/>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919" name="Google Shape;6919;p97"/>
                <p:cNvSpPr/>
                <p:nvPr/>
              </p:nvSpPr>
              <p:spPr>
                <a:xfrm>
                  <a:off x="1010" y="3084"/>
                  <a:ext cx="1571" cy="469"/>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920" name="Google Shape;6920;p97"/>
                <p:cNvSpPr/>
                <p:nvPr/>
              </p:nvSpPr>
              <p:spPr>
                <a:xfrm>
                  <a:off x="1011" y="2998"/>
                  <a:ext cx="17" cy="95"/>
                </a:xfrm>
                <a:custGeom>
                  <a:rect b="b" l="l" r="r" t="t"/>
                  <a:pathLst>
                    <a:path extrusionOk="0" h="147" w="26">
                      <a:moveTo>
                        <a:pt x="26" y="10"/>
                      </a:moveTo>
                      <a:lnTo>
                        <a:pt x="23" y="147"/>
                      </a:lnTo>
                      <a:lnTo>
                        <a:pt x="0" y="144"/>
                      </a:lnTo>
                      <a:lnTo>
                        <a:pt x="3" y="0"/>
                      </a:lnTo>
                      <a:lnTo>
                        <a:pt x="26" y="1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921" name="Google Shape;6921;p97"/>
                <p:cNvSpPr/>
                <p:nvPr/>
              </p:nvSpPr>
              <p:spPr>
                <a:xfrm>
                  <a:off x="1012" y="2611"/>
                  <a:ext cx="730" cy="393"/>
                </a:xfrm>
                <a:custGeom>
                  <a:rect b="b" l="l" r="r" t="t"/>
                  <a:pathLst>
                    <a:path extrusionOk="0" h="606" w="1176">
                      <a:moveTo>
                        <a:pt x="1170" y="0"/>
                      </a:moveTo>
                      <a:lnTo>
                        <a:pt x="0" y="597"/>
                      </a:lnTo>
                      <a:lnTo>
                        <a:pt x="30" y="606"/>
                      </a:lnTo>
                      <a:lnTo>
                        <a:pt x="1176" y="18"/>
                      </a:lnTo>
                      <a:lnTo>
                        <a:pt x="1170"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922" name="Google Shape;6922;p97"/>
                <p:cNvSpPr/>
                <p:nvPr/>
              </p:nvSpPr>
              <p:spPr>
                <a:xfrm>
                  <a:off x="1061" y="3018"/>
                  <a:ext cx="1490" cy="451"/>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923" name="Google Shape;6923;p97"/>
                <p:cNvSpPr/>
                <p:nvPr/>
              </p:nvSpPr>
              <p:spPr>
                <a:xfrm flipH="1" rot="10800000">
                  <a:off x="2549" y="2986"/>
                  <a:ext cx="608" cy="467"/>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6924" name="Google Shape;6924;p97"/>
              <p:cNvGrpSpPr/>
              <p:nvPr/>
            </p:nvGrpSpPr>
            <p:grpSpPr>
              <a:xfrm flipH="1">
                <a:off x="5139088" y="4243681"/>
                <a:ext cx="345630" cy="320302"/>
                <a:chOff x="2839" y="3501"/>
                <a:chExt cx="755" cy="803"/>
              </a:xfrm>
            </p:grpSpPr>
            <p:pic>
              <p:nvPicPr>
                <p:cNvPr descr="desktop_computer_stylized_medium" id="6925" name="Google Shape;6925;p97"/>
                <p:cNvPicPr preferRelativeResize="0"/>
                <p:nvPr/>
              </p:nvPicPr>
              <p:blipFill rotWithShape="1">
                <a:blip r:embed="rId9">
                  <a:alphaModFix/>
                </a:blip>
                <a:srcRect b="0" l="0" r="0" t="0"/>
                <a:stretch/>
              </p:blipFill>
              <p:spPr>
                <a:xfrm>
                  <a:off x="2839" y="3501"/>
                  <a:ext cx="755" cy="803"/>
                </a:xfrm>
                <a:prstGeom prst="rect">
                  <a:avLst/>
                </a:prstGeom>
                <a:noFill/>
                <a:ln>
                  <a:noFill/>
                </a:ln>
              </p:spPr>
            </p:pic>
            <p:sp>
              <p:nvSpPr>
                <p:cNvPr id="6926" name="Google Shape;6926;p97"/>
                <p:cNvSpPr/>
                <p:nvPr/>
              </p:nvSpPr>
              <p:spPr>
                <a:xfrm>
                  <a:off x="2916" y="3578"/>
                  <a:ext cx="356" cy="368"/>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chemeClr val="lt1"/>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6927" name="Google Shape;6927;p97"/>
              <p:cNvGrpSpPr/>
              <p:nvPr/>
            </p:nvGrpSpPr>
            <p:grpSpPr>
              <a:xfrm>
                <a:off x="6854798" y="4517975"/>
                <a:ext cx="177192" cy="330833"/>
                <a:chOff x="4140" y="429"/>
                <a:chExt cx="1425" cy="2396"/>
              </a:xfrm>
            </p:grpSpPr>
            <p:sp>
              <p:nvSpPr>
                <p:cNvPr id="6928" name="Google Shape;6928;p97"/>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929" name="Google Shape;6929;p97"/>
                <p:cNvSpPr/>
                <p:nvPr/>
              </p:nvSpPr>
              <p:spPr>
                <a:xfrm>
                  <a:off x="4210" y="429"/>
                  <a:ext cx="1046" cy="2285"/>
                </a:xfrm>
                <a:prstGeom prst="rect">
                  <a:avLst/>
                </a:prstGeom>
                <a:gradFill>
                  <a:gsLst>
                    <a:gs pos="0">
                      <a:srgbClr val="292929"/>
                    </a:gs>
                    <a:gs pos="100000">
                      <a:srgbClr val="80808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930" name="Google Shape;6930;p97"/>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931" name="Google Shape;6931;p97"/>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932" name="Google Shape;6932;p97"/>
                <p:cNvSpPr/>
                <p:nvPr/>
              </p:nvSpPr>
              <p:spPr>
                <a:xfrm>
                  <a:off x="4210" y="690"/>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nvGrpSpPr>
                <p:cNvPr id="6933" name="Google Shape;6933;p97"/>
                <p:cNvGrpSpPr/>
                <p:nvPr/>
              </p:nvGrpSpPr>
              <p:grpSpPr>
                <a:xfrm>
                  <a:off x="4748" y="666"/>
                  <a:ext cx="578" cy="150"/>
                  <a:chOff x="613" y="2566"/>
                  <a:chExt cx="721" cy="144"/>
                </a:xfrm>
              </p:grpSpPr>
              <p:sp>
                <p:nvSpPr>
                  <p:cNvPr id="6934" name="Google Shape;6934;p97"/>
                  <p:cNvSpPr/>
                  <p:nvPr/>
                </p:nvSpPr>
                <p:spPr>
                  <a:xfrm>
                    <a:off x="613" y="2566"/>
                    <a:ext cx="721" cy="14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935" name="Google Shape;6935;p97"/>
                  <p:cNvSpPr/>
                  <p:nvPr/>
                </p:nvSpPr>
                <p:spPr>
                  <a:xfrm>
                    <a:off x="625" y="2581"/>
                    <a:ext cx="696"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6936" name="Google Shape;6936;p97"/>
                <p:cNvSpPr/>
                <p:nvPr/>
              </p:nvSpPr>
              <p:spPr>
                <a:xfrm>
                  <a:off x="4220" y="1022"/>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nvGrpSpPr>
                <p:cNvPr id="6937" name="Google Shape;6937;p97"/>
                <p:cNvGrpSpPr/>
                <p:nvPr/>
              </p:nvGrpSpPr>
              <p:grpSpPr>
                <a:xfrm>
                  <a:off x="4748" y="990"/>
                  <a:ext cx="578" cy="134"/>
                  <a:chOff x="615" y="2564"/>
                  <a:chExt cx="721" cy="139"/>
                </a:xfrm>
              </p:grpSpPr>
              <p:sp>
                <p:nvSpPr>
                  <p:cNvPr id="6938" name="Google Shape;6938;p97"/>
                  <p:cNvSpPr/>
                  <p:nvPr/>
                </p:nvSpPr>
                <p:spPr>
                  <a:xfrm>
                    <a:off x="615" y="2564"/>
                    <a:ext cx="721" cy="139"/>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939" name="Google Shape;6939;p97"/>
                  <p:cNvSpPr/>
                  <p:nvPr/>
                </p:nvSpPr>
                <p:spPr>
                  <a:xfrm>
                    <a:off x="628" y="2581"/>
                    <a:ext cx="69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6940" name="Google Shape;6940;p97"/>
                <p:cNvSpPr/>
                <p:nvPr/>
              </p:nvSpPr>
              <p:spPr>
                <a:xfrm>
                  <a:off x="4220" y="1354"/>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941" name="Google Shape;6941;p97"/>
                <p:cNvSpPr/>
                <p:nvPr/>
              </p:nvSpPr>
              <p:spPr>
                <a:xfrm>
                  <a:off x="4230" y="1655"/>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nvGrpSpPr>
                <p:cNvPr id="6942" name="Google Shape;6942;p97"/>
                <p:cNvGrpSpPr/>
                <p:nvPr/>
              </p:nvGrpSpPr>
              <p:grpSpPr>
                <a:xfrm>
                  <a:off x="4738" y="1647"/>
                  <a:ext cx="578" cy="135"/>
                  <a:chOff x="618" y="2586"/>
                  <a:chExt cx="720" cy="124"/>
                </a:xfrm>
              </p:grpSpPr>
              <p:sp>
                <p:nvSpPr>
                  <p:cNvPr id="6943" name="Google Shape;6943;p97"/>
                  <p:cNvSpPr/>
                  <p:nvPr/>
                </p:nvSpPr>
                <p:spPr>
                  <a:xfrm>
                    <a:off x="618" y="2586"/>
                    <a:ext cx="720" cy="12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944" name="Google Shape;6944;p97"/>
                  <p:cNvSpPr/>
                  <p:nvPr/>
                </p:nvSpPr>
                <p:spPr>
                  <a:xfrm>
                    <a:off x="630" y="2586"/>
                    <a:ext cx="695"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6945" name="Google Shape;6945;p97"/>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6946" name="Google Shape;6946;p97"/>
                <p:cNvGrpSpPr/>
                <p:nvPr/>
              </p:nvGrpSpPr>
              <p:grpSpPr>
                <a:xfrm>
                  <a:off x="4738" y="1330"/>
                  <a:ext cx="588" cy="134"/>
                  <a:chOff x="613" y="2571"/>
                  <a:chExt cx="732" cy="134"/>
                </a:xfrm>
              </p:grpSpPr>
              <p:sp>
                <p:nvSpPr>
                  <p:cNvPr id="6947" name="Google Shape;6947;p97"/>
                  <p:cNvSpPr/>
                  <p:nvPr/>
                </p:nvSpPr>
                <p:spPr>
                  <a:xfrm>
                    <a:off x="613" y="2571"/>
                    <a:ext cx="732" cy="13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948" name="Google Shape;6948;p97"/>
                  <p:cNvSpPr/>
                  <p:nvPr/>
                </p:nvSpPr>
                <p:spPr>
                  <a:xfrm>
                    <a:off x="625" y="2587"/>
                    <a:ext cx="720"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6949" name="Google Shape;6949;p97"/>
                <p:cNvSpPr/>
                <p:nvPr/>
              </p:nvSpPr>
              <p:spPr>
                <a:xfrm>
                  <a:off x="5246" y="429"/>
                  <a:ext cx="70" cy="2285"/>
                </a:xfrm>
                <a:prstGeom prst="rect">
                  <a:avLst/>
                </a:prstGeom>
                <a:gradFill>
                  <a:gsLst>
                    <a:gs pos="0">
                      <a:srgbClr val="333333"/>
                    </a:gs>
                    <a:gs pos="50000">
                      <a:srgbClr val="DDDDDD"/>
                    </a:gs>
                    <a:gs pos="100000">
                      <a:srgbClr val="333333"/>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950" name="Google Shape;6950;p97"/>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951" name="Google Shape;6951;p97"/>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952" name="Google Shape;6952;p97"/>
                <p:cNvSpPr/>
                <p:nvPr/>
              </p:nvSpPr>
              <p:spPr>
                <a:xfrm>
                  <a:off x="5515" y="2611"/>
                  <a:ext cx="50" cy="95"/>
                </a:xfrm>
                <a:prstGeom prst="ellipse">
                  <a:avLst/>
                </a:prstGeom>
                <a:solidFill>
                  <a:srgbClr val="3333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953" name="Google Shape;6953;p97"/>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954" name="Google Shape;6954;p97"/>
                <p:cNvSpPr/>
                <p:nvPr/>
              </p:nvSpPr>
              <p:spPr>
                <a:xfrm>
                  <a:off x="4140" y="2675"/>
                  <a:ext cx="1196" cy="150"/>
                </a:xfrm>
                <a:prstGeom prst="roundRect">
                  <a:avLst>
                    <a:gd fmla="val 50000" name="adj"/>
                  </a:avLst>
                </a:prstGeom>
                <a:solidFill>
                  <a:srgbClr val="DDDDDD"/>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955" name="Google Shape;6955;p97"/>
                <p:cNvSpPr/>
                <p:nvPr/>
              </p:nvSpPr>
              <p:spPr>
                <a:xfrm>
                  <a:off x="4210" y="2714"/>
                  <a:ext cx="1066" cy="79"/>
                </a:xfrm>
                <a:prstGeom prst="roundRect">
                  <a:avLst>
                    <a:gd fmla="val 50000" name="adj"/>
                  </a:avLst>
                </a:prstGeom>
                <a:gradFill>
                  <a:gsLst>
                    <a:gs pos="0">
                      <a:schemeClr val="dk2"/>
                    </a:gs>
                    <a:gs pos="100000">
                      <a:schemeClr val="lt2"/>
                    </a:gs>
                  </a:gsLst>
                  <a:lin ang="0" scaled="0"/>
                </a:gra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956" name="Google Shape;6956;p97"/>
                <p:cNvSpPr/>
                <p:nvPr/>
              </p:nvSpPr>
              <p:spPr>
                <a:xfrm>
                  <a:off x="4309" y="2382"/>
                  <a:ext cx="159" cy="142"/>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957" name="Google Shape;6957;p97"/>
                <p:cNvSpPr/>
                <p:nvPr/>
              </p:nvSpPr>
              <p:spPr>
                <a:xfrm>
                  <a:off x="4489" y="2382"/>
                  <a:ext cx="159" cy="142"/>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Noto Sans Symbols"/>
                    <a:buNone/>
                  </a:pPr>
                  <a:r>
                    <a:t/>
                  </a:r>
                  <a:endParaRPr b="0" i="0" sz="1800" u="none" cap="none" strike="noStrike">
                    <a:solidFill>
                      <a:srgbClr val="FF0000"/>
                    </a:solidFill>
                    <a:latin typeface="Arial"/>
                    <a:ea typeface="Arial"/>
                    <a:cs typeface="Arial"/>
                    <a:sym typeface="Arial"/>
                  </a:endParaRPr>
                </a:p>
              </p:txBody>
            </p:sp>
            <p:sp>
              <p:nvSpPr>
                <p:cNvPr id="6958" name="Google Shape;6958;p97"/>
                <p:cNvSpPr/>
                <p:nvPr/>
              </p:nvSpPr>
              <p:spPr>
                <a:xfrm>
                  <a:off x="4658" y="2382"/>
                  <a:ext cx="159" cy="142"/>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959" name="Google Shape;6959;p97"/>
                <p:cNvSpPr/>
                <p:nvPr/>
              </p:nvSpPr>
              <p:spPr>
                <a:xfrm>
                  <a:off x="5067" y="1837"/>
                  <a:ext cx="80" cy="759"/>
                </a:xfrm>
                <a:prstGeom prst="rect">
                  <a:avLst/>
                </a:prstGeom>
                <a:solidFill>
                  <a:srgbClr val="29292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grpSp>
            <p:nvGrpSpPr>
              <p:cNvPr id="6960" name="Google Shape;6960;p97"/>
              <p:cNvGrpSpPr/>
              <p:nvPr/>
            </p:nvGrpSpPr>
            <p:grpSpPr>
              <a:xfrm>
                <a:off x="5095271" y="2910847"/>
                <a:ext cx="177192" cy="330833"/>
                <a:chOff x="4140" y="429"/>
                <a:chExt cx="1425" cy="2396"/>
              </a:xfrm>
            </p:grpSpPr>
            <p:sp>
              <p:nvSpPr>
                <p:cNvPr id="6961" name="Google Shape;6961;p97"/>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962" name="Google Shape;6962;p97"/>
                <p:cNvSpPr/>
                <p:nvPr/>
              </p:nvSpPr>
              <p:spPr>
                <a:xfrm>
                  <a:off x="4210" y="429"/>
                  <a:ext cx="1046" cy="2285"/>
                </a:xfrm>
                <a:prstGeom prst="rect">
                  <a:avLst/>
                </a:prstGeom>
                <a:gradFill>
                  <a:gsLst>
                    <a:gs pos="0">
                      <a:srgbClr val="292929"/>
                    </a:gs>
                    <a:gs pos="100000">
                      <a:srgbClr val="80808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963" name="Google Shape;6963;p97"/>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964" name="Google Shape;6964;p97"/>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965" name="Google Shape;6965;p97"/>
                <p:cNvSpPr/>
                <p:nvPr/>
              </p:nvSpPr>
              <p:spPr>
                <a:xfrm>
                  <a:off x="4210" y="690"/>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nvGrpSpPr>
                <p:cNvPr id="6966" name="Google Shape;6966;p97"/>
                <p:cNvGrpSpPr/>
                <p:nvPr/>
              </p:nvGrpSpPr>
              <p:grpSpPr>
                <a:xfrm>
                  <a:off x="4748" y="666"/>
                  <a:ext cx="578" cy="150"/>
                  <a:chOff x="613" y="2566"/>
                  <a:chExt cx="721" cy="144"/>
                </a:xfrm>
              </p:grpSpPr>
              <p:sp>
                <p:nvSpPr>
                  <p:cNvPr id="6967" name="Google Shape;6967;p97"/>
                  <p:cNvSpPr/>
                  <p:nvPr/>
                </p:nvSpPr>
                <p:spPr>
                  <a:xfrm>
                    <a:off x="613" y="2566"/>
                    <a:ext cx="721" cy="14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968" name="Google Shape;6968;p97"/>
                  <p:cNvSpPr/>
                  <p:nvPr/>
                </p:nvSpPr>
                <p:spPr>
                  <a:xfrm>
                    <a:off x="625" y="2581"/>
                    <a:ext cx="696"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6969" name="Google Shape;6969;p97"/>
                <p:cNvSpPr/>
                <p:nvPr/>
              </p:nvSpPr>
              <p:spPr>
                <a:xfrm>
                  <a:off x="4220" y="1022"/>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nvGrpSpPr>
                <p:cNvPr id="6970" name="Google Shape;6970;p97"/>
                <p:cNvGrpSpPr/>
                <p:nvPr/>
              </p:nvGrpSpPr>
              <p:grpSpPr>
                <a:xfrm>
                  <a:off x="4748" y="990"/>
                  <a:ext cx="578" cy="134"/>
                  <a:chOff x="615" y="2564"/>
                  <a:chExt cx="721" cy="139"/>
                </a:xfrm>
              </p:grpSpPr>
              <p:sp>
                <p:nvSpPr>
                  <p:cNvPr id="6971" name="Google Shape;6971;p97"/>
                  <p:cNvSpPr/>
                  <p:nvPr/>
                </p:nvSpPr>
                <p:spPr>
                  <a:xfrm>
                    <a:off x="615" y="2564"/>
                    <a:ext cx="721" cy="139"/>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972" name="Google Shape;6972;p97"/>
                  <p:cNvSpPr/>
                  <p:nvPr/>
                </p:nvSpPr>
                <p:spPr>
                  <a:xfrm>
                    <a:off x="628" y="2581"/>
                    <a:ext cx="69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6973" name="Google Shape;6973;p97"/>
                <p:cNvSpPr/>
                <p:nvPr/>
              </p:nvSpPr>
              <p:spPr>
                <a:xfrm>
                  <a:off x="4220" y="1354"/>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974" name="Google Shape;6974;p97"/>
                <p:cNvSpPr/>
                <p:nvPr/>
              </p:nvSpPr>
              <p:spPr>
                <a:xfrm>
                  <a:off x="4230" y="1655"/>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nvGrpSpPr>
                <p:cNvPr id="6975" name="Google Shape;6975;p97"/>
                <p:cNvGrpSpPr/>
                <p:nvPr/>
              </p:nvGrpSpPr>
              <p:grpSpPr>
                <a:xfrm>
                  <a:off x="4738" y="1647"/>
                  <a:ext cx="578" cy="135"/>
                  <a:chOff x="618" y="2586"/>
                  <a:chExt cx="720" cy="124"/>
                </a:xfrm>
              </p:grpSpPr>
              <p:sp>
                <p:nvSpPr>
                  <p:cNvPr id="6976" name="Google Shape;6976;p97"/>
                  <p:cNvSpPr/>
                  <p:nvPr/>
                </p:nvSpPr>
                <p:spPr>
                  <a:xfrm>
                    <a:off x="618" y="2586"/>
                    <a:ext cx="720" cy="12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977" name="Google Shape;6977;p97"/>
                  <p:cNvSpPr/>
                  <p:nvPr/>
                </p:nvSpPr>
                <p:spPr>
                  <a:xfrm>
                    <a:off x="630" y="2586"/>
                    <a:ext cx="695"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6978" name="Google Shape;6978;p97"/>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6979" name="Google Shape;6979;p97"/>
                <p:cNvGrpSpPr/>
                <p:nvPr/>
              </p:nvGrpSpPr>
              <p:grpSpPr>
                <a:xfrm>
                  <a:off x="4738" y="1330"/>
                  <a:ext cx="588" cy="134"/>
                  <a:chOff x="613" y="2571"/>
                  <a:chExt cx="732" cy="134"/>
                </a:xfrm>
              </p:grpSpPr>
              <p:sp>
                <p:nvSpPr>
                  <p:cNvPr id="6980" name="Google Shape;6980;p97"/>
                  <p:cNvSpPr/>
                  <p:nvPr/>
                </p:nvSpPr>
                <p:spPr>
                  <a:xfrm>
                    <a:off x="613" y="2571"/>
                    <a:ext cx="732" cy="13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981" name="Google Shape;6981;p97"/>
                  <p:cNvSpPr/>
                  <p:nvPr/>
                </p:nvSpPr>
                <p:spPr>
                  <a:xfrm>
                    <a:off x="625" y="2587"/>
                    <a:ext cx="720"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6982" name="Google Shape;6982;p97"/>
                <p:cNvSpPr/>
                <p:nvPr/>
              </p:nvSpPr>
              <p:spPr>
                <a:xfrm>
                  <a:off x="5246" y="429"/>
                  <a:ext cx="70" cy="2285"/>
                </a:xfrm>
                <a:prstGeom prst="rect">
                  <a:avLst/>
                </a:prstGeom>
                <a:gradFill>
                  <a:gsLst>
                    <a:gs pos="0">
                      <a:srgbClr val="333333"/>
                    </a:gs>
                    <a:gs pos="50000">
                      <a:srgbClr val="DDDDDD"/>
                    </a:gs>
                    <a:gs pos="100000">
                      <a:srgbClr val="333333"/>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983" name="Google Shape;6983;p97"/>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984" name="Google Shape;6984;p97"/>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985" name="Google Shape;6985;p97"/>
                <p:cNvSpPr/>
                <p:nvPr/>
              </p:nvSpPr>
              <p:spPr>
                <a:xfrm>
                  <a:off x="5515" y="2611"/>
                  <a:ext cx="50" cy="95"/>
                </a:xfrm>
                <a:prstGeom prst="ellipse">
                  <a:avLst/>
                </a:prstGeom>
                <a:solidFill>
                  <a:srgbClr val="3333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986" name="Google Shape;6986;p97"/>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987" name="Google Shape;6987;p97"/>
                <p:cNvSpPr/>
                <p:nvPr/>
              </p:nvSpPr>
              <p:spPr>
                <a:xfrm>
                  <a:off x="4140" y="2675"/>
                  <a:ext cx="1196" cy="150"/>
                </a:xfrm>
                <a:prstGeom prst="roundRect">
                  <a:avLst>
                    <a:gd fmla="val 50000" name="adj"/>
                  </a:avLst>
                </a:prstGeom>
                <a:solidFill>
                  <a:srgbClr val="DDDDDD"/>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988" name="Google Shape;6988;p97"/>
                <p:cNvSpPr/>
                <p:nvPr/>
              </p:nvSpPr>
              <p:spPr>
                <a:xfrm>
                  <a:off x="4210" y="2714"/>
                  <a:ext cx="1066" cy="79"/>
                </a:xfrm>
                <a:prstGeom prst="roundRect">
                  <a:avLst>
                    <a:gd fmla="val 50000" name="adj"/>
                  </a:avLst>
                </a:prstGeom>
                <a:gradFill>
                  <a:gsLst>
                    <a:gs pos="0">
                      <a:schemeClr val="dk2"/>
                    </a:gs>
                    <a:gs pos="100000">
                      <a:schemeClr val="lt2"/>
                    </a:gs>
                  </a:gsLst>
                  <a:lin ang="0" scaled="0"/>
                </a:gra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989" name="Google Shape;6989;p97"/>
                <p:cNvSpPr/>
                <p:nvPr/>
              </p:nvSpPr>
              <p:spPr>
                <a:xfrm>
                  <a:off x="4309" y="2382"/>
                  <a:ext cx="159" cy="142"/>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990" name="Google Shape;6990;p97"/>
                <p:cNvSpPr/>
                <p:nvPr/>
              </p:nvSpPr>
              <p:spPr>
                <a:xfrm>
                  <a:off x="4489" y="2382"/>
                  <a:ext cx="159" cy="142"/>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Noto Sans Symbols"/>
                    <a:buNone/>
                  </a:pPr>
                  <a:r>
                    <a:t/>
                  </a:r>
                  <a:endParaRPr b="0" i="0" sz="1800" u="none" cap="none" strike="noStrike">
                    <a:solidFill>
                      <a:srgbClr val="FF0000"/>
                    </a:solidFill>
                    <a:latin typeface="Arial"/>
                    <a:ea typeface="Arial"/>
                    <a:cs typeface="Arial"/>
                    <a:sym typeface="Arial"/>
                  </a:endParaRPr>
                </a:p>
              </p:txBody>
            </p:sp>
            <p:sp>
              <p:nvSpPr>
                <p:cNvPr id="6991" name="Google Shape;6991;p97"/>
                <p:cNvSpPr/>
                <p:nvPr/>
              </p:nvSpPr>
              <p:spPr>
                <a:xfrm>
                  <a:off x="4658" y="2382"/>
                  <a:ext cx="159" cy="142"/>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992" name="Google Shape;6992;p97"/>
                <p:cNvSpPr/>
                <p:nvPr/>
              </p:nvSpPr>
              <p:spPr>
                <a:xfrm>
                  <a:off x="5067" y="1837"/>
                  <a:ext cx="80" cy="759"/>
                </a:xfrm>
                <a:prstGeom prst="rect">
                  <a:avLst/>
                </a:prstGeom>
                <a:solidFill>
                  <a:srgbClr val="29292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grpSp>
            <p:nvGrpSpPr>
              <p:cNvPr id="6993" name="Google Shape;6993;p97"/>
              <p:cNvGrpSpPr/>
              <p:nvPr/>
            </p:nvGrpSpPr>
            <p:grpSpPr>
              <a:xfrm flipH="1">
                <a:off x="5509918" y="2398512"/>
                <a:ext cx="345630" cy="320302"/>
                <a:chOff x="2839" y="3501"/>
                <a:chExt cx="755" cy="803"/>
              </a:xfrm>
            </p:grpSpPr>
            <p:pic>
              <p:nvPicPr>
                <p:cNvPr descr="desktop_computer_stylized_medium" id="6994" name="Google Shape;6994;p97"/>
                <p:cNvPicPr preferRelativeResize="0"/>
                <p:nvPr/>
              </p:nvPicPr>
              <p:blipFill rotWithShape="1">
                <a:blip r:embed="rId9">
                  <a:alphaModFix/>
                </a:blip>
                <a:srcRect b="0" l="0" r="0" t="0"/>
                <a:stretch/>
              </p:blipFill>
              <p:spPr>
                <a:xfrm>
                  <a:off x="2839" y="3501"/>
                  <a:ext cx="755" cy="803"/>
                </a:xfrm>
                <a:prstGeom prst="rect">
                  <a:avLst/>
                </a:prstGeom>
                <a:noFill/>
                <a:ln>
                  <a:noFill/>
                </a:ln>
              </p:spPr>
            </p:pic>
            <p:sp>
              <p:nvSpPr>
                <p:cNvPr id="6995" name="Google Shape;6995;p97"/>
                <p:cNvSpPr/>
                <p:nvPr/>
              </p:nvSpPr>
              <p:spPr>
                <a:xfrm>
                  <a:off x="2916" y="3578"/>
                  <a:ext cx="356" cy="368"/>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chemeClr val="lt1"/>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6996" name="Google Shape;6996;p97"/>
              <p:cNvGrpSpPr/>
              <p:nvPr/>
            </p:nvGrpSpPr>
            <p:grpSpPr>
              <a:xfrm>
                <a:off x="6937925" y="4379430"/>
                <a:ext cx="177192" cy="330833"/>
                <a:chOff x="4140" y="429"/>
                <a:chExt cx="1425" cy="2396"/>
              </a:xfrm>
            </p:grpSpPr>
            <p:sp>
              <p:nvSpPr>
                <p:cNvPr id="6997" name="Google Shape;6997;p97"/>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998" name="Google Shape;6998;p97"/>
                <p:cNvSpPr/>
                <p:nvPr/>
              </p:nvSpPr>
              <p:spPr>
                <a:xfrm>
                  <a:off x="4210" y="429"/>
                  <a:ext cx="1046" cy="2285"/>
                </a:xfrm>
                <a:prstGeom prst="rect">
                  <a:avLst/>
                </a:prstGeom>
                <a:gradFill>
                  <a:gsLst>
                    <a:gs pos="0">
                      <a:srgbClr val="292929"/>
                    </a:gs>
                    <a:gs pos="100000">
                      <a:srgbClr val="80808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6999" name="Google Shape;6999;p97"/>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000" name="Google Shape;7000;p97"/>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001" name="Google Shape;7001;p97"/>
                <p:cNvSpPr/>
                <p:nvPr/>
              </p:nvSpPr>
              <p:spPr>
                <a:xfrm>
                  <a:off x="4210" y="690"/>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nvGrpSpPr>
                <p:cNvPr id="7002" name="Google Shape;7002;p97"/>
                <p:cNvGrpSpPr/>
                <p:nvPr/>
              </p:nvGrpSpPr>
              <p:grpSpPr>
                <a:xfrm>
                  <a:off x="4748" y="666"/>
                  <a:ext cx="578" cy="150"/>
                  <a:chOff x="613" y="2566"/>
                  <a:chExt cx="721" cy="144"/>
                </a:xfrm>
              </p:grpSpPr>
              <p:sp>
                <p:nvSpPr>
                  <p:cNvPr id="7003" name="Google Shape;7003;p97"/>
                  <p:cNvSpPr/>
                  <p:nvPr/>
                </p:nvSpPr>
                <p:spPr>
                  <a:xfrm>
                    <a:off x="613" y="2566"/>
                    <a:ext cx="721" cy="14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004" name="Google Shape;7004;p97"/>
                  <p:cNvSpPr/>
                  <p:nvPr/>
                </p:nvSpPr>
                <p:spPr>
                  <a:xfrm>
                    <a:off x="625" y="2581"/>
                    <a:ext cx="696"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7005" name="Google Shape;7005;p97"/>
                <p:cNvSpPr/>
                <p:nvPr/>
              </p:nvSpPr>
              <p:spPr>
                <a:xfrm>
                  <a:off x="4220" y="1022"/>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nvGrpSpPr>
                <p:cNvPr id="7006" name="Google Shape;7006;p97"/>
                <p:cNvGrpSpPr/>
                <p:nvPr/>
              </p:nvGrpSpPr>
              <p:grpSpPr>
                <a:xfrm>
                  <a:off x="4748" y="990"/>
                  <a:ext cx="578" cy="134"/>
                  <a:chOff x="615" y="2564"/>
                  <a:chExt cx="721" cy="139"/>
                </a:xfrm>
              </p:grpSpPr>
              <p:sp>
                <p:nvSpPr>
                  <p:cNvPr id="7007" name="Google Shape;7007;p97"/>
                  <p:cNvSpPr/>
                  <p:nvPr/>
                </p:nvSpPr>
                <p:spPr>
                  <a:xfrm>
                    <a:off x="615" y="2564"/>
                    <a:ext cx="721" cy="139"/>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008" name="Google Shape;7008;p97"/>
                  <p:cNvSpPr/>
                  <p:nvPr/>
                </p:nvSpPr>
                <p:spPr>
                  <a:xfrm>
                    <a:off x="628" y="2581"/>
                    <a:ext cx="69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7009" name="Google Shape;7009;p97"/>
                <p:cNvSpPr/>
                <p:nvPr/>
              </p:nvSpPr>
              <p:spPr>
                <a:xfrm>
                  <a:off x="4220" y="1354"/>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010" name="Google Shape;7010;p97"/>
                <p:cNvSpPr/>
                <p:nvPr/>
              </p:nvSpPr>
              <p:spPr>
                <a:xfrm>
                  <a:off x="4230" y="1655"/>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nvGrpSpPr>
                <p:cNvPr id="7011" name="Google Shape;7011;p97"/>
                <p:cNvGrpSpPr/>
                <p:nvPr/>
              </p:nvGrpSpPr>
              <p:grpSpPr>
                <a:xfrm>
                  <a:off x="4738" y="1647"/>
                  <a:ext cx="578" cy="135"/>
                  <a:chOff x="618" y="2586"/>
                  <a:chExt cx="720" cy="124"/>
                </a:xfrm>
              </p:grpSpPr>
              <p:sp>
                <p:nvSpPr>
                  <p:cNvPr id="7012" name="Google Shape;7012;p97"/>
                  <p:cNvSpPr/>
                  <p:nvPr/>
                </p:nvSpPr>
                <p:spPr>
                  <a:xfrm>
                    <a:off x="618" y="2586"/>
                    <a:ext cx="720" cy="12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013" name="Google Shape;7013;p97"/>
                  <p:cNvSpPr/>
                  <p:nvPr/>
                </p:nvSpPr>
                <p:spPr>
                  <a:xfrm>
                    <a:off x="630" y="2586"/>
                    <a:ext cx="695"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7014" name="Google Shape;7014;p97"/>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7015" name="Google Shape;7015;p97"/>
                <p:cNvGrpSpPr/>
                <p:nvPr/>
              </p:nvGrpSpPr>
              <p:grpSpPr>
                <a:xfrm>
                  <a:off x="4738" y="1330"/>
                  <a:ext cx="588" cy="134"/>
                  <a:chOff x="613" y="2571"/>
                  <a:chExt cx="732" cy="134"/>
                </a:xfrm>
              </p:grpSpPr>
              <p:sp>
                <p:nvSpPr>
                  <p:cNvPr id="7016" name="Google Shape;7016;p97"/>
                  <p:cNvSpPr/>
                  <p:nvPr/>
                </p:nvSpPr>
                <p:spPr>
                  <a:xfrm>
                    <a:off x="613" y="2571"/>
                    <a:ext cx="732" cy="13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017" name="Google Shape;7017;p97"/>
                  <p:cNvSpPr/>
                  <p:nvPr/>
                </p:nvSpPr>
                <p:spPr>
                  <a:xfrm>
                    <a:off x="625" y="2587"/>
                    <a:ext cx="720"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7018" name="Google Shape;7018;p97"/>
                <p:cNvSpPr/>
                <p:nvPr/>
              </p:nvSpPr>
              <p:spPr>
                <a:xfrm>
                  <a:off x="5246" y="429"/>
                  <a:ext cx="70" cy="2285"/>
                </a:xfrm>
                <a:prstGeom prst="rect">
                  <a:avLst/>
                </a:prstGeom>
                <a:gradFill>
                  <a:gsLst>
                    <a:gs pos="0">
                      <a:srgbClr val="333333"/>
                    </a:gs>
                    <a:gs pos="50000">
                      <a:srgbClr val="DDDDDD"/>
                    </a:gs>
                    <a:gs pos="100000">
                      <a:srgbClr val="333333"/>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019" name="Google Shape;7019;p97"/>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020" name="Google Shape;7020;p97"/>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021" name="Google Shape;7021;p97"/>
                <p:cNvSpPr/>
                <p:nvPr/>
              </p:nvSpPr>
              <p:spPr>
                <a:xfrm>
                  <a:off x="5515" y="2611"/>
                  <a:ext cx="50" cy="95"/>
                </a:xfrm>
                <a:prstGeom prst="ellipse">
                  <a:avLst/>
                </a:prstGeom>
                <a:solidFill>
                  <a:srgbClr val="3333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022" name="Google Shape;7022;p97"/>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023" name="Google Shape;7023;p97"/>
                <p:cNvSpPr/>
                <p:nvPr/>
              </p:nvSpPr>
              <p:spPr>
                <a:xfrm>
                  <a:off x="4140" y="2675"/>
                  <a:ext cx="1196" cy="150"/>
                </a:xfrm>
                <a:prstGeom prst="roundRect">
                  <a:avLst>
                    <a:gd fmla="val 50000" name="adj"/>
                  </a:avLst>
                </a:prstGeom>
                <a:solidFill>
                  <a:srgbClr val="DDDDDD"/>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024" name="Google Shape;7024;p97"/>
                <p:cNvSpPr/>
                <p:nvPr/>
              </p:nvSpPr>
              <p:spPr>
                <a:xfrm>
                  <a:off x="4210" y="2714"/>
                  <a:ext cx="1066" cy="79"/>
                </a:xfrm>
                <a:prstGeom prst="roundRect">
                  <a:avLst>
                    <a:gd fmla="val 50000" name="adj"/>
                  </a:avLst>
                </a:prstGeom>
                <a:gradFill>
                  <a:gsLst>
                    <a:gs pos="0">
                      <a:schemeClr val="dk2"/>
                    </a:gs>
                    <a:gs pos="100000">
                      <a:schemeClr val="lt2"/>
                    </a:gs>
                  </a:gsLst>
                  <a:lin ang="0" scaled="0"/>
                </a:gra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025" name="Google Shape;7025;p97"/>
                <p:cNvSpPr/>
                <p:nvPr/>
              </p:nvSpPr>
              <p:spPr>
                <a:xfrm>
                  <a:off x="4309" y="2382"/>
                  <a:ext cx="159" cy="142"/>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026" name="Google Shape;7026;p97"/>
                <p:cNvSpPr/>
                <p:nvPr/>
              </p:nvSpPr>
              <p:spPr>
                <a:xfrm>
                  <a:off x="4489" y="2382"/>
                  <a:ext cx="159" cy="142"/>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Noto Sans Symbols"/>
                    <a:buNone/>
                  </a:pPr>
                  <a:r>
                    <a:t/>
                  </a:r>
                  <a:endParaRPr b="0" i="0" sz="1800" u="none" cap="none" strike="noStrike">
                    <a:solidFill>
                      <a:srgbClr val="FF0000"/>
                    </a:solidFill>
                    <a:latin typeface="Arial"/>
                    <a:ea typeface="Arial"/>
                    <a:cs typeface="Arial"/>
                    <a:sym typeface="Arial"/>
                  </a:endParaRPr>
                </a:p>
              </p:txBody>
            </p:sp>
            <p:sp>
              <p:nvSpPr>
                <p:cNvPr id="7027" name="Google Shape;7027;p97"/>
                <p:cNvSpPr/>
                <p:nvPr/>
              </p:nvSpPr>
              <p:spPr>
                <a:xfrm>
                  <a:off x="4658" y="2382"/>
                  <a:ext cx="159" cy="142"/>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028" name="Google Shape;7028;p97"/>
                <p:cNvSpPr/>
                <p:nvPr/>
              </p:nvSpPr>
              <p:spPr>
                <a:xfrm>
                  <a:off x="5067" y="1837"/>
                  <a:ext cx="80" cy="759"/>
                </a:xfrm>
                <a:prstGeom prst="rect">
                  <a:avLst/>
                </a:prstGeom>
                <a:solidFill>
                  <a:srgbClr val="29292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grpSp>
            <p:nvGrpSpPr>
              <p:cNvPr id="7029" name="Google Shape;7029;p97"/>
              <p:cNvGrpSpPr/>
              <p:nvPr/>
            </p:nvGrpSpPr>
            <p:grpSpPr>
              <a:xfrm>
                <a:off x="6965634" y="2509067"/>
                <a:ext cx="177192" cy="330833"/>
                <a:chOff x="4140" y="429"/>
                <a:chExt cx="1425" cy="2396"/>
              </a:xfrm>
            </p:grpSpPr>
            <p:sp>
              <p:nvSpPr>
                <p:cNvPr id="7030" name="Google Shape;7030;p97"/>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031" name="Google Shape;7031;p97"/>
                <p:cNvSpPr/>
                <p:nvPr/>
              </p:nvSpPr>
              <p:spPr>
                <a:xfrm>
                  <a:off x="4210" y="429"/>
                  <a:ext cx="1046" cy="2285"/>
                </a:xfrm>
                <a:prstGeom prst="rect">
                  <a:avLst/>
                </a:prstGeom>
                <a:gradFill>
                  <a:gsLst>
                    <a:gs pos="0">
                      <a:srgbClr val="292929"/>
                    </a:gs>
                    <a:gs pos="100000">
                      <a:srgbClr val="80808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032" name="Google Shape;7032;p97"/>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033" name="Google Shape;7033;p97"/>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034" name="Google Shape;7034;p97"/>
                <p:cNvSpPr/>
                <p:nvPr/>
              </p:nvSpPr>
              <p:spPr>
                <a:xfrm>
                  <a:off x="4210" y="690"/>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nvGrpSpPr>
                <p:cNvPr id="7035" name="Google Shape;7035;p97"/>
                <p:cNvGrpSpPr/>
                <p:nvPr/>
              </p:nvGrpSpPr>
              <p:grpSpPr>
                <a:xfrm>
                  <a:off x="4748" y="666"/>
                  <a:ext cx="578" cy="150"/>
                  <a:chOff x="613" y="2566"/>
                  <a:chExt cx="721" cy="144"/>
                </a:xfrm>
              </p:grpSpPr>
              <p:sp>
                <p:nvSpPr>
                  <p:cNvPr id="7036" name="Google Shape;7036;p97"/>
                  <p:cNvSpPr/>
                  <p:nvPr/>
                </p:nvSpPr>
                <p:spPr>
                  <a:xfrm>
                    <a:off x="613" y="2566"/>
                    <a:ext cx="721" cy="14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037" name="Google Shape;7037;p97"/>
                  <p:cNvSpPr/>
                  <p:nvPr/>
                </p:nvSpPr>
                <p:spPr>
                  <a:xfrm>
                    <a:off x="625" y="2581"/>
                    <a:ext cx="696"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7038" name="Google Shape;7038;p97"/>
                <p:cNvSpPr/>
                <p:nvPr/>
              </p:nvSpPr>
              <p:spPr>
                <a:xfrm>
                  <a:off x="4220" y="1022"/>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nvGrpSpPr>
                <p:cNvPr id="7039" name="Google Shape;7039;p97"/>
                <p:cNvGrpSpPr/>
                <p:nvPr/>
              </p:nvGrpSpPr>
              <p:grpSpPr>
                <a:xfrm>
                  <a:off x="4748" y="990"/>
                  <a:ext cx="578" cy="134"/>
                  <a:chOff x="615" y="2564"/>
                  <a:chExt cx="721" cy="139"/>
                </a:xfrm>
              </p:grpSpPr>
              <p:sp>
                <p:nvSpPr>
                  <p:cNvPr id="7040" name="Google Shape;7040;p97"/>
                  <p:cNvSpPr/>
                  <p:nvPr/>
                </p:nvSpPr>
                <p:spPr>
                  <a:xfrm>
                    <a:off x="615" y="2564"/>
                    <a:ext cx="721" cy="139"/>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041" name="Google Shape;7041;p97"/>
                  <p:cNvSpPr/>
                  <p:nvPr/>
                </p:nvSpPr>
                <p:spPr>
                  <a:xfrm>
                    <a:off x="628" y="2581"/>
                    <a:ext cx="69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7042" name="Google Shape;7042;p97"/>
                <p:cNvSpPr/>
                <p:nvPr/>
              </p:nvSpPr>
              <p:spPr>
                <a:xfrm>
                  <a:off x="4220" y="1354"/>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043" name="Google Shape;7043;p97"/>
                <p:cNvSpPr/>
                <p:nvPr/>
              </p:nvSpPr>
              <p:spPr>
                <a:xfrm>
                  <a:off x="4230" y="1655"/>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nvGrpSpPr>
                <p:cNvPr id="7044" name="Google Shape;7044;p97"/>
                <p:cNvGrpSpPr/>
                <p:nvPr/>
              </p:nvGrpSpPr>
              <p:grpSpPr>
                <a:xfrm>
                  <a:off x="4738" y="1647"/>
                  <a:ext cx="578" cy="135"/>
                  <a:chOff x="618" y="2586"/>
                  <a:chExt cx="720" cy="124"/>
                </a:xfrm>
              </p:grpSpPr>
              <p:sp>
                <p:nvSpPr>
                  <p:cNvPr id="7045" name="Google Shape;7045;p97"/>
                  <p:cNvSpPr/>
                  <p:nvPr/>
                </p:nvSpPr>
                <p:spPr>
                  <a:xfrm>
                    <a:off x="618" y="2586"/>
                    <a:ext cx="720" cy="12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046" name="Google Shape;7046;p97"/>
                  <p:cNvSpPr/>
                  <p:nvPr/>
                </p:nvSpPr>
                <p:spPr>
                  <a:xfrm>
                    <a:off x="630" y="2586"/>
                    <a:ext cx="695"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7047" name="Google Shape;7047;p97"/>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7048" name="Google Shape;7048;p97"/>
                <p:cNvGrpSpPr/>
                <p:nvPr/>
              </p:nvGrpSpPr>
              <p:grpSpPr>
                <a:xfrm>
                  <a:off x="4738" y="1330"/>
                  <a:ext cx="588" cy="134"/>
                  <a:chOff x="613" y="2571"/>
                  <a:chExt cx="732" cy="134"/>
                </a:xfrm>
              </p:grpSpPr>
              <p:sp>
                <p:nvSpPr>
                  <p:cNvPr id="7049" name="Google Shape;7049;p97"/>
                  <p:cNvSpPr/>
                  <p:nvPr/>
                </p:nvSpPr>
                <p:spPr>
                  <a:xfrm>
                    <a:off x="613" y="2571"/>
                    <a:ext cx="732" cy="13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050" name="Google Shape;7050;p97"/>
                  <p:cNvSpPr/>
                  <p:nvPr/>
                </p:nvSpPr>
                <p:spPr>
                  <a:xfrm>
                    <a:off x="625" y="2587"/>
                    <a:ext cx="720"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7051" name="Google Shape;7051;p97"/>
                <p:cNvSpPr/>
                <p:nvPr/>
              </p:nvSpPr>
              <p:spPr>
                <a:xfrm>
                  <a:off x="5246" y="429"/>
                  <a:ext cx="70" cy="2285"/>
                </a:xfrm>
                <a:prstGeom prst="rect">
                  <a:avLst/>
                </a:prstGeom>
                <a:gradFill>
                  <a:gsLst>
                    <a:gs pos="0">
                      <a:srgbClr val="333333"/>
                    </a:gs>
                    <a:gs pos="50000">
                      <a:srgbClr val="DDDDDD"/>
                    </a:gs>
                    <a:gs pos="100000">
                      <a:srgbClr val="333333"/>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052" name="Google Shape;7052;p97"/>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053" name="Google Shape;7053;p97"/>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054" name="Google Shape;7054;p97"/>
                <p:cNvSpPr/>
                <p:nvPr/>
              </p:nvSpPr>
              <p:spPr>
                <a:xfrm>
                  <a:off x="5515" y="2611"/>
                  <a:ext cx="50" cy="95"/>
                </a:xfrm>
                <a:prstGeom prst="ellipse">
                  <a:avLst/>
                </a:prstGeom>
                <a:solidFill>
                  <a:srgbClr val="3333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055" name="Google Shape;7055;p97"/>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056" name="Google Shape;7056;p97"/>
                <p:cNvSpPr/>
                <p:nvPr/>
              </p:nvSpPr>
              <p:spPr>
                <a:xfrm>
                  <a:off x="4140" y="2675"/>
                  <a:ext cx="1196" cy="150"/>
                </a:xfrm>
                <a:prstGeom prst="roundRect">
                  <a:avLst>
                    <a:gd fmla="val 50000" name="adj"/>
                  </a:avLst>
                </a:prstGeom>
                <a:solidFill>
                  <a:srgbClr val="DDDDDD"/>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057" name="Google Shape;7057;p97"/>
                <p:cNvSpPr/>
                <p:nvPr/>
              </p:nvSpPr>
              <p:spPr>
                <a:xfrm>
                  <a:off x="4210" y="2714"/>
                  <a:ext cx="1066" cy="79"/>
                </a:xfrm>
                <a:prstGeom prst="roundRect">
                  <a:avLst>
                    <a:gd fmla="val 50000" name="adj"/>
                  </a:avLst>
                </a:prstGeom>
                <a:gradFill>
                  <a:gsLst>
                    <a:gs pos="0">
                      <a:schemeClr val="dk2"/>
                    </a:gs>
                    <a:gs pos="100000">
                      <a:schemeClr val="lt2"/>
                    </a:gs>
                  </a:gsLst>
                  <a:lin ang="0" scaled="0"/>
                </a:gra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058" name="Google Shape;7058;p97"/>
                <p:cNvSpPr/>
                <p:nvPr/>
              </p:nvSpPr>
              <p:spPr>
                <a:xfrm>
                  <a:off x="4309" y="2382"/>
                  <a:ext cx="159" cy="142"/>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059" name="Google Shape;7059;p97"/>
                <p:cNvSpPr/>
                <p:nvPr/>
              </p:nvSpPr>
              <p:spPr>
                <a:xfrm>
                  <a:off x="4489" y="2382"/>
                  <a:ext cx="159" cy="142"/>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Noto Sans Symbols"/>
                    <a:buNone/>
                  </a:pPr>
                  <a:r>
                    <a:t/>
                  </a:r>
                  <a:endParaRPr b="0" i="0" sz="1800" u="none" cap="none" strike="noStrike">
                    <a:solidFill>
                      <a:srgbClr val="FF0000"/>
                    </a:solidFill>
                    <a:latin typeface="Arial"/>
                    <a:ea typeface="Arial"/>
                    <a:cs typeface="Arial"/>
                    <a:sym typeface="Arial"/>
                  </a:endParaRPr>
                </a:p>
              </p:txBody>
            </p:sp>
            <p:sp>
              <p:nvSpPr>
                <p:cNvPr id="7060" name="Google Shape;7060;p97"/>
                <p:cNvSpPr/>
                <p:nvPr/>
              </p:nvSpPr>
              <p:spPr>
                <a:xfrm>
                  <a:off x="4658" y="2382"/>
                  <a:ext cx="159" cy="142"/>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061" name="Google Shape;7061;p97"/>
                <p:cNvSpPr/>
                <p:nvPr/>
              </p:nvSpPr>
              <p:spPr>
                <a:xfrm>
                  <a:off x="5067" y="1837"/>
                  <a:ext cx="80" cy="759"/>
                </a:xfrm>
                <a:prstGeom prst="rect">
                  <a:avLst/>
                </a:prstGeom>
                <a:solidFill>
                  <a:srgbClr val="29292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grpSp>
            <p:nvGrpSpPr>
              <p:cNvPr id="7062" name="Google Shape;7062;p97"/>
              <p:cNvGrpSpPr/>
              <p:nvPr/>
            </p:nvGrpSpPr>
            <p:grpSpPr>
              <a:xfrm flipH="1">
                <a:off x="6829342" y="3343136"/>
                <a:ext cx="345630" cy="320302"/>
                <a:chOff x="2839" y="3501"/>
                <a:chExt cx="755" cy="803"/>
              </a:xfrm>
            </p:grpSpPr>
            <p:pic>
              <p:nvPicPr>
                <p:cNvPr descr="desktop_computer_stylized_medium" id="7063" name="Google Shape;7063;p97"/>
                <p:cNvPicPr preferRelativeResize="0"/>
                <p:nvPr/>
              </p:nvPicPr>
              <p:blipFill rotWithShape="1">
                <a:blip r:embed="rId9">
                  <a:alphaModFix/>
                </a:blip>
                <a:srcRect b="0" l="0" r="0" t="0"/>
                <a:stretch/>
              </p:blipFill>
              <p:spPr>
                <a:xfrm>
                  <a:off x="2839" y="3501"/>
                  <a:ext cx="755" cy="803"/>
                </a:xfrm>
                <a:prstGeom prst="rect">
                  <a:avLst/>
                </a:prstGeom>
                <a:noFill/>
                <a:ln>
                  <a:noFill/>
                </a:ln>
              </p:spPr>
            </p:pic>
            <p:sp>
              <p:nvSpPr>
                <p:cNvPr id="7064" name="Google Shape;7064;p97"/>
                <p:cNvSpPr/>
                <p:nvPr/>
              </p:nvSpPr>
              <p:spPr>
                <a:xfrm>
                  <a:off x="2916" y="3578"/>
                  <a:ext cx="356" cy="368"/>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chemeClr val="lt1"/>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pic>
            <p:nvPicPr>
              <p:cNvPr descr="A close up of a logo&#10;&#10;Description automatically generated" id="7065" name="Google Shape;7065;p97"/>
              <p:cNvPicPr preferRelativeResize="0"/>
              <p:nvPr/>
            </p:nvPicPr>
            <p:blipFill rotWithShape="1">
              <a:blip r:embed="rId10">
                <a:alphaModFix/>
              </a:blip>
              <a:srcRect b="0" l="0" r="0" t="0"/>
              <a:stretch/>
            </p:blipFill>
            <p:spPr>
              <a:xfrm>
                <a:off x="4426457" y="3527648"/>
                <a:ext cx="429108" cy="419677"/>
              </a:xfrm>
              <a:prstGeom prst="rect">
                <a:avLst/>
              </a:prstGeom>
              <a:noFill/>
              <a:ln>
                <a:noFill/>
              </a:ln>
            </p:spPr>
          </p:pic>
          <p:pic>
            <p:nvPicPr>
              <p:cNvPr descr="A close up of a logo&#10;&#10;Description automatically generated" id="7066" name="Google Shape;7066;p97"/>
              <p:cNvPicPr preferRelativeResize="0"/>
              <p:nvPr/>
            </p:nvPicPr>
            <p:blipFill rotWithShape="1">
              <a:blip r:embed="rId10">
                <a:alphaModFix/>
              </a:blip>
              <a:srcRect b="0" l="0" r="0" t="0"/>
              <a:stretch/>
            </p:blipFill>
            <p:spPr>
              <a:xfrm>
                <a:off x="4931884" y="4096736"/>
                <a:ext cx="429108" cy="419677"/>
              </a:xfrm>
              <a:prstGeom prst="rect">
                <a:avLst/>
              </a:prstGeom>
              <a:noFill/>
              <a:ln>
                <a:noFill/>
              </a:ln>
            </p:spPr>
          </p:pic>
          <p:pic>
            <p:nvPicPr>
              <p:cNvPr descr="A close up of a logo&#10;&#10;Description automatically generated" id="7067" name="Google Shape;7067;p97"/>
              <p:cNvPicPr preferRelativeResize="0"/>
              <p:nvPr/>
            </p:nvPicPr>
            <p:blipFill rotWithShape="1">
              <a:blip r:embed="rId10">
                <a:alphaModFix/>
              </a:blip>
              <a:srcRect b="0" l="0" r="0" t="0"/>
              <a:stretch/>
            </p:blipFill>
            <p:spPr>
              <a:xfrm>
                <a:off x="4833500" y="2632539"/>
                <a:ext cx="429108" cy="419677"/>
              </a:xfrm>
              <a:prstGeom prst="rect">
                <a:avLst/>
              </a:prstGeom>
              <a:noFill/>
              <a:ln>
                <a:noFill/>
              </a:ln>
            </p:spPr>
          </p:pic>
          <p:pic>
            <p:nvPicPr>
              <p:cNvPr descr="A close up of a logo&#10;&#10;Description automatically generated" id="7068" name="Google Shape;7068;p97"/>
              <p:cNvPicPr preferRelativeResize="0"/>
              <p:nvPr/>
            </p:nvPicPr>
            <p:blipFill rotWithShape="1">
              <a:blip r:embed="rId10">
                <a:alphaModFix/>
              </a:blip>
              <a:srcRect b="0" l="0" r="0" t="0"/>
              <a:stretch/>
            </p:blipFill>
            <p:spPr>
              <a:xfrm>
                <a:off x="5385227" y="2119394"/>
                <a:ext cx="429108" cy="419677"/>
              </a:xfrm>
              <a:prstGeom prst="rect">
                <a:avLst/>
              </a:prstGeom>
              <a:noFill/>
              <a:ln>
                <a:noFill/>
              </a:ln>
            </p:spPr>
          </p:pic>
          <p:pic>
            <p:nvPicPr>
              <p:cNvPr descr="A close up of a logo&#10;&#10;Description automatically generated" id="7069" name="Google Shape;7069;p97"/>
              <p:cNvPicPr preferRelativeResize="0"/>
              <p:nvPr/>
            </p:nvPicPr>
            <p:blipFill rotWithShape="1">
              <a:blip r:embed="rId10">
                <a:alphaModFix/>
              </a:blip>
              <a:srcRect b="0" l="0" r="0" t="0"/>
              <a:stretch/>
            </p:blipFill>
            <p:spPr>
              <a:xfrm>
                <a:off x="6695095" y="2213920"/>
                <a:ext cx="429108" cy="419677"/>
              </a:xfrm>
              <a:prstGeom prst="rect">
                <a:avLst/>
              </a:prstGeom>
              <a:noFill/>
              <a:ln>
                <a:noFill/>
              </a:ln>
            </p:spPr>
          </p:pic>
          <p:pic>
            <p:nvPicPr>
              <p:cNvPr descr="A close up of a logo&#10;&#10;Description automatically generated" id="7070" name="Google Shape;7070;p97"/>
              <p:cNvPicPr preferRelativeResize="0"/>
              <p:nvPr/>
            </p:nvPicPr>
            <p:blipFill rotWithShape="1">
              <a:blip r:embed="rId10">
                <a:alphaModFix/>
              </a:blip>
              <a:srcRect b="0" l="0" r="0" t="0"/>
              <a:stretch/>
            </p:blipFill>
            <p:spPr>
              <a:xfrm>
                <a:off x="6922731" y="3136036"/>
                <a:ext cx="429108" cy="419677"/>
              </a:xfrm>
              <a:prstGeom prst="rect">
                <a:avLst/>
              </a:prstGeom>
              <a:noFill/>
              <a:ln>
                <a:noFill/>
              </a:ln>
            </p:spPr>
          </p:pic>
          <p:pic>
            <p:nvPicPr>
              <p:cNvPr descr="A close up of a logo&#10;&#10;Description automatically generated" id="7071" name="Google Shape;7071;p97"/>
              <p:cNvPicPr preferRelativeResize="0"/>
              <p:nvPr/>
            </p:nvPicPr>
            <p:blipFill rotWithShape="1">
              <a:blip r:embed="rId10">
                <a:alphaModFix/>
              </a:blip>
              <a:srcRect b="0" l="0" r="0" t="0"/>
              <a:stretch/>
            </p:blipFill>
            <p:spPr>
              <a:xfrm>
                <a:off x="6872575" y="4168111"/>
                <a:ext cx="429108" cy="419677"/>
              </a:xfrm>
              <a:prstGeom prst="rect">
                <a:avLst/>
              </a:prstGeom>
              <a:noFill/>
              <a:ln>
                <a:noFill/>
              </a:ln>
            </p:spPr>
          </p:pic>
          <p:sp>
            <p:nvSpPr>
              <p:cNvPr id="7072" name="Google Shape;7072;p97"/>
              <p:cNvSpPr txBox="1"/>
              <p:nvPr/>
            </p:nvSpPr>
            <p:spPr>
              <a:xfrm>
                <a:off x="4538652" y="5366732"/>
                <a:ext cx="3248100" cy="10896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10F90"/>
                  </a:buClr>
                  <a:buSzPts val="2400"/>
                  <a:buFont typeface="Calibri"/>
                  <a:buNone/>
                </a:pPr>
                <a:r>
                  <a:rPr b="0" i="0" lang="en-US" sz="2400" u="none" cap="none" strike="noStrike">
                    <a:solidFill>
                      <a:srgbClr val="010F90"/>
                    </a:solidFill>
                    <a:latin typeface="Calibri"/>
                    <a:ea typeface="Calibri"/>
                    <a:cs typeface="Calibri"/>
                    <a:sym typeface="Calibri"/>
                  </a:rPr>
                  <a:t>Internet (pre-2005)</a:t>
                </a:r>
                <a:endParaRPr sz="2400"/>
              </a:p>
              <a:p>
                <a:pPr indent="-323850" lvl="0" marL="285750" marR="0" rtl="0" algn="l">
                  <a:lnSpc>
                    <a:spcPct val="90000"/>
                  </a:lnSpc>
                  <a:spcBef>
                    <a:spcPts val="0"/>
                  </a:spcBef>
                  <a:spcAft>
                    <a:spcPts val="0"/>
                  </a:spcAft>
                  <a:buClr>
                    <a:srgbClr val="0013A3"/>
                  </a:buClr>
                  <a:buSzPts val="2400"/>
                  <a:buFont typeface="Arial"/>
                  <a:buChar char="•"/>
                </a:pPr>
                <a:r>
                  <a:rPr b="0" i="0" lang="en-US" sz="2400" u="none" cap="none" strike="noStrike">
                    <a:solidFill>
                      <a:srgbClr val="000000"/>
                    </a:solidFill>
                    <a:latin typeface="Calibri"/>
                    <a:ea typeface="Calibri"/>
                    <a:cs typeface="Calibri"/>
                    <a:sym typeface="Calibri"/>
                  </a:rPr>
                  <a:t>intelligence, computing at edge</a:t>
                </a:r>
                <a:endParaRPr sz="2400"/>
              </a:p>
            </p:txBody>
          </p:sp>
        </p:grpSp>
        <p:pic>
          <p:nvPicPr>
            <p:cNvPr descr="A picture containing artifact, building, brick, cake&#10;&#10;Description automatically generated" id="7073" name="Google Shape;7073;p97"/>
            <p:cNvPicPr preferRelativeResize="0"/>
            <p:nvPr/>
          </p:nvPicPr>
          <p:blipFill rotWithShape="1">
            <a:blip r:embed="rId4">
              <a:alphaModFix/>
            </a:blip>
            <a:srcRect b="0" l="0" r="0" t="0"/>
            <a:stretch/>
          </p:blipFill>
          <p:spPr>
            <a:xfrm>
              <a:off x="5686424" y="3033711"/>
              <a:ext cx="914401" cy="914401"/>
            </a:xfrm>
            <a:prstGeom prst="rect">
              <a:avLst/>
            </a:prstGeom>
            <a:noFill/>
            <a:ln>
              <a:noFill/>
            </a:ln>
          </p:spPr>
        </p:pic>
      </p:grpSp>
      <p:grpSp>
        <p:nvGrpSpPr>
          <p:cNvPr id="7074" name="Google Shape;7074;p97"/>
          <p:cNvGrpSpPr/>
          <p:nvPr/>
        </p:nvGrpSpPr>
        <p:grpSpPr>
          <a:xfrm>
            <a:off x="7342450" y="1848355"/>
            <a:ext cx="4544100" cy="4936570"/>
            <a:chOff x="7813954" y="2105539"/>
            <a:chExt cx="4544100" cy="4936570"/>
          </a:xfrm>
        </p:grpSpPr>
        <p:grpSp>
          <p:nvGrpSpPr>
            <p:cNvPr id="7075" name="Google Shape;7075;p97"/>
            <p:cNvGrpSpPr/>
            <p:nvPr/>
          </p:nvGrpSpPr>
          <p:grpSpPr>
            <a:xfrm>
              <a:off x="7813954" y="2105539"/>
              <a:ext cx="4544100" cy="4936570"/>
              <a:chOff x="7813954" y="2105539"/>
              <a:chExt cx="4544100" cy="4936570"/>
            </a:xfrm>
          </p:grpSpPr>
          <p:sp>
            <p:nvSpPr>
              <p:cNvPr id="7076" name="Google Shape;7076;p97"/>
              <p:cNvSpPr/>
              <p:nvPr/>
            </p:nvSpPr>
            <p:spPr>
              <a:xfrm>
                <a:off x="8728353" y="2358375"/>
                <a:ext cx="2282947" cy="2781661"/>
              </a:xfrm>
              <a:custGeom>
                <a:rect b="b" l="l" r="r" t="t"/>
                <a:pathLst>
                  <a:path extrusionOk="0" h="675" w="1036">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9CDFF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7077" name="Google Shape;7077;p97"/>
              <p:cNvGrpSpPr/>
              <p:nvPr/>
            </p:nvGrpSpPr>
            <p:grpSpPr>
              <a:xfrm>
                <a:off x="8545689" y="3697522"/>
                <a:ext cx="310186" cy="312008"/>
                <a:chOff x="877" y="1008"/>
                <a:chExt cx="2747" cy="2626"/>
              </a:xfrm>
            </p:grpSpPr>
            <p:pic>
              <p:nvPicPr>
                <p:cNvPr descr="antenna_stylized" id="7078" name="Google Shape;7078;p97"/>
                <p:cNvPicPr preferRelativeResize="0"/>
                <p:nvPr/>
              </p:nvPicPr>
              <p:blipFill rotWithShape="1">
                <a:blip r:embed="rId6">
                  <a:alphaModFix/>
                </a:blip>
                <a:srcRect b="0" l="0" r="0" t="0"/>
                <a:stretch/>
              </p:blipFill>
              <p:spPr>
                <a:xfrm>
                  <a:off x="877" y="1008"/>
                  <a:ext cx="2725" cy="1421"/>
                </a:xfrm>
                <a:prstGeom prst="rect">
                  <a:avLst/>
                </a:prstGeom>
                <a:noFill/>
                <a:ln>
                  <a:noFill/>
                </a:ln>
              </p:spPr>
            </p:pic>
            <p:pic>
              <p:nvPicPr>
                <p:cNvPr descr="laptop_keyboard" id="7079" name="Google Shape;7079;p97"/>
                <p:cNvPicPr preferRelativeResize="0"/>
                <p:nvPr/>
              </p:nvPicPr>
              <p:blipFill rotWithShape="1">
                <a:blip r:embed="rId7">
                  <a:alphaModFix/>
                </a:blip>
                <a:srcRect b="0" l="0" r="0" t="0"/>
                <a:stretch/>
              </p:blipFill>
              <p:spPr>
                <a:xfrm flipH="1" rot="109064">
                  <a:off x="1009" y="2586"/>
                  <a:ext cx="2245" cy="1013"/>
                </a:xfrm>
                <a:prstGeom prst="rect">
                  <a:avLst/>
                </a:prstGeom>
                <a:noFill/>
                <a:ln>
                  <a:noFill/>
                </a:ln>
              </p:spPr>
            </p:pic>
            <p:sp>
              <p:nvSpPr>
                <p:cNvPr id="7080" name="Google Shape;7080;p97"/>
                <p:cNvSpPr/>
                <p:nvPr/>
              </p:nvSpPr>
              <p:spPr>
                <a:xfrm>
                  <a:off x="1753" y="1603"/>
                  <a:ext cx="1807" cy="1322"/>
                </a:xfrm>
                <a:custGeom>
                  <a:rect b="b" l="l" r="r" t="t"/>
                  <a:pathLst>
                    <a:path extrusionOk="0" h="2442" w="2982">
                      <a:moveTo>
                        <a:pt x="540" y="0"/>
                      </a:moveTo>
                      <a:lnTo>
                        <a:pt x="0" y="1734"/>
                      </a:lnTo>
                      <a:lnTo>
                        <a:pt x="2394" y="2442"/>
                      </a:lnTo>
                      <a:lnTo>
                        <a:pt x="2982" y="318"/>
                      </a:lnTo>
                      <a:lnTo>
                        <a:pt x="540" y="0"/>
                      </a:lnTo>
                      <a:close/>
                    </a:path>
                  </a:pathLst>
                </a:cu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screen" id="7081" name="Google Shape;7081;p97"/>
                <p:cNvPicPr preferRelativeResize="0"/>
                <p:nvPr/>
              </p:nvPicPr>
              <p:blipFill rotWithShape="1">
                <a:blip r:embed="rId8">
                  <a:alphaModFix/>
                </a:blip>
                <a:srcRect b="0" l="0" r="0" t="0"/>
                <a:stretch/>
              </p:blipFill>
              <p:spPr>
                <a:xfrm>
                  <a:off x="1842" y="1637"/>
                  <a:ext cx="1642" cy="1203"/>
                </a:xfrm>
                <a:prstGeom prst="rect">
                  <a:avLst/>
                </a:prstGeom>
                <a:noFill/>
                <a:ln>
                  <a:noFill/>
                </a:ln>
              </p:spPr>
            </p:pic>
            <p:sp>
              <p:nvSpPr>
                <p:cNvPr id="7082" name="Google Shape;7082;p97"/>
                <p:cNvSpPr/>
                <p:nvPr/>
              </p:nvSpPr>
              <p:spPr>
                <a:xfrm>
                  <a:off x="2082" y="1564"/>
                  <a:ext cx="1531" cy="246"/>
                </a:xfrm>
                <a:custGeom>
                  <a:rect b="b" l="l" r="r" t="t"/>
                  <a:pathLst>
                    <a:path extrusionOk="0" h="455" w="2528">
                      <a:moveTo>
                        <a:pt x="14" y="0"/>
                      </a:moveTo>
                      <a:lnTo>
                        <a:pt x="2528" y="341"/>
                      </a:lnTo>
                      <a:lnTo>
                        <a:pt x="2480" y="455"/>
                      </a:lnTo>
                      <a:lnTo>
                        <a:pt x="0" y="86"/>
                      </a:lnTo>
                      <a:lnTo>
                        <a:pt x="14" y="0"/>
                      </a:lnTo>
                      <a:close/>
                    </a:path>
                  </a:pathLst>
                </a:custGeom>
                <a:gradFill>
                  <a:gsLst>
                    <a:gs pos="0">
                      <a:srgbClr val="000099"/>
                    </a:gs>
                    <a:gs pos="100000">
                      <a:srgbClr val="EAEAEA"/>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083" name="Google Shape;7083;p97"/>
                <p:cNvSpPr/>
                <p:nvPr/>
              </p:nvSpPr>
              <p:spPr>
                <a:xfrm>
                  <a:off x="1737" y="1562"/>
                  <a:ext cx="425" cy="1024"/>
                </a:xfrm>
                <a:custGeom>
                  <a:rect b="b" l="l" r="r" t="t"/>
                  <a:pathLst>
                    <a:path extrusionOk="0" h="1893" w="702">
                      <a:moveTo>
                        <a:pt x="579" y="0"/>
                      </a:moveTo>
                      <a:lnTo>
                        <a:pt x="0" y="1869"/>
                      </a:lnTo>
                      <a:lnTo>
                        <a:pt x="114" y="1893"/>
                      </a:lnTo>
                      <a:lnTo>
                        <a:pt x="702" y="51"/>
                      </a:lnTo>
                      <a:lnTo>
                        <a:pt x="579"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084" name="Google Shape;7084;p97"/>
                <p:cNvSpPr/>
                <p:nvPr/>
              </p:nvSpPr>
              <p:spPr>
                <a:xfrm>
                  <a:off x="3144" y="1745"/>
                  <a:ext cx="458" cy="1182"/>
                </a:xfrm>
                <a:custGeom>
                  <a:rect b="b" l="l" r="r" t="t"/>
                  <a:pathLst>
                    <a:path extrusionOk="0" h="2184" w="756">
                      <a:moveTo>
                        <a:pt x="756" y="0"/>
                      </a:moveTo>
                      <a:lnTo>
                        <a:pt x="138" y="2184"/>
                      </a:lnTo>
                      <a:lnTo>
                        <a:pt x="0" y="2148"/>
                      </a:lnTo>
                      <a:lnTo>
                        <a:pt x="606" y="78"/>
                      </a:lnTo>
                      <a:lnTo>
                        <a:pt x="756" y="0"/>
                      </a:lnTo>
                      <a:close/>
                    </a:path>
                  </a:pathLst>
                </a:custGeom>
                <a:gradFill>
                  <a:gsLst>
                    <a:gs pos="0">
                      <a:srgbClr val="DDDDDD"/>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085" name="Google Shape;7085;p97"/>
                <p:cNvSpPr/>
                <p:nvPr/>
              </p:nvSpPr>
              <p:spPr>
                <a:xfrm>
                  <a:off x="1732" y="2534"/>
                  <a:ext cx="1680" cy="399"/>
                </a:xfrm>
                <a:custGeom>
                  <a:rect b="b" l="l" r="r" t="t"/>
                  <a:pathLst>
                    <a:path extrusionOk="0" h="738" w="2773">
                      <a:moveTo>
                        <a:pt x="33" y="0"/>
                      </a:moveTo>
                      <a:lnTo>
                        <a:pt x="0" y="99"/>
                      </a:lnTo>
                      <a:lnTo>
                        <a:pt x="2436" y="738"/>
                      </a:lnTo>
                      <a:cubicBezTo>
                        <a:pt x="2499" y="501"/>
                        <a:pt x="2773" y="727"/>
                        <a:pt x="2373" y="603"/>
                      </a:cubicBezTo>
                      <a:lnTo>
                        <a:pt x="33" y="0"/>
                      </a:lnTo>
                      <a:close/>
                    </a:path>
                  </a:pathLst>
                </a:custGeom>
                <a:gradFill>
                  <a:gsLst>
                    <a:gs pos="0">
                      <a:srgbClr val="0000CC"/>
                    </a:gs>
                    <a:gs pos="100000">
                      <a:schemeClr val="lt1"/>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086" name="Google Shape;7086;p97"/>
                <p:cNvSpPr/>
                <p:nvPr/>
              </p:nvSpPr>
              <p:spPr>
                <a:xfrm>
                  <a:off x="3195" y="1755"/>
                  <a:ext cx="429" cy="1187"/>
                </a:xfrm>
                <a:custGeom>
                  <a:rect b="b" l="l" r="r" t="t"/>
                  <a:pathLst>
                    <a:path extrusionOk="0" h="1659" w="637">
                      <a:moveTo>
                        <a:pt x="615" y="0"/>
                      </a:moveTo>
                      <a:lnTo>
                        <a:pt x="637" y="0"/>
                      </a:lnTo>
                      <a:lnTo>
                        <a:pt x="68" y="1659"/>
                      </a:lnTo>
                      <a:lnTo>
                        <a:pt x="0" y="1647"/>
                      </a:lnTo>
                      <a:lnTo>
                        <a:pt x="615" y="0"/>
                      </a:lnTo>
                      <a:close/>
                    </a:path>
                  </a:pathLst>
                </a:custGeom>
                <a:solidFill>
                  <a:srgbClr val="4D4D4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087" name="Google Shape;7087;p97"/>
                <p:cNvSpPr/>
                <p:nvPr/>
              </p:nvSpPr>
              <p:spPr>
                <a:xfrm>
                  <a:off x="1734" y="2587"/>
                  <a:ext cx="1494" cy="394"/>
                </a:xfrm>
                <a:custGeom>
                  <a:rect b="b" l="l" r="r" t="t"/>
                  <a:pathLst>
                    <a:path extrusionOk="0" h="550" w="2216">
                      <a:moveTo>
                        <a:pt x="0" y="0"/>
                      </a:moveTo>
                      <a:lnTo>
                        <a:pt x="9" y="57"/>
                      </a:lnTo>
                      <a:lnTo>
                        <a:pt x="2164" y="550"/>
                      </a:lnTo>
                      <a:lnTo>
                        <a:pt x="2216" y="496"/>
                      </a:lnTo>
                      <a:lnTo>
                        <a:pt x="0" y="0"/>
                      </a:lnTo>
                      <a:close/>
                    </a:path>
                  </a:pathLst>
                </a:custGeom>
                <a:gradFill>
                  <a:gsLst>
                    <a:gs pos="0">
                      <a:srgbClr val="00009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7088" name="Google Shape;7088;p97"/>
                <p:cNvGrpSpPr/>
                <p:nvPr/>
              </p:nvGrpSpPr>
              <p:grpSpPr>
                <a:xfrm>
                  <a:off x="1709" y="3008"/>
                  <a:ext cx="507" cy="234"/>
                  <a:chOff x="1740" y="2642"/>
                  <a:chExt cx="752" cy="327"/>
                </a:xfrm>
              </p:grpSpPr>
              <p:sp>
                <p:nvSpPr>
                  <p:cNvPr id="7089" name="Google Shape;7089;p97"/>
                  <p:cNvSpPr/>
                  <p:nvPr/>
                </p:nvSpPr>
                <p:spPr>
                  <a:xfrm>
                    <a:off x="1740" y="2642"/>
                    <a:ext cx="752" cy="327"/>
                  </a:xfrm>
                  <a:custGeom>
                    <a:rect b="b" l="l" r="r" t="t"/>
                    <a:pathLst>
                      <a:path extrusionOk="0" h="327" w="752">
                        <a:moveTo>
                          <a:pt x="293" y="0"/>
                        </a:moveTo>
                        <a:lnTo>
                          <a:pt x="752" y="124"/>
                        </a:lnTo>
                        <a:lnTo>
                          <a:pt x="470" y="327"/>
                        </a:lnTo>
                        <a:lnTo>
                          <a:pt x="0" y="183"/>
                        </a:lnTo>
                        <a:lnTo>
                          <a:pt x="293"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090" name="Google Shape;7090;p97"/>
                  <p:cNvSpPr/>
                  <p:nvPr/>
                </p:nvSpPr>
                <p:spPr>
                  <a:xfrm>
                    <a:off x="1754" y="2649"/>
                    <a:ext cx="726" cy="311"/>
                  </a:xfrm>
                  <a:custGeom>
                    <a:rect b="b" l="l" r="r" t="t"/>
                    <a:pathLst>
                      <a:path extrusionOk="0" h="311" w="726">
                        <a:moveTo>
                          <a:pt x="282" y="0"/>
                        </a:moveTo>
                        <a:lnTo>
                          <a:pt x="726" y="119"/>
                        </a:lnTo>
                        <a:lnTo>
                          <a:pt x="457" y="311"/>
                        </a:lnTo>
                        <a:lnTo>
                          <a:pt x="0" y="173"/>
                        </a:lnTo>
                        <a:lnTo>
                          <a:pt x="282" y="0"/>
                        </a:lnTo>
                        <a:close/>
                      </a:path>
                    </a:pathLst>
                  </a:custGeom>
                  <a:gradFill>
                    <a:gsLst>
                      <a:gs pos="0">
                        <a:srgbClr val="4D4D4D"/>
                      </a:gs>
                      <a:gs pos="100000">
                        <a:srgbClr val="DDDDDD"/>
                      </a:gs>
                    </a:gsLst>
                    <a:lin ang="189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091" name="Google Shape;7091;p97"/>
                  <p:cNvSpPr/>
                  <p:nvPr/>
                </p:nvSpPr>
                <p:spPr>
                  <a:xfrm>
                    <a:off x="1808" y="2770"/>
                    <a:ext cx="258" cy="100"/>
                  </a:xfrm>
                  <a:custGeom>
                    <a:rect b="b" l="l" r="r" t="t"/>
                    <a:pathLst>
                      <a:path extrusionOk="0" h="100" w="258">
                        <a:moveTo>
                          <a:pt x="0" y="44"/>
                        </a:moveTo>
                        <a:lnTo>
                          <a:pt x="75" y="0"/>
                        </a:lnTo>
                        <a:lnTo>
                          <a:pt x="258" y="50"/>
                        </a:lnTo>
                        <a:lnTo>
                          <a:pt x="183" y="100"/>
                        </a:lnTo>
                        <a:lnTo>
                          <a:pt x="0" y="4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092" name="Google Shape;7092;p97"/>
                  <p:cNvSpPr/>
                  <p:nvPr/>
                </p:nvSpPr>
                <p:spPr>
                  <a:xfrm>
                    <a:off x="1799" y="2816"/>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093" name="Google Shape;7093;p97"/>
                  <p:cNvSpPr/>
                  <p:nvPr/>
                </p:nvSpPr>
                <p:spPr>
                  <a:xfrm>
                    <a:off x="2020" y="2834"/>
                    <a:ext cx="258" cy="102"/>
                  </a:xfrm>
                  <a:custGeom>
                    <a:rect b="b" l="l" r="r" t="t"/>
                    <a:pathLst>
                      <a:path extrusionOk="0" h="102" w="258">
                        <a:moveTo>
                          <a:pt x="0" y="46"/>
                        </a:moveTo>
                        <a:lnTo>
                          <a:pt x="71" y="0"/>
                        </a:lnTo>
                        <a:lnTo>
                          <a:pt x="258" y="52"/>
                        </a:lnTo>
                        <a:lnTo>
                          <a:pt x="183" y="102"/>
                        </a:lnTo>
                        <a:lnTo>
                          <a:pt x="0" y="4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094" name="Google Shape;7094;p97"/>
                  <p:cNvSpPr/>
                  <p:nvPr/>
                </p:nvSpPr>
                <p:spPr>
                  <a:xfrm>
                    <a:off x="2011" y="2882"/>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7095" name="Google Shape;7095;p97"/>
                <p:cNvSpPr/>
                <p:nvPr/>
              </p:nvSpPr>
              <p:spPr>
                <a:xfrm>
                  <a:off x="2577" y="3043"/>
                  <a:ext cx="614" cy="514"/>
                </a:xfrm>
                <a:custGeom>
                  <a:rect b="b" l="l" r="r" t="t"/>
                  <a:pathLst>
                    <a:path extrusionOk="0" h="792" w="990">
                      <a:moveTo>
                        <a:pt x="3" y="738"/>
                      </a:moveTo>
                      <a:lnTo>
                        <a:pt x="990" y="0"/>
                      </a:lnTo>
                      <a:lnTo>
                        <a:pt x="987" y="60"/>
                      </a:lnTo>
                      <a:lnTo>
                        <a:pt x="0" y="792"/>
                      </a:lnTo>
                      <a:lnTo>
                        <a:pt x="3" y="738"/>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096" name="Google Shape;7096;p97"/>
                <p:cNvSpPr/>
                <p:nvPr/>
              </p:nvSpPr>
              <p:spPr>
                <a:xfrm>
                  <a:off x="1010" y="3084"/>
                  <a:ext cx="1571" cy="469"/>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097" name="Google Shape;7097;p97"/>
                <p:cNvSpPr/>
                <p:nvPr/>
              </p:nvSpPr>
              <p:spPr>
                <a:xfrm>
                  <a:off x="1011" y="2998"/>
                  <a:ext cx="17" cy="95"/>
                </a:xfrm>
                <a:custGeom>
                  <a:rect b="b" l="l" r="r" t="t"/>
                  <a:pathLst>
                    <a:path extrusionOk="0" h="147" w="26">
                      <a:moveTo>
                        <a:pt x="26" y="10"/>
                      </a:moveTo>
                      <a:lnTo>
                        <a:pt x="23" y="147"/>
                      </a:lnTo>
                      <a:lnTo>
                        <a:pt x="0" y="144"/>
                      </a:lnTo>
                      <a:lnTo>
                        <a:pt x="3" y="0"/>
                      </a:lnTo>
                      <a:lnTo>
                        <a:pt x="26" y="1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098" name="Google Shape;7098;p97"/>
                <p:cNvSpPr/>
                <p:nvPr/>
              </p:nvSpPr>
              <p:spPr>
                <a:xfrm>
                  <a:off x="1012" y="2611"/>
                  <a:ext cx="730" cy="393"/>
                </a:xfrm>
                <a:custGeom>
                  <a:rect b="b" l="l" r="r" t="t"/>
                  <a:pathLst>
                    <a:path extrusionOk="0" h="606" w="1176">
                      <a:moveTo>
                        <a:pt x="1170" y="0"/>
                      </a:moveTo>
                      <a:lnTo>
                        <a:pt x="0" y="597"/>
                      </a:lnTo>
                      <a:lnTo>
                        <a:pt x="30" y="606"/>
                      </a:lnTo>
                      <a:lnTo>
                        <a:pt x="1176" y="18"/>
                      </a:lnTo>
                      <a:lnTo>
                        <a:pt x="1170"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099" name="Google Shape;7099;p97"/>
                <p:cNvSpPr/>
                <p:nvPr/>
              </p:nvSpPr>
              <p:spPr>
                <a:xfrm>
                  <a:off x="1061" y="3018"/>
                  <a:ext cx="1490" cy="451"/>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100" name="Google Shape;7100;p97"/>
                <p:cNvSpPr/>
                <p:nvPr/>
              </p:nvSpPr>
              <p:spPr>
                <a:xfrm flipH="1" rot="10800000">
                  <a:off x="2549" y="2986"/>
                  <a:ext cx="608" cy="467"/>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7101" name="Google Shape;7101;p97"/>
              <p:cNvGrpSpPr/>
              <p:nvPr/>
            </p:nvGrpSpPr>
            <p:grpSpPr>
              <a:xfrm flipH="1">
                <a:off x="9059924" y="4229826"/>
                <a:ext cx="345630" cy="320302"/>
                <a:chOff x="2839" y="3501"/>
                <a:chExt cx="755" cy="803"/>
              </a:xfrm>
            </p:grpSpPr>
            <p:pic>
              <p:nvPicPr>
                <p:cNvPr descr="desktop_computer_stylized_medium" id="7102" name="Google Shape;7102;p97"/>
                <p:cNvPicPr preferRelativeResize="0"/>
                <p:nvPr/>
              </p:nvPicPr>
              <p:blipFill rotWithShape="1">
                <a:blip r:embed="rId9">
                  <a:alphaModFix/>
                </a:blip>
                <a:srcRect b="0" l="0" r="0" t="0"/>
                <a:stretch/>
              </p:blipFill>
              <p:spPr>
                <a:xfrm>
                  <a:off x="2839" y="3501"/>
                  <a:ext cx="755" cy="803"/>
                </a:xfrm>
                <a:prstGeom prst="rect">
                  <a:avLst/>
                </a:prstGeom>
                <a:noFill/>
                <a:ln>
                  <a:noFill/>
                </a:ln>
              </p:spPr>
            </p:pic>
            <p:sp>
              <p:nvSpPr>
                <p:cNvPr id="7103" name="Google Shape;7103;p97"/>
                <p:cNvSpPr/>
                <p:nvPr/>
              </p:nvSpPr>
              <p:spPr>
                <a:xfrm>
                  <a:off x="2916" y="3578"/>
                  <a:ext cx="356" cy="368"/>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chemeClr val="lt1"/>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7104" name="Google Shape;7104;p97"/>
              <p:cNvGrpSpPr/>
              <p:nvPr/>
            </p:nvGrpSpPr>
            <p:grpSpPr>
              <a:xfrm>
                <a:off x="10775634" y="4504120"/>
                <a:ext cx="177192" cy="330833"/>
                <a:chOff x="4140" y="429"/>
                <a:chExt cx="1425" cy="2396"/>
              </a:xfrm>
            </p:grpSpPr>
            <p:sp>
              <p:nvSpPr>
                <p:cNvPr id="7105" name="Google Shape;7105;p97"/>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106" name="Google Shape;7106;p97"/>
                <p:cNvSpPr/>
                <p:nvPr/>
              </p:nvSpPr>
              <p:spPr>
                <a:xfrm>
                  <a:off x="4210" y="429"/>
                  <a:ext cx="1046" cy="2285"/>
                </a:xfrm>
                <a:prstGeom prst="rect">
                  <a:avLst/>
                </a:prstGeom>
                <a:gradFill>
                  <a:gsLst>
                    <a:gs pos="0">
                      <a:srgbClr val="292929"/>
                    </a:gs>
                    <a:gs pos="100000">
                      <a:srgbClr val="80808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107" name="Google Shape;7107;p97"/>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108" name="Google Shape;7108;p97"/>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109" name="Google Shape;7109;p97"/>
                <p:cNvSpPr/>
                <p:nvPr/>
              </p:nvSpPr>
              <p:spPr>
                <a:xfrm>
                  <a:off x="4210" y="690"/>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nvGrpSpPr>
                <p:cNvPr id="7110" name="Google Shape;7110;p97"/>
                <p:cNvGrpSpPr/>
                <p:nvPr/>
              </p:nvGrpSpPr>
              <p:grpSpPr>
                <a:xfrm>
                  <a:off x="4748" y="666"/>
                  <a:ext cx="578" cy="150"/>
                  <a:chOff x="613" y="2566"/>
                  <a:chExt cx="721" cy="144"/>
                </a:xfrm>
              </p:grpSpPr>
              <p:sp>
                <p:nvSpPr>
                  <p:cNvPr id="7111" name="Google Shape;7111;p97"/>
                  <p:cNvSpPr/>
                  <p:nvPr/>
                </p:nvSpPr>
                <p:spPr>
                  <a:xfrm>
                    <a:off x="613" y="2566"/>
                    <a:ext cx="721" cy="14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112" name="Google Shape;7112;p97"/>
                  <p:cNvSpPr/>
                  <p:nvPr/>
                </p:nvSpPr>
                <p:spPr>
                  <a:xfrm>
                    <a:off x="625" y="2581"/>
                    <a:ext cx="696"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7113" name="Google Shape;7113;p97"/>
                <p:cNvSpPr/>
                <p:nvPr/>
              </p:nvSpPr>
              <p:spPr>
                <a:xfrm>
                  <a:off x="4220" y="1022"/>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nvGrpSpPr>
                <p:cNvPr id="7114" name="Google Shape;7114;p97"/>
                <p:cNvGrpSpPr/>
                <p:nvPr/>
              </p:nvGrpSpPr>
              <p:grpSpPr>
                <a:xfrm>
                  <a:off x="4748" y="990"/>
                  <a:ext cx="578" cy="134"/>
                  <a:chOff x="615" y="2564"/>
                  <a:chExt cx="721" cy="139"/>
                </a:xfrm>
              </p:grpSpPr>
              <p:sp>
                <p:nvSpPr>
                  <p:cNvPr id="7115" name="Google Shape;7115;p97"/>
                  <p:cNvSpPr/>
                  <p:nvPr/>
                </p:nvSpPr>
                <p:spPr>
                  <a:xfrm>
                    <a:off x="615" y="2564"/>
                    <a:ext cx="721" cy="139"/>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116" name="Google Shape;7116;p97"/>
                  <p:cNvSpPr/>
                  <p:nvPr/>
                </p:nvSpPr>
                <p:spPr>
                  <a:xfrm>
                    <a:off x="628" y="2581"/>
                    <a:ext cx="69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7117" name="Google Shape;7117;p97"/>
                <p:cNvSpPr/>
                <p:nvPr/>
              </p:nvSpPr>
              <p:spPr>
                <a:xfrm>
                  <a:off x="4220" y="1354"/>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118" name="Google Shape;7118;p97"/>
                <p:cNvSpPr/>
                <p:nvPr/>
              </p:nvSpPr>
              <p:spPr>
                <a:xfrm>
                  <a:off x="4230" y="1655"/>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nvGrpSpPr>
                <p:cNvPr id="7119" name="Google Shape;7119;p97"/>
                <p:cNvGrpSpPr/>
                <p:nvPr/>
              </p:nvGrpSpPr>
              <p:grpSpPr>
                <a:xfrm>
                  <a:off x="4738" y="1647"/>
                  <a:ext cx="578" cy="135"/>
                  <a:chOff x="618" y="2586"/>
                  <a:chExt cx="720" cy="124"/>
                </a:xfrm>
              </p:grpSpPr>
              <p:sp>
                <p:nvSpPr>
                  <p:cNvPr id="7120" name="Google Shape;7120;p97"/>
                  <p:cNvSpPr/>
                  <p:nvPr/>
                </p:nvSpPr>
                <p:spPr>
                  <a:xfrm>
                    <a:off x="618" y="2586"/>
                    <a:ext cx="720" cy="12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121" name="Google Shape;7121;p97"/>
                  <p:cNvSpPr/>
                  <p:nvPr/>
                </p:nvSpPr>
                <p:spPr>
                  <a:xfrm>
                    <a:off x="630" y="2586"/>
                    <a:ext cx="695"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7122" name="Google Shape;7122;p97"/>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7123" name="Google Shape;7123;p97"/>
                <p:cNvGrpSpPr/>
                <p:nvPr/>
              </p:nvGrpSpPr>
              <p:grpSpPr>
                <a:xfrm>
                  <a:off x="4738" y="1330"/>
                  <a:ext cx="588" cy="134"/>
                  <a:chOff x="613" y="2571"/>
                  <a:chExt cx="732" cy="134"/>
                </a:xfrm>
              </p:grpSpPr>
              <p:sp>
                <p:nvSpPr>
                  <p:cNvPr id="7124" name="Google Shape;7124;p97"/>
                  <p:cNvSpPr/>
                  <p:nvPr/>
                </p:nvSpPr>
                <p:spPr>
                  <a:xfrm>
                    <a:off x="613" y="2571"/>
                    <a:ext cx="732" cy="13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125" name="Google Shape;7125;p97"/>
                  <p:cNvSpPr/>
                  <p:nvPr/>
                </p:nvSpPr>
                <p:spPr>
                  <a:xfrm>
                    <a:off x="625" y="2587"/>
                    <a:ext cx="720"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7126" name="Google Shape;7126;p97"/>
                <p:cNvSpPr/>
                <p:nvPr/>
              </p:nvSpPr>
              <p:spPr>
                <a:xfrm>
                  <a:off x="5246" y="429"/>
                  <a:ext cx="70" cy="2285"/>
                </a:xfrm>
                <a:prstGeom prst="rect">
                  <a:avLst/>
                </a:prstGeom>
                <a:gradFill>
                  <a:gsLst>
                    <a:gs pos="0">
                      <a:srgbClr val="333333"/>
                    </a:gs>
                    <a:gs pos="50000">
                      <a:srgbClr val="DDDDDD"/>
                    </a:gs>
                    <a:gs pos="100000">
                      <a:srgbClr val="333333"/>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127" name="Google Shape;7127;p97"/>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128" name="Google Shape;7128;p97"/>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129" name="Google Shape;7129;p97"/>
                <p:cNvSpPr/>
                <p:nvPr/>
              </p:nvSpPr>
              <p:spPr>
                <a:xfrm>
                  <a:off x="5515" y="2611"/>
                  <a:ext cx="50" cy="95"/>
                </a:xfrm>
                <a:prstGeom prst="ellipse">
                  <a:avLst/>
                </a:prstGeom>
                <a:solidFill>
                  <a:srgbClr val="3333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130" name="Google Shape;7130;p97"/>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131" name="Google Shape;7131;p97"/>
                <p:cNvSpPr/>
                <p:nvPr/>
              </p:nvSpPr>
              <p:spPr>
                <a:xfrm>
                  <a:off x="4140" y="2675"/>
                  <a:ext cx="1196" cy="150"/>
                </a:xfrm>
                <a:prstGeom prst="roundRect">
                  <a:avLst>
                    <a:gd fmla="val 50000" name="adj"/>
                  </a:avLst>
                </a:prstGeom>
                <a:solidFill>
                  <a:srgbClr val="DDDDDD"/>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132" name="Google Shape;7132;p97"/>
                <p:cNvSpPr/>
                <p:nvPr/>
              </p:nvSpPr>
              <p:spPr>
                <a:xfrm>
                  <a:off x="4210" y="2714"/>
                  <a:ext cx="1066" cy="79"/>
                </a:xfrm>
                <a:prstGeom prst="roundRect">
                  <a:avLst>
                    <a:gd fmla="val 50000" name="adj"/>
                  </a:avLst>
                </a:prstGeom>
                <a:gradFill>
                  <a:gsLst>
                    <a:gs pos="0">
                      <a:schemeClr val="dk2"/>
                    </a:gs>
                    <a:gs pos="100000">
                      <a:schemeClr val="lt2"/>
                    </a:gs>
                  </a:gsLst>
                  <a:lin ang="0" scaled="0"/>
                </a:gra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133" name="Google Shape;7133;p97"/>
                <p:cNvSpPr/>
                <p:nvPr/>
              </p:nvSpPr>
              <p:spPr>
                <a:xfrm>
                  <a:off x="4309" y="2382"/>
                  <a:ext cx="159" cy="142"/>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134" name="Google Shape;7134;p97"/>
                <p:cNvSpPr/>
                <p:nvPr/>
              </p:nvSpPr>
              <p:spPr>
                <a:xfrm>
                  <a:off x="4489" y="2382"/>
                  <a:ext cx="159" cy="142"/>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Noto Sans Symbols"/>
                    <a:buNone/>
                  </a:pPr>
                  <a:r>
                    <a:t/>
                  </a:r>
                  <a:endParaRPr b="0" i="0" sz="1800" u="none" cap="none" strike="noStrike">
                    <a:solidFill>
                      <a:srgbClr val="FF0000"/>
                    </a:solidFill>
                    <a:latin typeface="Arial"/>
                    <a:ea typeface="Arial"/>
                    <a:cs typeface="Arial"/>
                    <a:sym typeface="Arial"/>
                  </a:endParaRPr>
                </a:p>
              </p:txBody>
            </p:sp>
            <p:sp>
              <p:nvSpPr>
                <p:cNvPr id="7135" name="Google Shape;7135;p97"/>
                <p:cNvSpPr/>
                <p:nvPr/>
              </p:nvSpPr>
              <p:spPr>
                <a:xfrm>
                  <a:off x="4658" y="2382"/>
                  <a:ext cx="159" cy="142"/>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136" name="Google Shape;7136;p97"/>
                <p:cNvSpPr/>
                <p:nvPr/>
              </p:nvSpPr>
              <p:spPr>
                <a:xfrm>
                  <a:off x="5067" y="1837"/>
                  <a:ext cx="80" cy="759"/>
                </a:xfrm>
                <a:prstGeom prst="rect">
                  <a:avLst/>
                </a:prstGeom>
                <a:solidFill>
                  <a:srgbClr val="29292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grpSp>
            <p:nvGrpSpPr>
              <p:cNvPr id="7137" name="Google Shape;7137;p97"/>
              <p:cNvGrpSpPr/>
              <p:nvPr/>
            </p:nvGrpSpPr>
            <p:grpSpPr>
              <a:xfrm>
                <a:off x="9016107" y="2896992"/>
                <a:ext cx="177192" cy="330833"/>
                <a:chOff x="4140" y="429"/>
                <a:chExt cx="1425" cy="2396"/>
              </a:xfrm>
            </p:grpSpPr>
            <p:sp>
              <p:nvSpPr>
                <p:cNvPr id="7138" name="Google Shape;7138;p97"/>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139" name="Google Shape;7139;p97"/>
                <p:cNvSpPr/>
                <p:nvPr/>
              </p:nvSpPr>
              <p:spPr>
                <a:xfrm>
                  <a:off x="4210" y="429"/>
                  <a:ext cx="1046" cy="2285"/>
                </a:xfrm>
                <a:prstGeom prst="rect">
                  <a:avLst/>
                </a:prstGeom>
                <a:gradFill>
                  <a:gsLst>
                    <a:gs pos="0">
                      <a:srgbClr val="292929"/>
                    </a:gs>
                    <a:gs pos="100000">
                      <a:srgbClr val="80808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140" name="Google Shape;7140;p97"/>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141" name="Google Shape;7141;p97"/>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142" name="Google Shape;7142;p97"/>
                <p:cNvSpPr/>
                <p:nvPr/>
              </p:nvSpPr>
              <p:spPr>
                <a:xfrm>
                  <a:off x="4210" y="690"/>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nvGrpSpPr>
                <p:cNvPr id="7143" name="Google Shape;7143;p97"/>
                <p:cNvGrpSpPr/>
                <p:nvPr/>
              </p:nvGrpSpPr>
              <p:grpSpPr>
                <a:xfrm>
                  <a:off x="4748" y="666"/>
                  <a:ext cx="578" cy="150"/>
                  <a:chOff x="613" y="2566"/>
                  <a:chExt cx="721" cy="144"/>
                </a:xfrm>
              </p:grpSpPr>
              <p:sp>
                <p:nvSpPr>
                  <p:cNvPr id="7144" name="Google Shape;7144;p97"/>
                  <p:cNvSpPr/>
                  <p:nvPr/>
                </p:nvSpPr>
                <p:spPr>
                  <a:xfrm>
                    <a:off x="613" y="2566"/>
                    <a:ext cx="721" cy="14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145" name="Google Shape;7145;p97"/>
                  <p:cNvSpPr/>
                  <p:nvPr/>
                </p:nvSpPr>
                <p:spPr>
                  <a:xfrm>
                    <a:off x="625" y="2581"/>
                    <a:ext cx="696"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7146" name="Google Shape;7146;p97"/>
                <p:cNvSpPr/>
                <p:nvPr/>
              </p:nvSpPr>
              <p:spPr>
                <a:xfrm>
                  <a:off x="4220" y="1022"/>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nvGrpSpPr>
                <p:cNvPr id="7147" name="Google Shape;7147;p97"/>
                <p:cNvGrpSpPr/>
                <p:nvPr/>
              </p:nvGrpSpPr>
              <p:grpSpPr>
                <a:xfrm>
                  <a:off x="4748" y="990"/>
                  <a:ext cx="578" cy="134"/>
                  <a:chOff x="615" y="2564"/>
                  <a:chExt cx="721" cy="139"/>
                </a:xfrm>
              </p:grpSpPr>
              <p:sp>
                <p:nvSpPr>
                  <p:cNvPr id="7148" name="Google Shape;7148;p97"/>
                  <p:cNvSpPr/>
                  <p:nvPr/>
                </p:nvSpPr>
                <p:spPr>
                  <a:xfrm>
                    <a:off x="615" y="2564"/>
                    <a:ext cx="721" cy="139"/>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149" name="Google Shape;7149;p97"/>
                  <p:cNvSpPr/>
                  <p:nvPr/>
                </p:nvSpPr>
                <p:spPr>
                  <a:xfrm>
                    <a:off x="628" y="2581"/>
                    <a:ext cx="69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7150" name="Google Shape;7150;p97"/>
                <p:cNvSpPr/>
                <p:nvPr/>
              </p:nvSpPr>
              <p:spPr>
                <a:xfrm>
                  <a:off x="4220" y="1354"/>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151" name="Google Shape;7151;p97"/>
                <p:cNvSpPr/>
                <p:nvPr/>
              </p:nvSpPr>
              <p:spPr>
                <a:xfrm>
                  <a:off x="4230" y="1655"/>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nvGrpSpPr>
                <p:cNvPr id="7152" name="Google Shape;7152;p97"/>
                <p:cNvGrpSpPr/>
                <p:nvPr/>
              </p:nvGrpSpPr>
              <p:grpSpPr>
                <a:xfrm>
                  <a:off x="4738" y="1647"/>
                  <a:ext cx="578" cy="135"/>
                  <a:chOff x="618" y="2586"/>
                  <a:chExt cx="720" cy="124"/>
                </a:xfrm>
              </p:grpSpPr>
              <p:sp>
                <p:nvSpPr>
                  <p:cNvPr id="7153" name="Google Shape;7153;p97"/>
                  <p:cNvSpPr/>
                  <p:nvPr/>
                </p:nvSpPr>
                <p:spPr>
                  <a:xfrm>
                    <a:off x="618" y="2586"/>
                    <a:ext cx="720" cy="12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154" name="Google Shape;7154;p97"/>
                  <p:cNvSpPr/>
                  <p:nvPr/>
                </p:nvSpPr>
                <p:spPr>
                  <a:xfrm>
                    <a:off x="630" y="2586"/>
                    <a:ext cx="695"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7155" name="Google Shape;7155;p97"/>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7156" name="Google Shape;7156;p97"/>
                <p:cNvGrpSpPr/>
                <p:nvPr/>
              </p:nvGrpSpPr>
              <p:grpSpPr>
                <a:xfrm>
                  <a:off x="4738" y="1330"/>
                  <a:ext cx="588" cy="134"/>
                  <a:chOff x="613" y="2571"/>
                  <a:chExt cx="732" cy="134"/>
                </a:xfrm>
              </p:grpSpPr>
              <p:sp>
                <p:nvSpPr>
                  <p:cNvPr id="7157" name="Google Shape;7157;p97"/>
                  <p:cNvSpPr/>
                  <p:nvPr/>
                </p:nvSpPr>
                <p:spPr>
                  <a:xfrm>
                    <a:off x="613" y="2571"/>
                    <a:ext cx="732" cy="13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158" name="Google Shape;7158;p97"/>
                  <p:cNvSpPr/>
                  <p:nvPr/>
                </p:nvSpPr>
                <p:spPr>
                  <a:xfrm>
                    <a:off x="625" y="2587"/>
                    <a:ext cx="720"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7159" name="Google Shape;7159;p97"/>
                <p:cNvSpPr/>
                <p:nvPr/>
              </p:nvSpPr>
              <p:spPr>
                <a:xfrm>
                  <a:off x="5246" y="429"/>
                  <a:ext cx="70" cy="2285"/>
                </a:xfrm>
                <a:prstGeom prst="rect">
                  <a:avLst/>
                </a:prstGeom>
                <a:gradFill>
                  <a:gsLst>
                    <a:gs pos="0">
                      <a:srgbClr val="333333"/>
                    </a:gs>
                    <a:gs pos="50000">
                      <a:srgbClr val="DDDDDD"/>
                    </a:gs>
                    <a:gs pos="100000">
                      <a:srgbClr val="333333"/>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160" name="Google Shape;7160;p97"/>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161" name="Google Shape;7161;p97"/>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162" name="Google Shape;7162;p97"/>
                <p:cNvSpPr/>
                <p:nvPr/>
              </p:nvSpPr>
              <p:spPr>
                <a:xfrm>
                  <a:off x="5515" y="2611"/>
                  <a:ext cx="50" cy="95"/>
                </a:xfrm>
                <a:prstGeom prst="ellipse">
                  <a:avLst/>
                </a:prstGeom>
                <a:solidFill>
                  <a:srgbClr val="3333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163" name="Google Shape;7163;p97"/>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164" name="Google Shape;7164;p97"/>
                <p:cNvSpPr/>
                <p:nvPr/>
              </p:nvSpPr>
              <p:spPr>
                <a:xfrm>
                  <a:off x="4140" y="2675"/>
                  <a:ext cx="1196" cy="150"/>
                </a:xfrm>
                <a:prstGeom prst="roundRect">
                  <a:avLst>
                    <a:gd fmla="val 50000" name="adj"/>
                  </a:avLst>
                </a:prstGeom>
                <a:solidFill>
                  <a:srgbClr val="DDDDDD"/>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165" name="Google Shape;7165;p97"/>
                <p:cNvSpPr/>
                <p:nvPr/>
              </p:nvSpPr>
              <p:spPr>
                <a:xfrm>
                  <a:off x="4210" y="2714"/>
                  <a:ext cx="1066" cy="79"/>
                </a:xfrm>
                <a:prstGeom prst="roundRect">
                  <a:avLst>
                    <a:gd fmla="val 50000" name="adj"/>
                  </a:avLst>
                </a:prstGeom>
                <a:gradFill>
                  <a:gsLst>
                    <a:gs pos="0">
                      <a:schemeClr val="dk2"/>
                    </a:gs>
                    <a:gs pos="100000">
                      <a:schemeClr val="lt2"/>
                    </a:gs>
                  </a:gsLst>
                  <a:lin ang="0" scaled="0"/>
                </a:gra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166" name="Google Shape;7166;p97"/>
                <p:cNvSpPr/>
                <p:nvPr/>
              </p:nvSpPr>
              <p:spPr>
                <a:xfrm>
                  <a:off x="4309" y="2382"/>
                  <a:ext cx="159" cy="142"/>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167" name="Google Shape;7167;p97"/>
                <p:cNvSpPr/>
                <p:nvPr/>
              </p:nvSpPr>
              <p:spPr>
                <a:xfrm>
                  <a:off x="4489" y="2382"/>
                  <a:ext cx="159" cy="142"/>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Noto Sans Symbols"/>
                    <a:buNone/>
                  </a:pPr>
                  <a:r>
                    <a:t/>
                  </a:r>
                  <a:endParaRPr b="0" i="0" sz="1800" u="none" cap="none" strike="noStrike">
                    <a:solidFill>
                      <a:srgbClr val="FF0000"/>
                    </a:solidFill>
                    <a:latin typeface="Arial"/>
                    <a:ea typeface="Arial"/>
                    <a:cs typeface="Arial"/>
                    <a:sym typeface="Arial"/>
                  </a:endParaRPr>
                </a:p>
              </p:txBody>
            </p:sp>
            <p:sp>
              <p:nvSpPr>
                <p:cNvPr id="7168" name="Google Shape;7168;p97"/>
                <p:cNvSpPr/>
                <p:nvPr/>
              </p:nvSpPr>
              <p:spPr>
                <a:xfrm>
                  <a:off x="4658" y="2382"/>
                  <a:ext cx="159" cy="142"/>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169" name="Google Shape;7169;p97"/>
                <p:cNvSpPr/>
                <p:nvPr/>
              </p:nvSpPr>
              <p:spPr>
                <a:xfrm>
                  <a:off x="5067" y="1837"/>
                  <a:ext cx="80" cy="759"/>
                </a:xfrm>
                <a:prstGeom prst="rect">
                  <a:avLst/>
                </a:prstGeom>
                <a:solidFill>
                  <a:srgbClr val="29292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grpSp>
            <p:nvGrpSpPr>
              <p:cNvPr id="7170" name="Google Shape;7170;p97"/>
              <p:cNvGrpSpPr/>
              <p:nvPr/>
            </p:nvGrpSpPr>
            <p:grpSpPr>
              <a:xfrm flipH="1">
                <a:off x="9430754" y="2384657"/>
                <a:ext cx="345630" cy="320302"/>
                <a:chOff x="2839" y="3501"/>
                <a:chExt cx="755" cy="803"/>
              </a:xfrm>
            </p:grpSpPr>
            <p:pic>
              <p:nvPicPr>
                <p:cNvPr descr="desktop_computer_stylized_medium" id="7171" name="Google Shape;7171;p97"/>
                <p:cNvPicPr preferRelativeResize="0"/>
                <p:nvPr/>
              </p:nvPicPr>
              <p:blipFill rotWithShape="1">
                <a:blip r:embed="rId9">
                  <a:alphaModFix/>
                </a:blip>
                <a:srcRect b="0" l="0" r="0" t="0"/>
                <a:stretch/>
              </p:blipFill>
              <p:spPr>
                <a:xfrm>
                  <a:off x="2839" y="3501"/>
                  <a:ext cx="755" cy="803"/>
                </a:xfrm>
                <a:prstGeom prst="rect">
                  <a:avLst/>
                </a:prstGeom>
                <a:noFill/>
                <a:ln>
                  <a:noFill/>
                </a:ln>
              </p:spPr>
            </p:pic>
            <p:sp>
              <p:nvSpPr>
                <p:cNvPr id="7172" name="Google Shape;7172;p97"/>
                <p:cNvSpPr/>
                <p:nvPr/>
              </p:nvSpPr>
              <p:spPr>
                <a:xfrm>
                  <a:off x="2916" y="3578"/>
                  <a:ext cx="356" cy="368"/>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chemeClr val="lt1"/>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7173" name="Google Shape;7173;p97"/>
              <p:cNvGrpSpPr/>
              <p:nvPr/>
            </p:nvGrpSpPr>
            <p:grpSpPr>
              <a:xfrm>
                <a:off x="10858761" y="4365575"/>
                <a:ext cx="177192" cy="330833"/>
                <a:chOff x="4140" y="429"/>
                <a:chExt cx="1425" cy="2396"/>
              </a:xfrm>
            </p:grpSpPr>
            <p:sp>
              <p:nvSpPr>
                <p:cNvPr id="7174" name="Google Shape;7174;p97"/>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175" name="Google Shape;7175;p97"/>
                <p:cNvSpPr/>
                <p:nvPr/>
              </p:nvSpPr>
              <p:spPr>
                <a:xfrm>
                  <a:off x="4210" y="429"/>
                  <a:ext cx="1046" cy="2285"/>
                </a:xfrm>
                <a:prstGeom prst="rect">
                  <a:avLst/>
                </a:prstGeom>
                <a:gradFill>
                  <a:gsLst>
                    <a:gs pos="0">
                      <a:srgbClr val="292929"/>
                    </a:gs>
                    <a:gs pos="100000">
                      <a:srgbClr val="80808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176" name="Google Shape;7176;p97"/>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177" name="Google Shape;7177;p97"/>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178" name="Google Shape;7178;p97"/>
                <p:cNvSpPr/>
                <p:nvPr/>
              </p:nvSpPr>
              <p:spPr>
                <a:xfrm>
                  <a:off x="4210" y="690"/>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nvGrpSpPr>
                <p:cNvPr id="7179" name="Google Shape;7179;p97"/>
                <p:cNvGrpSpPr/>
                <p:nvPr/>
              </p:nvGrpSpPr>
              <p:grpSpPr>
                <a:xfrm>
                  <a:off x="4748" y="666"/>
                  <a:ext cx="578" cy="150"/>
                  <a:chOff x="613" y="2566"/>
                  <a:chExt cx="721" cy="144"/>
                </a:xfrm>
              </p:grpSpPr>
              <p:sp>
                <p:nvSpPr>
                  <p:cNvPr id="7180" name="Google Shape;7180;p97"/>
                  <p:cNvSpPr/>
                  <p:nvPr/>
                </p:nvSpPr>
                <p:spPr>
                  <a:xfrm>
                    <a:off x="613" y="2566"/>
                    <a:ext cx="721" cy="14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181" name="Google Shape;7181;p97"/>
                  <p:cNvSpPr/>
                  <p:nvPr/>
                </p:nvSpPr>
                <p:spPr>
                  <a:xfrm>
                    <a:off x="625" y="2581"/>
                    <a:ext cx="696"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7182" name="Google Shape;7182;p97"/>
                <p:cNvSpPr/>
                <p:nvPr/>
              </p:nvSpPr>
              <p:spPr>
                <a:xfrm>
                  <a:off x="4220" y="1022"/>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nvGrpSpPr>
                <p:cNvPr id="7183" name="Google Shape;7183;p97"/>
                <p:cNvGrpSpPr/>
                <p:nvPr/>
              </p:nvGrpSpPr>
              <p:grpSpPr>
                <a:xfrm>
                  <a:off x="4748" y="990"/>
                  <a:ext cx="578" cy="134"/>
                  <a:chOff x="615" y="2564"/>
                  <a:chExt cx="721" cy="139"/>
                </a:xfrm>
              </p:grpSpPr>
              <p:sp>
                <p:nvSpPr>
                  <p:cNvPr id="7184" name="Google Shape;7184;p97"/>
                  <p:cNvSpPr/>
                  <p:nvPr/>
                </p:nvSpPr>
                <p:spPr>
                  <a:xfrm>
                    <a:off x="615" y="2564"/>
                    <a:ext cx="721" cy="139"/>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185" name="Google Shape;7185;p97"/>
                  <p:cNvSpPr/>
                  <p:nvPr/>
                </p:nvSpPr>
                <p:spPr>
                  <a:xfrm>
                    <a:off x="628" y="2581"/>
                    <a:ext cx="69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7186" name="Google Shape;7186;p97"/>
                <p:cNvSpPr/>
                <p:nvPr/>
              </p:nvSpPr>
              <p:spPr>
                <a:xfrm>
                  <a:off x="4220" y="1354"/>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187" name="Google Shape;7187;p97"/>
                <p:cNvSpPr/>
                <p:nvPr/>
              </p:nvSpPr>
              <p:spPr>
                <a:xfrm>
                  <a:off x="4230" y="1655"/>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nvGrpSpPr>
                <p:cNvPr id="7188" name="Google Shape;7188;p97"/>
                <p:cNvGrpSpPr/>
                <p:nvPr/>
              </p:nvGrpSpPr>
              <p:grpSpPr>
                <a:xfrm>
                  <a:off x="4738" y="1647"/>
                  <a:ext cx="578" cy="135"/>
                  <a:chOff x="618" y="2586"/>
                  <a:chExt cx="720" cy="124"/>
                </a:xfrm>
              </p:grpSpPr>
              <p:sp>
                <p:nvSpPr>
                  <p:cNvPr id="7189" name="Google Shape;7189;p97"/>
                  <p:cNvSpPr/>
                  <p:nvPr/>
                </p:nvSpPr>
                <p:spPr>
                  <a:xfrm>
                    <a:off x="618" y="2586"/>
                    <a:ext cx="720" cy="12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190" name="Google Shape;7190;p97"/>
                  <p:cNvSpPr/>
                  <p:nvPr/>
                </p:nvSpPr>
                <p:spPr>
                  <a:xfrm>
                    <a:off x="630" y="2586"/>
                    <a:ext cx="695"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7191" name="Google Shape;7191;p97"/>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7192" name="Google Shape;7192;p97"/>
                <p:cNvGrpSpPr/>
                <p:nvPr/>
              </p:nvGrpSpPr>
              <p:grpSpPr>
                <a:xfrm>
                  <a:off x="4738" y="1330"/>
                  <a:ext cx="588" cy="134"/>
                  <a:chOff x="613" y="2571"/>
                  <a:chExt cx="732" cy="134"/>
                </a:xfrm>
              </p:grpSpPr>
              <p:sp>
                <p:nvSpPr>
                  <p:cNvPr id="7193" name="Google Shape;7193;p97"/>
                  <p:cNvSpPr/>
                  <p:nvPr/>
                </p:nvSpPr>
                <p:spPr>
                  <a:xfrm>
                    <a:off x="613" y="2571"/>
                    <a:ext cx="732" cy="13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194" name="Google Shape;7194;p97"/>
                  <p:cNvSpPr/>
                  <p:nvPr/>
                </p:nvSpPr>
                <p:spPr>
                  <a:xfrm>
                    <a:off x="625" y="2587"/>
                    <a:ext cx="720"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7195" name="Google Shape;7195;p97"/>
                <p:cNvSpPr/>
                <p:nvPr/>
              </p:nvSpPr>
              <p:spPr>
                <a:xfrm>
                  <a:off x="5246" y="429"/>
                  <a:ext cx="70" cy="2285"/>
                </a:xfrm>
                <a:prstGeom prst="rect">
                  <a:avLst/>
                </a:prstGeom>
                <a:gradFill>
                  <a:gsLst>
                    <a:gs pos="0">
                      <a:srgbClr val="333333"/>
                    </a:gs>
                    <a:gs pos="50000">
                      <a:srgbClr val="DDDDDD"/>
                    </a:gs>
                    <a:gs pos="100000">
                      <a:srgbClr val="333333"/>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196" name="Google Shape;7196;p97"/>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197" name="Google Shape;7197;p97"/>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198" name="Google Shape;7198;p97"/>
                <p:cNvSpPr/>
                <p:nvPr/>
              </p:nvSpPr>
              <p:spPr>
                <a:xfrm>
                  <a:off x="5515" y="2611"/>
                  <a:ext cx="50" cy="95"/>
                </a:xfrm>
                <a:prstGeom prst="ellipse">
                  <a:avLst/>
                </a:prstGeom>
                <a:solidFill>
                  <a:srgbClr val="3333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199" name="Google Shape;7199;p97"/>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200" name="Google Shape;7200;p97"/>
                <p:cNvSpPr/>
                <p:nvPr/>
              </p:nvSpPr>
              <p:spPr>
                <a:xfrm>
                  <a:off x="4140" y="2675"/>
                  <a:ext cx="1196" cy="150"/>
                </a:xfrm>
                <a:prstGeom prst="roundRect">
                  <a:avLst>
                    <a:gd fmla="val 50000" name="adj"/>
                  </a:avLst>
                </a:prstGeom>
                <a:solidFill>
                  <a:srgbClr val="DDDDDD"/>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201" name="Google Shape;7201;p97"/>
                <p:cNvSpPr/>
                <p:nvPr/>
              </p:nvSpPr>
              <p:spPr>
                <a:xfrm>
                  <a:off x="4210" y="2714"/>
                  <a:ext cx="1066" cy="79"/>
                </a:xfrm>
                <a:prstGeom prst="roundRect">
                  <a:avLst>
                    <a:gd fmla="val 50000" name="adj"/>
                  </a:avLst>
                </a:prstGeom>
                <a:gradFill>
                  <a:gsLst>
                    <a:gs pos="0">
                      <a:schemeClr val="dk2"/>
                    </a:gs>
                    <a:gs pos="100000">
                      <a:schemeClr val="lt2"/>
                    </a:gs>
                  </a:gsLst>
                  <a:lin ang="0" scaled="0"/>
                </a:gra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202" name="Google Shape;7202;p97"/>
                <p:cNvSpPr/>
                <p:nvPr/>
              </p:nvSpPr>
              <p:spPr>
                <a:xfrm>
                  <a:off x="4309" y="2382"/>
                  <a:ext cx="159" cy="142"/>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203" name="Google Shape;7203;p97"/>
                <p:cNvSpPr/>
                <p:nvPr/>
              </p:nvSpPr>
              <p:spPr>
                <a:xfrm>
                  <a:off x="4489" y="2382"/>
                  <a:ext cx="159" cy="142"/>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Noto Sans Symbols"/>
                    <a:buNone/>
                  </a:pPr>
                  <a:r>
                    <a:t/>
                  </a:r>
                  <a:endParaRPr b="0" i="0" sz="1800" u="none" cap="none" strike="noStrike">
                    <a:solidFill>
                      <a:srgbClr val="FF0000"/>
                    </a:solidFill>
                    <a:latin typeface="Arial"/>
                    <a:ea typeface="Arial"/>
                    <a:cs typeface="Arial"/>
                    <a:sym typeface="Arial"/>
                  </a:endParaRPr>
                </a:p>
              </p:txBody>
            </p:sp>
            <p:sp>
              <p:nvSpPr>
                <p:cNvPr id="7204" name="Google Shape;7204;p97"/>
                <p:cNvSpPr/>
                <p:nvPr/>
              </p:nvSpPr>
              <p:spPr>
                <a:xfrm>
                  <a:off x="4658" y="2382"/>
                  <a:ext cx="159" cy="142"/>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205" name="Google Shape;7205;p97"/>
                <p:cNvSpPr/>
                <p:nvPr/>
              </p:nvSpPr>
              <p:spPr>
                <a:xfrm>
                  <a:off x="5067" y="1837"/>
                  <a:ext cx="80" cy="759"/>
                </a:xfrm>
                <a:prstGeom prst="rect">
                  <a:avLst/>
                </a:prstGeom>
                <a:solidFill>
                  <a:srgbClr val="29292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grpSp>
            <p:nvGrpSpPr>
              <p:cNvPr id="7206" name="Google Shape;7206;p97"/>
              <p:cNvGrpSpPr/>
              <p:nvPr/>
            </p:nvGrpSpPr>
            <p:grpSpPr>
              <a:xfrm>
                <a:off x="10886470" y="2495212"/>
                <a:ext cx="177192" cy="330833"/>
                <a:chOff x="4140" y="429"/>
                <a:chExt cx="1425" cy="2396"/>
              </a:xfrm>
            </p:grpSpPr>
            <p:sp>
              <p:nvSpPr>
                <p:cNvPr id="7207" name="Google Shape;7207;p97"/>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208" name="Google Shape;7208;p97"/>
                <p:cNvSpPr/>
                <p:nvPr/>
              </p:nvSpPr>
              <p:spPr>
                <a:xfrm>
                  <a:off x="4210" y="429"/>
                  <a:ext cx="1046" cy="2285"/>
                </a:xfrm>
                <a:prstGeom prst="rect">
                  <a:avLst/>
                </a:prstGeom>
                <a:gradFill>
                  <a:gsLst>
                    <a:gs pos="0">
                      <a:srgbClr val="292929"/>
                    </a:gs>
                    <a:gs pos="100000">
                      <a:srgbClr val="80808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209" name="Google Shape;7209;p97"/>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210" name="Google Shape;7210;p97"/>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211" name="Google Shape;7211;p97"/>
                <p:cNvSpPr/>
                <p:nvPr/>
              </p:nvSpPr>
              <p:spPr>
                <a:xfrm>
                  <a:off x="4210" y="690"/>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nvGrpSpPr>
                <p:cNvPr id="7212" name="Google Shape;7212;p97"/>
                <p:cNvGrpSpPr/>
                <p:nvPr/>
              </p:nvGrpSpPr>
              <p:grpSpPr>
                <a:xfrm>
                  <a:off x="4748" y="666"/>
                  <a:ext cx="578" cy="150"/>
                  <a:chOff x="613" y="2566"/>
                  <a:chExt cx="721" cy="144"/>
                </a:xfrm>
              </p:grpSpPr>
              <p:sp>
                <p:nvSpPr>
                  <p:cNvPr id="7213" name="Google Shape;7213;p97"/>
                  <p:cNvSpPr/>
                  <p:nvPr/>
                </p:nvSpPr>
                <p:spPr>
                  <a:xfrm>
                    <a:off x="613" y="2566"/>
                    <a:ext cx="721" cy="14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214" name="Google Shape;7214;p97"/>
                  <p:cNvSpPr/>
                  <p:nvPr/>
                </p:nvSpPr>
                <p:spPr>
                  <a:xfrm>
                    <a:off x="625" y="2581"/>
                    <a:ext cx="696"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7215" name="Google Shape;7215;p97"/>
                <p:cNvSpPr/>
                <p:nvPr/>
              </p:nvSpPr>
              <p:spPr>
                <a:xfrm>
                  <a:off x="4220" y="1022"/>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nvGrpSpPr>
                <p:cNvPr id="7216" name="Google Shape;7216;p97"/>
                <p:cNvGrpSpPr/>
                <p:nvPr/>
              </p:nvGrpSpPr>
              <p:grpSpPr>
                <a:xfrm>
                  <a:off x="4748" y="990"/>
                  <a:ext cx="578" cy="134"/>
                  <a:chOff x="615" y="2564"/>
                  <a:chExt cx="721" cy="139"/>
                </a:xfrm>
              </p:grpSpPr>
              <p:sp>
                <p:nvSpPr>
                  <p:cNvPr id="7217" name="Google Shape;7217;p97"/>
                  <p:cNvSpPr/>
                  <p:nvPr/>
                </p:nvSpPr>
                <p:spPr>
                  <a:xfrm>
                    <a:off x="615" y="2564"/>
                    <a:ext cx="721" cy="139"/>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218" name="Google Shape;7218;p97"/>
                  <p:cNvSpPr/>
                  <p:nvPr/>
                </p:nvSpPr>
                <p:spPr>
                  <a:xfrm>
                    <a:off x="628" y="2581"/>
                    <a:ext cx="69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7219" name="Google Shape;7219;p97"/>
                <p:cNvSpPr/>
                <p:nvPr/>
              </p:nvSpPr>
              <p:spPr>
                <a:xfrm>
                  <a:off x="4220" y="1354"/>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220" name="Google Shape;7220;p97"/>
                <p:cNvSpPr/>
                <p:nvPr/>
              </p:nvSpPr>
              <p:spPr>
                <a:xfrm>
                  <a:off x="4230" y="1655"/>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nvGrpSpPr>
                <p:cNvPr id="7221" name="Google Shape;7221;p97"/>
                <p:cNvGrpSpPr/>
                <p:nvPr/>
              </p:nvGrpSpPr>
              <p:grpSpPr>
                <a:xfrm>
                  <a:off x="4738" y="1647"/>
                  <a:ext cx="578" cy="135"/>
                  <a:chOff x="618" y="2586"/>
                  <a:chExt cx="720" cy="124"/>
                </a:xfrm>
              </p:grpSpPr>
              <p:sp>
                <p:nvSpPr>
                  <p:cNvPr id="7222" name="Google Shape;7222;p97"/>
                  <p:cNvSpPr/>
                  <p:nvPr/>
                </p:nvSpPr>
                <p:spPr>
                  <a:xfrm>
                    <a:off x="618" y="2586"/>
                    <a:ext cx="720" cy="12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223" name="Google Shape;7223;p97"/>
                  <p:cNvSpPr/>
                  <p:nvPr/>
                </p:nvSpPr>
                <p:spPr>
                  <a:xfrm>
                    <a:off x="630" y="2586"/>
                    <a:ext cx="695"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7224" name="Google Shape;7224;p97"/>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7225" name="Google Shape;7225;p97"/>
                <p:cNvGrpSpPr/>
                <p:nvPr/>
              </p:nvGrpSpPr>
              <p:grpSpPr>
                <a:xfrm>
                  <a:off x="4738" y="1330"/>
                  <a:ext cx="588" cy="134"/>
                  <a:chOff x="613" y="2571"/>
                  <a:chExt cx="732" cy="134"/>
                </a:xfrm>
              </p:grpSpPr>
              <p:sp>
                <p:nvSpPr>
                  <p:cNvPr id="7226" name="Google Shape;7226;p97"/>
                  <p:cNvSpPr/>
                  <p:nvPr/>
                </p:nvSpPr>
                <p:spPr>
                  <a:xfrm>
                    <a:off x="613" y="2571"/>
                    <a:ext cx="732" cy="13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227" name="Google Shape;7227;p97"/>
                  <p:cNvSpPr/>
                  <p:nvPr/>
                </p:nvSpPr>
                <p:spPr>
                  <a:xfrm>
                    <a:off x="625" y="2587"/>
                    <a:ext cx="720"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sp>
              <p:nvSpPr>
                <p:cNvPr id="7228" name="Google Shape;7228;p97"/>
                <p:cNvSpPr/>
                <p:nvPr/>
              </p:nvSpPr>
              <p:spPr>
                <a:xfrm>
                  <a:off x="5246" y="429"/>
                  <a:ext cx="70" cy="2285"/>
                </a:xfrm>
                <a:prstGeom prst="rect">
                  <a:avLst/>
                </a:prstGeom>
                <a:gradFill>
                  <a:gsLst>
                    <a:gs pos="0">
                      <a:srgbClr val="333333"/>
                    </a:gs>
                    <a:gs pos="50000">
                      <a:srgbClr val="DDDDDD"/>
                    </a:gs>
                    <a:gs pos="100000">
                      <a:srgbClr val="333333"/>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229" name="Google Shape;7229;p97"/>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230" name="Google Shape;7230;p97"/>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231" name="Google Shape;7231;p97"/>
                <p:cNvSpPr/>
                <p:nvPr/>
              </p:nvSpPr>
              <p:spPr>
                <a:xfrm>
                  <a:off x="5515" y="2611"/>
                  <a:ext cx="50" cy="95"/>
                </a:xfrm>
                <a:prstGeom prst="ellipse">
                  <a:avLst/>
                </a:prstGeom>
                <a:solidFill>
                  <a:srgbClr val="3333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232" name="Google Shape;7232;p97"/>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233" name="Google Shape;7233;p97"/>
                <p:cNvSpPr/>
                <p:nvPr/>
              </p:nvSpPr>
              <p:spPr>
                <a:xfrm>
                  <a:off x="4140" y="2675"/>
                  <a:ext cx="1196" cy="150"/>
                </a:xfrm>
                <a:prstGeom prst="roundRect">
                  <a:avLst>
                    <a:gd fmla="val 50000" name="adj"/>
                  </a:avLst>
                </a:prstGeom>
                <a:solidFill>
                  <a:srgbClr val="DDDDDD"/>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234" name="Google Shape;7234;p97"/>
                <p:cNvSpPr/>
                <p:nvPr/>
              </p:nvSpPr>
              <p:spPr>
                <a:xfrm>
                  <a:off x="4210" y="2714"/>
                  <a:ext cx="1066" cy="79"/>
                </a:xfrm>
                <a:prstGeom prst="roundRect">
                  <a:avLst>
                    <a:gd fmla="val 50000" name="adj"/>
                  </a:avLst>
                </a:prstGeom>
                <a:gradFill>
                  <a:gsLst>
                    <a:gs pos="0">
                      <a:schemeClr val="dk2"/>
                    </a:gs>
                    <a:gs pos="100000">
                      <a:schemeClr val="lt2"/>
                    </a:gs>
                  </a:gsLst>
                  <a:lin ang="0" scaled="0"/>
                </a:gra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235" name="Google Shape;7235;p97"/>
                <p:cNvSpPr/>
                <p:nvPr/>
              </p:nvSpPr>
              <p:spPr>
                <a:xfrm>
                  <a:off x="4309" y="2382"/>
                  <a:ext cx="159" cy="142"/>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236" name="Google Shape;7236;p97"/>
                <p:cNvSpPr/>
                <p:nvPr/>
              </p:nvSpPr>
              <p:spPr>
                <a:xfrm>
                  <a:off x="4489" y="2382"/>
                  <a:ext cx="159" cy="142"/>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Noto Sans Symbols"/>
                    <a:buNone/>
                  </a:pPr>
                  <a:r>
                    <a:t/>
                  </a:r>
                  <a:endParaRPr b="0" i="0" sz="1800" u="none" cap="none" strike="noStrike">
                    <a:solidFill>
                      <a:srgbClr val="FF0000"/>
                    </a:solidFill>
                    <a:latin typeface="Arial"/>
                    <a:ea typeface="Arial"/>
                    <a:cs typeface="Arial"/>
                    <a:sym typeface="Arial"/>
                  </a:endParaRPr>
                </a:p>
              </p:txBody>
            </p:sp>
            <p:sp>
              <p:nvSpPr>
                <p:cNvPr id="7237" name="Google Shape;7237;p97"/>
                <p:cNvSpPr/>
                <p:nvPr/>
              </p:nvSpPr>
              <p:spPr>
                <a:xfrm>
                  <a:off x="4658" y="2382"/>
                  <a:ext cx="159" cy="142"/>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sp>
              <p:nvSpPr>
                <p:cNvPr id="7238" name="Google Shape;7238;p97"/>
                <p:cNvSpPr/>
                <p:nvPr/>
              </p:nvSpPr>
              <p:spPr>
                <a:xfrm>
                  <a:off x="5067" y="1837"/>
                  <a:ext cx="80" cy="759"/>
                </a:xfrm>
                <a:prstGeom prst="rect">
                  <a:avLst/>
                </a:prstGeom>
                <a:solidFill>
                  <a:srgbClr val="29292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Arial"/>
                    <a:ea typeface="Arial"/>
                    <a:cs typeface="Arial"/>
                    <a:sym typeface="Arial"/>
                  </a:endParaRPr>
                </a:p>
              </p:txBody>
            </p:sp>
          </p:grpSp>
          <p:pic>
            <p:nvPicPr>
              <p:cNvPr descr="A close up of a logo&#10;&#10;Description automatically generated" id="7239" name="Google Shape;7239;p97"/>
              <p:cNvPicPr preferRelativeResize="0"/>
              <p:nvPr/>
            </p:nvPicPr>
            <p:blipFill rotWithShape="1">
              <a:blip r:embed="rId10">
                <a:alphaModFix/>
              </a:blip>
              <a:srcRect b="0" l="0" r="0" t="0"/>
              <a:stretch/>
            </p:blipFill>
            <p:spPr>
              <a:xfrm>
                <a:off x="8347293" y="3513793"/>
                <a:ext cx="429108" cy="419677"/>
              </a:xfrm>
              <a:prstGeom prst="rect">
                <a:avLst/>
              </a:prstGeom>
              <a:noFill/>
              <a:ln>
                <a:noFill/>
              </a:ln>
            </p:spPr>
          </p:pic>
          <p:pic>
            <p:nvPicPr>
              <p:cNvPr descr="A close up of a logo&#10;&#10;Description automatically generated" id="7240" name="Google Shape;7240;p97"/>
              <p:cNvPicPr preferRelativeResize="0"/>
              <p:nvPr/>
            </p:nvPicPr>
            <p:blipFill rotWithShape="1">
              <a:blip r:embed="rId10">
                <a:alphaModFix/>
              </a:blip>
              <a:srcRect b="0" l="0" r="0" t="0"/>
              <a:stretch/>
            </p:blipFill>
            <p:spPr>
              <a:xfrm>
                <a:off x="8852720" y="4082881"/>
                <a:ext cx="429108" cy="419677"/>
              </a:xfrm>
              <a:prstGeom prst="rect">
                <a:avLst/>
              </a:prstGeom>
              <a:noFill/>
              <a:ln>
                <a:noFill/>
              </a:ln>
            </p:spPr>
          </p:pic>
          <p:pic>
            <p:nvPicPr>
              <p:cNvPr descr="A close up of a logo&#10;&#10;Description automatically generated" id="7241" name="Google Shape;7241;p97"/>
              <p:cNvPicPr preferRelativeResize="0"/>
              <p:nvPr/>
            </p:nvPicPr>
            <p:blipFill rotWithShape="1">
              <a:blip r:embed="rId10">
                <a:alphaModFix/>
              </a:blip>
              <a:srcRect b="0" l="0" r="0" t="0"/>
              <a:stretch/>
            </p:blipFill>
            <p:spPr>
              <a:xfrm>
                <a:off x="8754336" y="2618684"/>
                <a:ext cx="429108" cy="419677"/>
              </a:xfrm>
              <a:prstGeom prst="rect">
                <a:avLst/>
              </a:prstGeom>
              <a:noFill/>
              <a:ln>
                <a:noFill/>
              </a:ln>
            </p:spPr>
          </p:pic>
          <p:pic>
            <p:nvPicPr>
              <p:cNvPr descr="A close up of a logo&#10;&#10;Description automatically generated" id="7242" name="Google Shape;7242;p97"/>
              <p:cNvPicPr preferRelativeResize="0"/>
              <p:nvPr/>
            </p:nvPicPr>
            <p:blipFill rotWithShape="1">
              <a:blip r:embed="rId10">
                <a:alphaModFix/>
              </a:blip>
              <a:srcRect b="0" l="0" r="0" t="0"/>
              <a:stretch/>
            </p:blipFill>
            <p:spPr>
              <a:xfrm>
                <a:off x="9306063" y="2105539"/>
                <a:ext cx="429108" cy="419677"/>
              </a:xfrm>
              <a:prstGeom prst="rect">
                <a:avLst/>
              </a:prstGeom>
              <a:noFill/>
              <a:ln>
                <a:noFill/>
              </a:ln>
            </p:spPr>
          </p:pic>
          <p:pic>
            <p:nvPicPr>
              <p:cNvPr descr="A close up of a logo&#10;&#10;Description automatically generated" id="7243" name="Google Shape;7243;p97"/>
              <p:cNvPicPr preferRelativeResize="0"/>
              <p:nvPr/>
            </p:nvPicPr>
            <p:blipFill rotWithShape="1">
              <a:blip r:embed="rId10">
                <a:alphaModFix/>
              </a:blip>
              <a:srcRect b="0" l="0" r="0" t="0"/>
              <a:stretch/>
            </p:blipFill>
            <p:spPr>
              <a:xfrm>
                <a:off x="10615931" y="2200065"/>
                <a:ext cx="429108" cy="419677"/>
              </a:xfrm>
              <a:prstGeom prst="rect">
                <a:avLst/>
              </a:prstGeom>
              <a:noFill/>
              <a:ln>
                <a:noFill/>
              </a:ln>
            </p:spPr>
          </p:pic>
          <p:pic>
            <p:nvPicPr>
              <p:cNvPr descr="A close up of a logo&#10;&#10;Description automatically generated" id="7244" name="Google Shape;7244;p97"/>
              <p:cNvPicPr preferRelativeResize="0"/>
              <p:nvPr/>
            </p:nvPicPr>
            <p:blipFill rotWithShape="1">
              <a:blip r:embed="rId10">
                <a:alphaModFix/>
              </a:blip>
              <a:srcRect b="0" l="0" r="0" t="0"/>
              <a:stretch/>
            </p:blipFill>
            <p:spPr>
              <a:xfrm>
                <a:off x="10793411" y="4154256"/>
                <a:ext cx="429108" cy="419677"/>
              </a:xfrm>
              <a:prstGeom prst="rect">
                <a:avLst/>
              </a:prstGeom>
              <a:noFill/>
              <a:ln>
                <a:noFill/>
              </a:ln>
            </p:spPr>
          </p:pic>
          <p:sp>
            <p:nvSpPr>
              <p:cNvPr id="7245" name="Google Shape;7245;p97"/>
              <p:cNvSpPr txBox="1"/>
              <p:nvPr/>
            </p:nvSpPr>
            <p:spPr>
              <a:xfrm>
                <a:off x="7813954" y="5287409"/>
                <a:ext cx="4544100" cy="17547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10F90"/>
                  </a:buClr>
                  <a:buSzPts val="2400"/>
                  <a:buFont typeface="Calibri"/>
                  <a:buNone/>
                </a:pPr>
                <a:r>
                  <a:rPr b="0" i="0" lang="en-US" sz="2400" u="none" cap="none" strike="noStrike">
                    <a:solidFill>
                      <a:srgbClr val="010F90"/>
                    </a:solidFill>
                    <a:latin typeface="Calibri"/>
                    <a:ea typeface="Calibri"/>
                    <a:cs typeface="Calibri"/>
                    <a:sym typeface="Calibri"/>
                  </a:rPr>
                  <a:t>Internet (post-2005)</a:t>
                </a:r>
                <a:endParaRPr sz="2400"/>
              </a:p>
              <a:p>
                <a:pPr indent="-254000" lvl="0" marL="285750" marR="0" rtl="0" algn="l">
                  <a:lnSpc>
                    <a:spcPct val="90000"/>
                  </a:lnSpc>
                  <a:spcBef>
                    <a:spcPts val="0"/>
                  </a:spcBef>
                  <a:spcAft>
                    <a:spcPts val="0"/>
                  </a:spcAft>
                  <a:buClr>
                    <a:srgbClr val="0013A3"/>
                  </a:buClr>
                  <a:buSzPts val="2400"/>
                  <a:buFont typeface="Arial"/>
                  <a:buChar char="•"/>
                </a:pPr>
                <a:r>
                  <a:rPr b="0" i="0" lang="en-US" sz="2400" u="none" cap="none" strike="noStrike">
                    <a:solidFill>
                      <a:srgbClr val="000000"/>
                    </a:solidFill>
                    <a:latin typeface="Calibri"/>
                    <a:ea typeface="Calibri"/>
                    <a:cs typeface="Calibri"/>
                    <a:sym typeface="Calibri"/>
                  </a:rPr>
                  <a:t>programmable network devices</a:t>
                </a:r>
                <a:endParaRPr sz="2400"/>
              </a:p>
              <a:p>
                <a:pPr indent="-254000" lvl="0" marL="285750" marR="0" rtl="0" algn="l">
                  <a:lnSpc>
                    <a:spcPct val="90000"/>
                  </a:lnSpc>
                  <a:spcBef>
                    <a:spcPts val="0"/>
                  </a:spcBef>
                  <a:spcAft>
                    <a:spcPts val="0"/>
                  </a:spcAft>
                  <a:buClr>
                    <a:srgbClr val="0013A3"/>
                  </a:buClr>
                  <a:buSzPts val="2400"/>
                  <a:buFont typeface="Arial"/>
                  <a:buChar char="•"/>
                </a:pPr>
                <a:r>
                  <a:rPr b="0" i="0" lang="en-US" sz="2400" u="none" cap="none" strike="noStrike">
                    <a:solidFill>
                      <a:srgbClr val="000000"/>
                    </a:solidFill>
                    <a:latin typeface="Calibri"/>
                    <a:ea typeface="Calibri"/>
                    <a:cs typeface="Calibri"/>
                    <a:sym typeface="Calibri"/>
                  </a:rPr>
                  <a:t>intelligence, computing, massive application-level infrastructure at edge</a:t>
                </a:r>
                <a:endParaRPr sz="2400"/>
              </a:p>
            </p:txBody>
          </p:sp>
          <p:grpSp>
            <p:nvGrpSpPr>
              <p:cNvPr id="7246" name="Google Shape;7246;p97"/>
              <p:cNvGrpSpPr/>
              <p:nvPr/>
            </p:nvGrpSpPr>
            <p:grpSpPr>
              <a:xfrm>
                <a:off x="8678469" y="3231324"/>
                <a:ext cx="415925" cy="454737"/>
                <a:chOff x="8221279" y="806779"/>
                <a:chExt cx="415925" cy="454737"/>
              </a:xfrm>
            </p:grpSpPr>
            <p:grpSp>
              <p:nvGrpSpPr>
                <p:cNvPr id="7247" name="Google Shape;7247;p97"/>
                <p:cNvGrpSpPr/>
                <p:nvPr/>
              </p:nvGrpSpPr>
              <p:grpSpPr>
                <a:xfrm>
                  <a:off x="8221279" y="806779"/>
                  <a:ext cx="415925" cy="385763"/>
                  <a:chOff x="2751" y="1851"/>
                  <a:chExt cx="462" cy="478"/>
                </a:xfrm>
              </p:grpSpPr>
              <p:pic>
                <p:nvPicPr>
                  <p:cNvPr descr="iphone_stylized_small" id="7248" name="Google Shape;7248;p97"/>
                  <p:cNvPicPr preferRelativeResize="0"/>
                  <p:nvPr/>
                </p:nvPicPr>
                <p:blipFill rotWithShape="1">
                  <a:blip r:embed="rId11">
                    <a:alphaModFix/>
                  </a:blip>
                  <a:srcRect b="0" l="0" r="0" t="0"/>
                  <a:stretch/>
                </p:blipFill>
                <p:spPr>
                  <a:xfrm>
                    <a:off x="2928" y="1922"/>
                    <a:ext cx="152" cy="407"/>
                  </a:xfrm>
                  <a:prstGeom prst="rect">
                    <a:avLst/>
                  </a:prstGeom>
                  <a:noFill/>
                  <a:ln>
                    <a:noFill/>
                  </a:ln>
                </p:spPr>
              </p:pic>
              <p:pic>
                <p:nvPicPr>
                  <p:cNvPr descr="antenna_radiation_stylized" id="7249" name="Google Shape;7249;p97"/>
                  <p:cNvPicPr preferRelativeResize="0"/>
                  <p:nvPr/>
                </p:nvPicPr>
                <p:blipFill rotWithShape="1">
                  <a:blip r:embed="rId12">
                    <a:alphaModFix/>
                  </a:blip>
                  <a:srcRect b="0" l="0" r="0" t="0"/>
                  <a:stretch/>
                </p:blipFill>
                <p:spPr>
                  <a:xfrm>
                    <a:off x="2751" y="1851"/>
                    <a:ext cx="462" cy="110"/>
                  </a:xfrm>
                  <a:prstGeom prst="rect">
                    <a:avLst/>
                  </a:prstGeom>
                  <a:noFill/>
                  <a:ln>
                    <a:noFill/>
                  </a:ln>
                </p:spPr>
              </p:pic>
            </p:grpSp>
            <p:pic>
              <p:nvPicPr>
                <p:cNvPr descr="A close up of a logo&#10;&#10;Description automatically generated" id="7250" name="Google Shape;7250;p97"/>
                <p:cNvPicPr preferRelativeResize="0"/>
                <p:nvPr/>
              </p:nvPicPr>
              <p:blipFill rotWithShape="1">
                <a:blip r:embed="rId10">
                  <a:alphaModFix/>
                </a:blip>
                <a:srcRect b="0" l="0" r="0" t="0"/>
                <a:stretch/>
              </p:blipFill>
              <p:spPr>
                <a:xfrm>
                  <a:off x="8319654" y="999354"/>
                  <a:ext cx="268053" cy="262162"/>
                </a:xfrm>
                <a:prstGeom prst="rect">
                  <a:avLst/>
                </a:prstGeom>
                <a:noFill/>
                <a:ln>
                  <a:noFill/>
                </a:ln>
              </p:spPr>
            </p:pic>
          </p:grpSp>
          <p:grpSp>
            <p:nvGrpSpPr>
              <p:cNvPr id="7251" name="Google Shape;7251;p97"/>
              <p:cNvGrpSpPr/>
              <p:nvPr/>
            </p:nvGrpSpPr>
            <p:grpSpPr>
              <a:xfrm>
                <a:off x="9135670" y="2455469"/>
                <a:ext cx="415925" cy="454737"/>
                <a:chOff x="8221279" y="806779"/>
                <a:chExt cx="415925" cy="454737"/>
              </a:xfrm>
            </p:grpSpPr>
            <p:grpSp>
              <p:nvGrpSpPr>
                <p:cNvPr id="7252" name="Google Shape;7252;p97"/>
                <p:cNvGrpSpPr/>
                <p:nvPr/>
              </p:nvGrpSpPr>
              <p:grpSpPr>
                <a:xfrm>
                  <a:off x="8221279" y="806779"/>
                  <a:ext cx="415925" cy="385763"/>
                  <a:chOff x="2751" y="1851"/>
                  <a:chExt cx="462" cy="478"/>
                </a:xfrm>
              </p:grpSpPr>
              <p:pic>
                <p:nvPicPr>
                  <p:cNvPr descr="iphone_stylized_small" id="7253" name="Google Shape;7253;p97"/>
                  <p:cNvPicPr preferRelativeResize="0"/>
                  <p:nvPr/>
                </p:nvPicPr>
                <p:blipFill rotWithShape="1">
                  <a:blip r:embed="rId11">
                    <a:alphaModFix/>
                  </a:blip>
                  <a:srcRect b="0" l="0" r="0" t="0"/>
                  <a:stretch/>
                </p:blipFill>
                <p:spPr>
                  <a:xfrm>
                    <a:off x="2928" y="1922"/>
                    <a:ext cx="152" cy="407"/>
                  </a:xfrm>
                  <a:prstGeom prst="rect">
                    <a:avLst/>
                  </a:prstGeom>
                  <a:noFill/>
                  <a:ln>
                    <a:noFill/>
                  </a:ln>
                </p:spPr>
              </p:pic>
              <p:pic>
                <p:nvPicPr>
                  <p:cNvPr descr="antenna_radiation_stylized" id="7254" name="Google Shape;7254;p97"/>
                  <p:cNvPicPr preferRelativeResize="0"/>
                  <p:nvPr/>
                </p:nvPicPr>
                <p:blipFill rotWithShape="1">
                  <a:blip r:embed="rId12">
                    <a:alphaModFix/>
                  </a:blip>
                  <a:srcRect b="0" l="0" r="0" t="0"/>
                  <a:stretch/>
                </p:blipFill>
                <p:spPr>
                  <a:xfrm>
                    <a:off x="2751" y="1851"/>
                    <a:ext cx="462" cy="110"/>
                  </a:xfrm>
                  <a:prstGeom prst="rect">
                    <a:avLst/>
                  </a:prstGeom>
                  <a:noFill/>
                  <a:ln>
                    <a:noFill/>
                  </a:ln>
                </p:spPr>
              </p:pic>
            </p:grpSp>
            <p:pic>
              <p:nvPicPr>
                <p:cNvPr descr="A close up of a logo&#10;&#10;Description automatically generated" id="7255" name="Google Shape;7255;p97"/>
                <p:cNvPicPr preferRelativeResize="0"/>
                <p:nvPr/>
              </p:nvPicPr>
              <p:blipFill rotWithShape="1">
                <a:blip r:embed="rId10">
                  <a:alphaModFix/>
                </a:blip>
                <a:srcRect b="0" l="0" r="0" t="0"/>
                <a:stretch/>
              </p:blipFill>
              <p:spPr>
                <a:xfrm>
                  <a:off x="8319654" y="999354"/>
                  <a:ext cx="268053" cy="262162"/>
                </a:xfrm>
                <a:prstGeom prst="rect">
                  <a:avLst/>
                </a:prstGeom>
                <a:noFill/>
                <a:ln>
                  <a:noFill/>
                </a:ln>
              </p:spPr>
            </p:pic>
          </p:grpSp>
        </p:grpSp>
        <p:pic>
          <p:nvPicPr>
            <p:cNvPr descr="A picture containing artifact, building, brick, cake&#10;&#10;Description automatically generated" id="7256" name="Google Shape;7256;p97"/>
            <p:cNvPicPr preferRelativeResize="0"/>
            <p:nvPr/>
          </p:nvPicPr>
          <p:blipFill rotWithShape="1">
            <a:blip r:embed="rId4">
              <a:alphaModFix/>
            </a:blip>
            <a:srcRect b="0" l="0" r="0" t="0"/>
            <a:stretch/>
          </p:blipFill>
          <p:spPr>
            <a:xfrm>
              <a:off x="9686925" y="3148013"/>
              <a:ext cx="895350" cy="895350"/>
            </a:xfrm>
            <a:prstGeom prst="rect">
              <a:avLst/>
            </a:prstGeom>
            <a:noFill/>
            <a:ln>
              <a:noFill/>
            </a:ln>
          </p:spPr>
        </p:pic>
      </p:grpSp>
      <p:pic>
        <p:nvPicPr>
          <p:cNvPr descr="A close up of a logo&#10;&#10;Description automatically generated" id="7257" name="Google Shape;7257;p97"/>
          <p:cNvPicPr preferRelativeResize="0"/>
          <p:nvPr/>
        </p:nvPicPr>
        <p:blipFill rotWithShape="1">
          <a:blip r:embed="rId10">
            <a:alphaModFix/>
          </a:blip>
          <a:srcRect b="0" l="0" r="0" t="0"/>
          <a:stretch/>
        </p:blipFill>
        <p:spPr>
          <a:xfrm>
            <a:off x="9125079" y="2572464"/>
            <a:ext cx="797421" cy="779895"/>
          </a:xfrm>
          <a:prstGeom prst="rect">
            <a:avLst/>
          </a:prstGeom>
          <a:noFill/>
          <a:ln>
            <a:noFill/>
          </a:ln>
        </p:spPr>
      </p:pic>
      <p:grpSp>
        <p:nvGrpSpPr>
          <p:cNvPr id="7258" name="Google Shape;7258;p97"/>
          <p:cNvGrpSpPr/>
          <p:nvPr/>
        </p:nvGrpSpPr>
        <p:grpSpPr>
          <a:xfrm>
            <a:off x="9029832" y="1319926"/>
            <a:ext cx="2039235" cy="3523095"/>
            <a:chOff x="9458462" y="1519960"/>
            <a:chExt cx="2039235" cy="3523095"/>
          </a:xfrm>
        </p:grpSpPr>
        <p:grpSp>
          <p:nvGrpSpPr>
            <p:cNvPr id="7259" name="Google Shape;7259;p97"/>
            <p:cNvGrpSpPr/>
            <p:nvPr/>
          </p:nvGrpSpPr>
          <p:grpSpPr>
            <a:xfrm>
              <a:off x="9458462" y="1519960"/>
              <a:ext cx="1110980" cy="932295"/>
              <a:chOff x="8253126" y="-932295"/>
              <a:chExt cx="1110980" cy="932295"/>
            </a:xfrm>
          </p:grpSpPr>
          <p:grpSp>
            <p:nvGrpSpPr>
              <p:cNvPr id="7260" name="Google Shape;7260;p97"/>
              <p:cNvGrpSpPr/>
              <p:nvPr/>
            </p:nvGrpSpPr>
            <p:grpSpPr>
              <a:xfrm>
                <a:off x="8646606" y="-648336"/>
                <a:ext cx="717500" cy="648336"/>
                <a:chOff x="9034533" y="580804"/>
                <a:chExt cx="717500" cy="648336"/>
              </a:xfrm>
            </p:grpSpPr>
            <p:grpSp>
              <p:nvGrpSpPr>
                <p:cNvPr id="7261" name="Google Shape;7261;p97"/>
                <p:cNvGrpSpPr/>
                <p:nvPr/>
              </p:nvGrpSpPr>
              <p:grpSpPr>
                <a:xfrm>
                  <a:off x="9034533" y="580804"/>
                  <a:ext cx="594613" cy="648336"/>
                  <a:chOff x="5203089" y="1751190"/>
                  <a:chExt cx="858331" cy="662414"/>
                </a:xfrm>
              </p:grpSpPr>
              <p:sp>
                <p:nvSpPr>
                  <p:cNvPr id="7262" name="Google Shape;7262;p97"/>
                  <p:cNvSpPr/>
                  <p:nvPr/>
                </p:nvSpPr>
                <p:spPr>
                  <a:xfrm>
                    <a:off x="5536769" y="1751190"/>
                    <a:ext cx="524651" cy="662124"/>
                  </a:xfrm>
                  <a:custGeom>
                    <a:rect b="b" l="l" r="r" t="t"/>
                    <a:pathLst>
                      <a:path extrusionOk="0" h="662124" w="524651">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cap="flat" cmpd="sng" w="12700">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263" name="Google Shape;7263;p97"/>
                  <p:cNvSpPr/>
                  <p:nvPr/>
                </p:nvSpPr>
                <p:spPr>
                  <a:xfrm>
                    <a:off x="5203089" y="1921244"/>
                    <a:ext cx="651290" cy="492070"/>
                  </a:xfrm>
                  <a:custGeom>
                    <a:rect b="b" l="l" r="r" t="t"/>
                    <a:pathLst>
                      <a:path extrusionOk="0" h="492070" w="651290">
                        <a:moveTo>
                          <a:pt x="3618" y="492070"/>
                        </a:moveTo>
                        <a:lnTo>
                          <a:pt x="0" y="141108"/>
                        </a:lnTo>
                        <a:lnTo>
                          <a:pt x="423338" y="0"/>
                        </a:lnTo>
                        <a:lnTo>
                          <a:pt x="647672" y="57891"/>
                        </a:lnTo>
                        <a:lnTo>
                          <a:pt x="651290" y="492070"/>
                        </a:lnTo>
                        <a:lnTo>
                          <a:pt x="3618" y="492070"/>
                        </a:lnTo>
                        <a:close/>
                      </a:path>
                    </a:pathLst>
                  </a:custGeom>
                  <a:solidFill>
                    <a:srgbClr val="E0EBF1"/>
                  </a:solidFill>
                  <a:ln cap="flat" cmpd="sng" w="12700">
                    <a:solidFill>
                      <a:srgbClr val="0000A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7264" name="Google Shape;7264;p97"/>
                  <p:cNvCxnSpPr/>
                  <p:nvPr/>
                </p:nvCxnSpPr>
                <p:spPr>
                  <a:xfrm flipH="1" rot="10800000">
                    <a:off x="5270526" y="2029553"/>
                    <a:ext cx="295249" cy="73468"/>
                  </a:xfrm>
                  <a:prstGeom prst="straightConnector1">
                    <a:avLst/>
                  </a:prstGeom>
                  <a:noFill/>
                  <a:ln cap="flat" cmpd="sng" w="44450">
                    <a:solidFill>
                      <a:schemeClr val="lt1"/>
                    </a:solidFill>
                    <a:prstDash val="solid"/>
                    <a:miter lim="800000"/>
                    <a:headEnd len="sm" w="sm" type="none"/>
                    <a:tailEnd len="sm" w="sm" type="none"/>
                  </a:ln>
                </p:spPr>
              </p:cxnSp>
              <p:cxnSp>
                <p:nvCxnSpPr>
                  <p:cNvPr id="7265" name="Google Shape;7265;p97"/>
                  <p:cNvCxnSpPr/>
                  <p:nvPr/>
                </p:nvCxnSpPr>
                <p:spPr>
                  <a:xfrm flipH="1" rot="10800000">
                    <a:off x="5275406" y="2261710"/>
                    <a:ext cx="290369" cy="16752"/>
                  </a:xfrm>
                  <a:prstGeom prst="straightConnector1">
                    <a:avLst/>
                  </a:prstGeom>
                  <a:noFill/>
                  <a:ln cap="flat" cmpd="sng" w="44450">
                    <a:solidFill>
                      <a:schemeClr val="lt1"/>
                    </a:solidFill>
                    <a:prstDash val="solid"/>
                    <a:miter lim="800000"/>
                    <a:headEnd len="sm" w="sm" type="none"/>
                    <a:tailEnd len="sm" w="sm" type="none"/>
                  </a:ln>
                </p:spPr>
              </p:cxnSp>
              <p:cxnSp>
                <p:nvCxnSpPr>
                  <p:cNvPr id="7266" name="Google Shape;7266;p97"/>
                  <p:cNvCxnSpPr/>
                  <p:nvPr/>
                </p:nvCxnSpPr>
                <p:spPr>
                  <a:xfrm flipH="1" rot="10800000">
                    <a:off x="5275406" y="2151772"/>
                    <a:ext cx="290369" cy="48402"/>
                  </a:xfrm>
                  <a:prstGeom prst="straightConnector1">
                    <a:avLst/>
                  </a:prstGeom>
                  <a:noFill/>
                  <a:ln cap="flat" cmpd="sng" w="44450">
                    <a:solidFill>
                      <a:schemeClr val="lt1"/>
                    </a:solidFill>
                    <a:prstDash val="solid"/>
                    <a:miter lim="800000"/>
                    <a:headEnd len="sm" w="sm" type="none"/>
                    <a:tailEnd len="sm" w="sm" type="none"/>
                  </a:ln>
                </p:spPr>
              </p:cxnSp>
              <p:cxnSp>
                <p:nvCxnSpPr>
                  <p:cNvPr id="7267" name="Google Shape;7267;p97"/>
                  <p:cNvCxnSpPr/>
                  <p:nvPr/>
                </p:nvCxnSpPr>
                <p:spPr>
                  <a:xfrm>
                    <a:off x="5270094" y="2354086"/>
                    <a:ext cx="295681" cy="0"/>
                  </a:xfrm>
                  <a:prstGeom prst="straightConnector1">
                    <a:avLst/>
                  </a:prstGeom>
                  <a:noFill/>
                  <a:ln cap="flat" cmpd="sng" w="44450">
                    <a:solidFill>
                      <a:schemeClr val="lt1"/>
                    </a:solidFill>
                    <a:prstDash val="solid"/>
                    <a:miter lim="800000"/>
                    <a:headEnd len="sm" w="sm" type="none"/>
                    <a:tailEnd len="sm" w="sm" type="none"/>
                  </a:ln>
                </p:spPr>
              </p:cxnSp>
              <p:cxnSp>
                <p:nvCxnSpPr>
                  <p:cNvPr id="7268" name="Google Shape;7268;p97"/>
                  <p:cNvCxnSpPr/>
                  <p:nvPr/>
                </p:nvCxnSpPr>
                <p:spPr>
                  <a:xfrm rot="10800000">
                    <a:off x="5950242" y="1866900"/>
                    <a:ext cx="0" cy="465273"/>
                  </a:xfrm>
                  <a:prstGeom prst="straightConnector1">
                    <a:avLst/>
                  </a:prstGeom>
                  <a:noFill/>
                  <a:ln cap="flat" cmpd="sng" w="44450">
                    <a:solidFill>
                      <a:schemeClr val="lt1"/>
                    </a:solidFill>
                    <a:prstDash val="dash"/>
                    <a:miter lim="800000"/>
                    <a:headEnd len="sm" w="sm" type="none"/>
                    <a:tailEnd len="sm" w="sm" type="none"/>
                  </a:ln>
                </p:spPr>
              </p:cxnSp>
              <p:cxnSp>
                <p:nvCxnSpPr>
                  <p:cNvPr id="7269" name="Google Shape;7269;p97"/>
                  <p:cNvCxnSpPr/>
                  <p:nvPr/>
                </p:nvCxnSpPr>
                <p:spPr>
                  <a:xfrm>
                    <a:off x="5628589" y="1936750"/>
                    <a:ext cx="0" cy="476854"/>
                  </a:xfrm>
                  <a:prstGeom prst="straightConnector1">
                    <a:avLst/>
                  </a:prstGeom>
                  <a:noFill/>
                  <a:ln cap="flat" cmpd="sng" w="15875">
                    <a:solidFill>
                      <a:srgbClr val="0000A8"/>
                    </a:solidFill>
                    <a:prstDash val="solid"/>
                    <a:miter lim="800000"/>
                    <a:headEnd len="sm" w="sm" type="none"/>
                    <a:tailEnd len="sm" w="sm" type="none"/>
                  </a:ln>
                </p:spPr>
              </p:cxnSp>
            </p:grpSp>
            <p:grpSp>
              <p:nvGrpSpPr>
                <p:cNvPr id="7270" name="Google Shape;7270;p97"/>
                <p:cNvGrpSpPr/>
                <p:nvPr/>
              </p:nvGrpSpPr>
              <p:grpSpPr>
                <a:xfrm>
                  <a:off x="9447245" y="815118"/>
                  <a:ext cx="304788" cy="405973"/>
                  <a:chOff x="5275406" y="2711455"/>
                  <a:chExt cx="452949" cy="405518"/>
                </a:xfrm>
              </p:grpSpPr>
              <p:pic>
                <p:nvPicPr>
                  <p:cNvPr descr="server_rack.png" id="7271" name="Google Shape;7271;p97"/>
                  <p:cNvPicPr preferRelativeResize="0"/>
                  <p:nvPr/>
                </p:nvPicPr>
                <p:blipFill rotWithShape="1">
                  <a:blip r:embed="rId13">
                    <a:alphaModFix/>
                  </a:blip>
                  <a:srcRect b="0" l="0" r="0" t="0"/>
                  <a:stretch/>
                </p:blipFill>
                <p:spPr>
                  <a:xfrm>
                    <a:off x="5537367" y="2770786"/>
                    <a:ext cx="190988" cy="313366"/>
                  </a:xfrm>
                  <a:prstGeom prst="rect">
                    <a:avLst/>
                  </a:prstGeom>
                  <a:noFill/>
                  <a:ln>
                    <a:noFill/>
                  </a:ln>
                </p:spPr>
              </p:pic>
              <p:pic>
                <p:nvPicPr>
                  <p:cNvPr descr="server_rack.png" id="7272" name="Google Shape;7272;p97"/>
                  <p:cNvPicPr preferRelativeResize="0"/>
                  <p:nvPr/>
                </p:nvPicPr>
                <p:blipFill rotWithShape="1">
                  <a:blip r:embed="rId13">
                    <a:alphaModFix/>
                  </a:blip>
                  <a:srcRect b="0" l="0" r="0" t="0"/>
                  <a:stretch/>
                </p:blipFill>
                <p:spPr>
                  <a:xfrm>
                    <a:off x="5275406" y="2764002"/>
                    <a:ext cx="190988" cy="313366"/>
                  </a:xfrm>
                  <a:prstGeom prst="rect">
                    <a:avLst/>
                  </a:prstGeom>
                  <a:noFill/>
                  <a:ln>
                    <a:noFill/>
                  </a:ln>
                </p:spPr>
              </p:pic>
              <p:pic>
                <p:nvPicPr>
                  <p:cNvPr descr="server_rack.png" id="7273" name="Google Shape;7273;p97"/>
                  <p:cNvPicPr preferRelativeResize="0"/>
                  <p:nvPr/>
                </p:nvPicPr>
                <p:blipFill rotWithShape="1">
                  <a:blip r:embed="rId13">
                    <a:alphaModFix/>
                  </a:blip>
                  <a:srcRect b="0" l="0" r="0" t="0"/>
                  <a:stretch/>
                </p:blipFill>
                <p:spPr>
                  <a:xfrm>
                    <a:off x="5385676" y="2711455"/>
                    <a:ext cx="247152" cy="405518"/>
                  </a:xfrm>
                  <a:prstGeom prst="rect">
                    <a:avLst/>
                  </a:prstGeom>
                  <a:noFill/>
                  <a:ln>
                    <a:noFill/>
                  </a:ln>
                </p:spPr>
              </p:pic>
            </p:grpSp>
          </p:grpSp>
          <p:pic>
            <p:nvPicPr>
              <p:cNvPr descr="A close up of a logo&#10;&#10;Description automatically generated" id="7274" name="Google Shape;7274;p97"/>
              <p:cNvPicPr preferRelativeResize="0"/>
              <p:nvPr/>
            </p:nvPicPr>
            <p:blipFill rotWithShape="1">
              <a:blip r:embed="rId10">
                <a:alphaModFix/>
              </a:blip>
              <a:srcRect b="0" l="0" r="0" t="0"/>
              <a:stretch/>
            </p:blipFill>
            <p:spPr>
              <a:xfrm>
                <a:off x="8253126" y="-932295"/>
                <a:ext cx="797421" cy="779895"/>
              </a:xfrm>
              <a:prstGeom prst="rect">
                <a:avLst/>
              </a:prstGeom>
              <a:noFill/>
              <a:ln>
                <a:noFill/>
              </a:ln>
            </p:spPr>
          </p:pic>
        </p:grpSp>
        <p:grpSp>
          <p:nvGrpSpPr>
            <p:cNvPr id="7275" name="Google Shape;7275;p97"/>
            <p:cNvGrpSpPr/>
            <p:nvPr/>
          </p:nvGrpSpPr>
          <p:grpSpPr>
            <a:xfrm>
              <a:off x="9541589" y="4110760"/>
              <a:ext cx="1110980" cy="932295"/>
              <a:chOff x="8253126" y="-932295"/>
              <a:chExt cx="1110980" cy="932295"/>
            </a:xfrm>
          </p:grpSpPr>
          <p:grpSp>
            <p:nvGrpSpPr>
              <p:cNvPr id="7276" name="Google Shape;7276;p97"/>
              <p:cNvGrpSpPr/>
              <p:nvPr/>
            </p:nvGrpSpPr>
            <p:grpSpPr>
              <a:xfrm>
                <a:off x="8646606" y="-648336"/>
                <a:ext cx="717500" cy="648336"/>
                <a:chOff x="9034533" y="580804"/>
                <a:chExt cx="717500" cy="648336"/>
              </a:xfrm>
            </p:grpSpPr>
            <p:grpSp>
              <p:nvGrpSpPr>
                <p:cNvPr id="7277" name="Google Shape;7277;p97"/>
                <p:cNvGrpSpPr/>
                <p:nvPr/>
              </p:nvGrpSpPr>
              <p:grpSpPr>
                <a:xfrm>
                  <a:off x="9034533" y="580804"/>
                  <a:ext cx="594613" cy="648336"/>
                  <a:chOff x="5203089" y="1751190"/>
                  <a:chExt cx="858331" cy="662414"/>
                </a:xfrm>
              </p:grpSpPr>
              <p:sp>
                <p:nvSpPr>
                  <p:cNvPr id="7278" name="Google Shape;7278;p97"/>
                  <p:cNvSpPr/>
                  <p:nvPr/>
                </p:nvSpPr>
                <p:spPr>
                  <a:xfrm>
                    <a:off x="5536769" y="1751190"/>
                    <a:ext cx="524651" cy="662124"/>
                  </a:xfrm>
                  <a:custGeom>
                    <a:rect b="b" l="l" r="r" t="t"/>
                    <a:pathLst>
                      <a:path extrusionOk="0" h="662124" w="524651">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cap="flat" cmpd="sng" w="12700">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279" name="Google Shape;7279;p97"/>
                  <p:cNvSpPr/>
                  <p:nvPr/>
                </p:nvSpPr>
                <p:spPr>
                  <a:xfrm>
                    <a:off x="5203089" y="1921244"/>
                    <a:ext cx="651290" cy="492070"/>
                  </a:xfrm>
                  <a:custGeom>
                    <a:rect b="b" l="l" r="r" t="t"/>
                    <a:pathLst>
                      <a:path extrusionOk="0" h="492070" w="651290">
                        <a:moveTo>
                          <a:pt x="3618" y="492070"/>
                        </a:moveTo>
                        <a:lnTo>
                          <a:pt x="0" y="141108"/>
                        </a:lnTo>
                        <a:lnTo>
                          <a:pt x="423338" y="0"/>
                        </a:lnTo>
                        <a:lnTo>
                          <a:pt x="647672" y="57891"/>
                        </a:lnTo>
                        <a:lnTo>
                          <a:pt x="651290" y="492070"/>
                        </a:lnTo>
                        <a:lnTo>
                          <a:pt x="3618" y="492070"/>
                        </a:lnTo>
                        <a:close/>
                      </a:path>
                    </a:pathLst>
                  </a:custGeom>
                  <a:solidFill>
                    <a:srgbClr val="E0EBF1"/>
                  </a:solidFill>
                  <a:ln cap="flat" cmpd="sng" w="12700">
                    <a:solidFill>
                      <a:srgbClr val="0000A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7280" name="Google Shape;7280;p97"/>
                  <p:cNvCxnSpPr/>
                  <p:nvPr/>
                </p:nvCxnSpPr>
                <p:spPr>
                  <a:xfrm flipH="1" rot="10800000">
                    <a:off x="5270526" y="2029553"/>
                    <a:ext cx="295249" cy="73468"/>
                  </a:xfrm>
                  <a:prstGeom prst="straightConnector1">
                    <a:avLst/>
                  </a:prstGeom>
                  <a:noFill/>
                  <a:ln cap="flat" cmpd="sng" w="44450">
                    <a:solidFill>
                      <a:schemeClr val="lt1"/>
                    </a:solidFill>
                    <a:prstDash val="solid"/>
                    <a:miter lim="800000"/>
                    <a:headEnd len="sm" w="sm" type="none"/>
                    <a:tailEnd len="sm" w="sm" type="none"/>
                  </a:ln>
                </p:spPr>
              </p:cxnSp>
              <p:cxnSp>
                <p:nvCxnSpPr>
                  <p:cNvPr id="7281" name="Google Shape;7281;p97"/>
                  <p:cNvCxnSpPr/>
                  <p:nvPr/>
                </p:nvCxnSpPr>
                <p:spPr>
                  <a:xfrm flipH="1" rot="10800000">
                    <a:off x="5275406" y="2261710"/>
                    <a:ext cx="290369" cy="16752"/>
                  </a:xfrm>
                  <a:prstGeom prst="straightConnector1">
                    <a:avLst/>
                  </a:prstGeom>
                  <a:noFill/>
                  <a:ln cap="flat" cmpd="sng" w="44450">
                    <a:solidFill>
                      <a:schemeClr val="lt1"/>
                    </a:solidFill>
                    <a:prstDash val="solid"/>
                    <a:miter lim="800000"/>
                    <a:headEnd len="sm" w="sm" type="none"/>
                    <a:tailEnd len="sm" w="sm" type="none"/>
                  </a:ln>
                </p:spPr>
              </p:cxnSp>
              <p:cxnSp>
                <p:nvCxnSpPr>
                  <p:cNvPr id="7282" name="Google Shape;7282;p97"/>
                  <p:cNvCxnSpPr/>
                  <p:nvPr/>
                </p:nvCxnSpPr>
                <p:spPr>
                  <a:xfrm flipH="1" rot="10800000">
                    <a:off x="5275406" y="2151772"/>
                    <a:ext cx="290369" cy="48402"/>
                  </a:xfrm>
                  <a:prstGeom prst="straightConnector1">
                    <a:avLst/>
                  </a:prstGeom>
                  <a:noFill/>
                  <a:ln cap="flat" cmpd="sng" w="44450">
                    <a:solidFill>
                      <a:schemeClr val="lt1"/>
                    </a:solidFill>
                    <a:prstDash val="solid"/>
                    <a:miter lim="800000"/>
                    <a:headEnd len="sm" w="sm" type="none"/>
                    <a:tailEnd len="sm" w="sm" type="none"/>
                  </a:ln>
                </p:spPr>
              </p:cxnSp>
              <p:cxnSp>
                <p:nvCxnSpPr>
                  <p:cNvPr id="7283" name="Google Shape;7283;p97"/>
                  <p:cNvCxnSpPr/>
                  <p:nvPr/>
                </p:nvCxnSpPr>
                <p:spPr>
                  <a:xfrm>
                    <a:off x="5270094" y="2354086"/>
                    <a:ext cx="295681" cy="0"/>
                  </a:xfrm>
                  <a:prstGeom prst="straightConnector1">
                    <a:avLst/>
                  </a:prstGeom>
                  <a:noFill/>
                  <a:ln cap="flat" cmpd="sng" w="44450">
                    <a:solidFill>
                      <a:schemeClr val="lt1"/>
                    </a:solidFill>
                    <a:prstDash val="solid"/>
                    <a:miter lim="800000"/>
                    <a:headEnd len="sm" w="sm" type="none"/>
                    <a:tailEnd len="sm" w="sm" type="none"/>
                  </a:ln>
                </p:spPr>
              </p:cxnSp>
              <p:cxnSp>
                <p:nvCxnSpPr>
                  <p:cNvPr id="7284" name="Google Shape;7284;p97"/>
                  <p:cNvCxnSpPr/>
                  <p:nvPr/>
                </p:nvCxnSpPr>
                <p:spPr>
                  <a:xfrm rot="10800000">
                    <a:off x="5950242" y="1866900"/>
                    <a:ext cx="0" cy="465273"/>
                  </a:xfrm>
                  <a:prstGeom prst="straightConnector1">
                    <a:avLst/>
                  </a:prstGeom>
                  <a:noFill/>
                  <a:ln cap="flat" cmpd="sng" w="44450">
                    <a:solidFill>
                      <a:schemeClr val="lt1"/>
                    </a:solidFill>
                    <a:prstDash val="dash"/>
                    <a:miter lim="800000"/>
                    <a:headEnd len="sm" w="sm" type="none"/>
                    <a:tailEnd len="sm" w="sm" type="none"/>
                  </a:ln>
                </p:spPr>
              </p:cxnSp>
              <p:cxnSp>
                <p:nvCxnSpPr>
                  <p:cNvPr id="7285" name="Google Shape;7285;p97"/>
                  <p:cNvCxnSpPr/>
                  <p:nvPr/>
                </p:nvCxnSpPr>
                <p:spPr>
                  <a:xfrm>
                    <a:off x="5628589" y="1936750"/>
                    <a:ext cx="0" cy="476854"/>
                  </a:xfrm>
                  <a:prstGeom prst="straightConnector1">
                    <a:avLst/>
                  </a:prstGeom>
                  <a:noFill/>
                  <a:ln cap="flat" cmpd="sng" w="15875">
                    <a:solidFill>
                      <a:srgbClr val="0000A8"/>
                    </a:solidFill>
                    <a:prstDash val="solid"/>
                    <a:miter lim="800000"/>
                    <a:headEnd len="sm" w="sm" type="none"/>
                    <a:tailEnd len="sm" w="sm" type="none"/>
                  </a:ln>
                </p:spPr>
              </p:cxnSp>
            </p:grpSp>
            <p:grpSp>
              <p:nvGrpSpPr>
                <p:cNvPr id="7286" name="Google Shape;7286;p97"/>
                <p:cNvGrpSpPr/>
                <p:nvPr/>
              </p:nvGrpSpPr>
              <p:grpSpPr>
                <a:xfrm>
                  <a:off x="9447245" y="815118"/>
                  <a:ext cx="304788" cy="405973"/>
                  <a:chOff x="5275406" y="2711455"/>
                  <a:chExt cx="452949" cy="405518"/>
                </a:xfrm>
              </p:grpSpPr>
              <p:pic>
                <p:nvPicPr>
                  <p:cNvPr descr="server_rack.png" id="7287" name="Google Shape;7287;p97"/>
                  <p:cNvPicPr preferRelativeResize="0"/>
                  <p:nvPr/>
                </p:nvPicPr>
                <p:blipFill rotWithShape="1">
                  <a:blip r:embed="rId13">
                    <a:alphaModFix/>
                  </a:blip>
                  <a:srcRect b="0" l="0" r="0" t="0"/>
                  <a:stretch/>
                </p:blipFill>
                <p:spPr>
                  <a:xfrm>
                    <a:off x="5537367" y="2770786"/>
                    <a:ext cx="190988" cy="313366"/>
                  </a:xfrm>
                  <a:prstGeom prst="rect">
                    <a:avLst/>
                  </a:prstGeom>
                  <a:noFill/>
                  <a:ln>
                    <a:noFill/>
                  </a:ln>
                </p:spPr>
              </p:pic>
              <p:pic>
                <p:nvPicPr>
                  <p:cNvPr descr="server_rack.png" id="7288" name="Google Shape;7288;p97"/>
                  <p:cNvPicPr preferRelativeResize="0"/>
                  <p:nvPr/>
                </p:nvPicPr>
                <p:blipFill rotWithShape="1">
                  <a:blip r:embed="rId13">
                    <a:alphaModFix/>
                  </a:blip>
                  <a:srcRect b="0" l="0" r="0" t="0"/>
                  <a:stretch/>
                </p:blipFill>
                <p:spPr>
                  <a:xfrm>
                    <a:off x="5275406" y="2764002"/>
                    <a:ext cx="190988" cy="313366"/>
                  </a:xfrm>
                  <a:prstGeom prst="rect">
                    <a:avLst/>
                  </a:prstGeom>
                  <a:noFill/>
                  <a:ln>
                    <a:noFill/>
                  </a:ln>
                </p:spPr>
              </p:pic>
              <p:pic>
                <p:nvPicPr>
                  <p:cNvPr descr="server_rack.png" id="7289" name="Google Shape;7289;p97"/>
                  <p:cNvPicPr preferRelativeResize="0"/>
                  <p:nvPr/>
                </p:nvPicPr>
                <p:blipFill rotWithShape="1">
                  <a:blip r:embed="rId13">
                    <a:alphaModFix/>
                  </a:blip>
                  <a:srcRect b="0" l="0" r="0" t="0"/>
                  <a:stretch/>
                </p:blipFill>
                <p:spPr>
                  <a:xfrm>
                    <a:off x="5385676" y="2711455"/>
                    <a:ext cx="247152" cy="405518"/>
                  </a:xfrm>
                  <a:prstGeom prst="rect">
                    <a:avLst/>
                  </a:prstGeom>
                  <a:noFill/>
                  <a:ln>
                    <a:noFill/>
                  </a:ln>
                </p:spPr>
              </p:pic>
            </p:grpSp>
          </p:grpSp>
          <p:pic>
            <p:nvPicPr>
              <p:cNvPr descr="A close up of a logo&#10;&#10;Description automatically generated" id="7290" name="Google Shape;7290;p97"/>
              <p:cNvPicPr preferRelativeResize="0"/>
              <p:nvPr/>
            </p:nvPicPr>
            <p:blipFill rotWithShape="1">
              <a:blip r:embed="rId10">
                <a:alphaModFix/>
              </a:blip>
              <a:srcRect b="0" l="0" r="0" t="0"/>
              <a:stretch/>
            </p:blipFill>
            <p:spPr>
              <a:xfrm>
                <a:off x="8253126" y="-932295"/>
                <a:ext cx="797421" cy="779895"/>
              </a:xfrm>
              <a:prstGeom prst="rect">
                <a:avLst/>
              </a:prstGeom>
              <a:noFill/>
              <a:ln>
                <a:noFill/>
              </a:ln>
            </p:spPr>
          </p:pic>
        </p:grpSp>
        <p:grpSp>
          <p:nvGrpSpPr>
            <p:cNvPr id="7291" name="Google Shape;7291;p97"/>
            <p:cNvGrpSpPr/>
            <p:nvPr/>
          </p:nvGrpSpPr>
          <p:grpSpPr>
            <a:xfrm>
              <a:off x="10386717" y="3002396"/>
              <a:ext cx="1110980" cy="932295"/>
              <a:chOff x="8253126" y="-932295"/>
              <a:chExt cx="1110980" cy="932295"/>
            </a:xfrm>
          </p:grpSpPr>
          <p:grpSp>
            <p:nvGrpSpPr>
              <p:cNvPr id="7292" name="Google Shape;7292;p97"/>
              <p:cNvGrpSpPr/>
              <p:nvPr/>
            </p:nvGrpSpPr>
            <p:grpSpPr>
              <a:xfrm>
                <a:off x="8646606" y="-648336"/>
                <a:ext cx="717500" cy="648336"/>
                <a:chOff x="9034533" y="580804"/>
                <a:chExt cx="717500" cy="648336"/>
              </a:xfrm>
            </p:grpSpPr>
            <p:grpSp>
              <p:nvGrpSpPr>
                <p:cNvPr id="7293" name="Google Shape;7293;p97"/>
                <p:cNvGrpSpPr/>
                <p:nvPr/>
              </p:nvGrpSpPr>
              <p:grpSpPr>
                <a:xfrm>
                  <a:off x="9034533" y="580804"/>
                  <a:ext cx="594613" cy="648336"/>
                  <a:chOff x="5203089" y="1751190"/>
                  <a:chExt cx="858331" cy="662414"/>
                </a:xfrm>
              </p:grpSpPr>
              <p:sp>
                <p:nvSpPr>
                  <p:cNvPr id="7294" name="Google Shape;7294;p97"/>
                  <p:cNvSpPr/>
                  <p:nvPr/>
                </p:nvSpPr>
                <p:spPr>
                  <a:xfrm>
                    <a:off x="5536769" y="1751190"/>
                    <a:ext cx="524651" cy="662124"/>
                  </a:xfrm>
                  <a:custGeom>
                    <a:rect b="b" l="l" r="r" t="t"/>
                    <a:pathLst>
                      <a:path extrusionOk="0" h="662124" w="524651">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cap="flat" cmpd="sng" w="12700">
                    <a:solidFill>
                      <a:srgbClr val="0000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295" name="Google Shape;7295;p97"/>
                  <p:cNvSpPr/>
                  <p:nvPr/>
                </p:nvSpPr>
                <p:spPr>
                  <a:xfrm>
                    <a:off x="5203089" y="1921244"/>
                    <a:ext cx="651290" cy="492070"/>
                  </a:xfrm>
                  <a:custGeom>
                    <a:rect b="b" l="l" r="r" t="t"/>
                    <a:pathLst>
                      <a:path extrusionOk="0" h="492070" w="651290">
                        <a:moveTo>
                          <a:pt x="3618" y="492070"/>
                        </a:moveTo>
                        <a:lnTo>
                          <a:pt x="0" y="141108"/>
                        </a:lnTo>
                        <a:lnTo>
                          <a:pt x="423338" y="0"/>
                        </a:lnTo>
                        <a:lnTo>
                          <a:pt x="647672" y="57891"/>
                        </a:lnTo>
                        <a:lnTo>
                          <a:pt x="651290" y="492070"/>
                        </a:lnTo>
                        <a:lnTo>
                          <a:pt x="3618" y="492070"/>
                        </a:lnTo>
                        <a:close/>
                      </a:path>
                    </a:pathLst>
                  </a:custGeom>
                  <a:solidFill>
                    <a:srgbClr val="E0EBF1"/>
                  </a:solidFill>
                  <a:ln cap="flat" cmpd="sng" w="12700">
                    <a:solidFill>
                      <a:srgbClr val="0000A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7296" name="Google Shape;7296;p97"/>
                  <p:cNvCxnSpPr/>
                  <p:nvPr/>
                </p:nvCxnSpPr>
                <p:spPr>
                  <a:xfrm flipH="1" rot="10800000">
                    <a:off x="5270526" y="2029553"/>
                    <a:ext cx="295249" cy="73468"/>
                  </a:xfrm>
                  <a:prstGeom prst="straightConnector1">
                    <a:avLst/>
                  </a:prstGeom>
                  <a:noFill/>
                  <a:ln cap="flat" cmpd="sng" w="44450">
                    <a:solidFill>
                      <a:schemeClr val="lt1"/>
                    </a:solidFill>
                    <a:prstDash val="solid"/>
                    <a:miter lim="800000"/>
                    <a:headEnd len="sm" w="sm" type="none"/>
                    <a:tailEnd len="sm" w="sm" type="none"/>
                  </a:ln>
                </p:spPr>
              </p:cxnSp>
              <p:cxnSp>
                <p:nvCxnSpPr>
                  <p:cNvPr id="7297" name="Google Shape;7297;p97"/>
                  <p:cNvCxnSpPr/>
                  <p:nvPr/>
                </p:nvCxnSpPr>
                <p:spPr>
                  <a:xfrm flipH="1" rot="10800000">
                    <a:off x="5275406" y="2261710"/>
                    <a:ext cx="290369" cy="16752"/>
                  </a:xfrm>
                  <a:prstGeom prst="straightConnector1">
                    <a:avLst/>
                  </a:prstGeom>
                  <a:noFill/>
                  <a:ln cap="flat" cmpd="sng" w="44450">
                    <a:solidFill>
                      <a:schemeClr val="lt1"/>
                    </a:solidFill>
                    <a:prstDash val="solid"/>
                    <a:miter lim="800000"/>
                    <a:headEnd len="sm" w="sm" type="none"/>
                    <a:tailEnd len="sm" w="sm" type="none"/>
                  </a:ln>
                </p:spPr>
              </p:cxnSp>
              <p:cxnSp>
                <p:nvCxnSpPr>
                  <p:cNvPr id="7298" name="Google Shape;7298;p97"/>
                  <p:cNvCxnSpPr/>
                  <p:nvPr/>
                </p:nvCxnSpPr>
                <p:spPr>
                  <a:xfrm flipH="1" rot="10800000">
                    <a:off x="5275406" y="2151772"/>
                    <a:ext cx="290369" cy="48402"/>
                  </a:xfrm>
                  <a:prstGeom prst="straightConnector1">
                    <a:avLst/>
                  </a:prstGeom>
                  <a:noFill/>
                  <a:ln cap="flat" cmpd="sng" w="44450">
                    <a:solidFill>
                      <a:schemeClr val="lt1"/>
                    </a:solidFill>
                    <a:prstDash val="solid"/>
                    <a:miter lim="800000"/>
                    <a:headEnd len="sm" w="sm" type="none"/>
                    <a:tailEnd len="sm" w="sm" type="none"/>
                  </a:ln>
                </p:spPr>
              </p:cxnSp>
              <p:cxnSp>
                <p:nvCxnSpPr>
                  <p:cNvPr id="7299" name="Google Shape;7299;p97"/>
                  <p:cNvCxnSpPr/>
                  <p:nvPr/>
                </p:nvCxnSpPr>
                <p:spPr>
                  <a:xfrm>
                    <a:off x="5270094" y="2354086"/>
                    <a:ext cx="295681" cy="0"/>
                  </a:xfrm>
                  <a:prstGeom prst="straightConnector1">
                    <a:avLst/>
                  </a:prstGeom>
                  <a:noFill/>
                  <a:ln cap="flat" cmpd="sng" w="44450">
                    <a:solidFill>
                      <a:schemeClr val="lt1"/>
                    </a:solidFill>
                    <a:prstDash val="solid"/>
                    <a:miter lim="800000"/>
                    <a:headEnd len="sm" w="sm" type="none"/>
                    <a:tailEnd len="sm" w="sm" type="none"/>
                  </a:ln>
                </p:spPr>
              </p:cxnSp>
              <p:cxnSp>
                <p:nvCxnSpPr>
                  <p:cNvPr id="7300" name="Google Shape;7300;p97"/>
                  <p:cNvCxnSpPr/>
                  <p:nvPr/>
                </p:nvCxnSpPr>
                <p:spPr>
                  <a:xfrm rot="10800000">
                    <a:off x="5950242" y="1866900"/>
                    <a:ext cx="0" cy="465273"/>
                  </a:xfrm>
                  <a:prstGeom prst="straightConnector1">
                    <a:avLst/>
                  </a:prstGeom>
                  <a:noFill/>
                  <a:ln cap="flat" cmpd="sng" w="44450">
                    <a:solidFill>
                      <a:schemeClr val="lt1"/>
                    </a:solidFill>
                    <a:prstDash val="dash"/>
                    <a:miter lim="800000"/>
                    <a:headEnd len="sm" w="sm" type="none"/>
                    <a:tailEnd len="sm" w="sm" type="none"/>
                  </a:ln>
                </p:spPr>
              </p:cxnSp>
              <p:cxnSp>
                <p:nvCxnSpPr>
                  <p:cNvPr id="7301" name="Google Shape;7301;p97"/>
                  <p:cNvCxnSpPr/>
                  <p:nvPr/>
                </p:nvCxnSpPr>
                <p:spPr>
                  <a:xfrm>
                    <a:off x="5628589" y="1936750"/>
                    <a:ext cx="0" cy="476854"/>
                  </a:xfrm>
                  <a:prstGeom prst="straightConnector1">
                    <a:avLst/>
                  </a:prstGeom>
                  <a:noFill/>
                  <a:ln cap="flat" cmpd="sng" w="15875">
                    <a:solidFill>
                      <a:srgbClr val="0000A8"/>
                    </a:solidFill>
                    <a:prstDash val="solid"/>
                    <a:miter lim="800000"/>
                    <a:headEnd len="sm" w="sm" type="none"/>
                    <a:tailEnd len="sm" w="sm" type="none"/>
                  </a:ln>
                </p:spPr>
              </p:cxnSp>
            </p:grpSp>
            <p:grpSp>
              <p:nvGrpSpPr>
                <p:cNvPr id="7302" name="Google Shape;7302;p97"/>
                <p:cNvGrpSpPr/>
                <p:nvPr/>
              </p:nvGrpSpPr>
              <p:grpSpPr>
                <a:xfrm>
                  <a:off x="9447245" y="815118"/>
                  <a:ext cx="304788" cy="405973"/>
                  <a:chOff x="5275406" y="2711455"/>
                  <a:chExt cx="452949" cy="405518"/>
                </a:xfrm>
              </p:grpSpPr>
              <p:pic>
                <p:nvPicPr>
                  <p:cNvPr descr="server_rack.png" id="7303" name="Google Shape;7303;p97"/>
                  <p:cNvPicPr preferRelativeResize="0"/>
                  <p:nvPr/>
                </p:nvPicPr>
                <p:blipFill rotWithShape="1">
                  <a:blip r:embed="rId13">
                    <a:alphaModFix/>
                  </a:blip>
                  <a:srcRect b="0" l="0" r="0" t="0"/>
                  <a:stretch/>
                </p:blipFill>
                <p:spPr>
                  <a:xfrm>
                    <a:off x="5537367" y="2770786"/>
                    <a:ext cx="190988" cy="313366"/>
                  </a:xfrm>
                  <a:prstGeom prst="rect">
                    <a:avLst/>
                  </a:prstGeom>
                  <a:noFill/>
                  <a:ln>
                    <a:noFill/>
                  </a:ln>
                </p:spPr>
              </p:pic>
              <p:pic>
                <p:nvPicPr>
                  <p:cNvPr descr="server_rack.png" id="7304" name="Google Shape;7304;p97"/>
                  <p:cNvPicPr preferRelativeResize="0"/>
                  <p:nvPr/>
                </p:nvPicPr>
                <p:blipFill rotWithShape="1">
                  <a:blip r:embed="rId13">
                    <a:alphaModFix/>
                  </a:blip>
                  <a:srcRect b="0" l="0" r="0" t="0"/>
                  <a:stretch/>
                </p:blipFill>
                <p:spPr>
                  <a:xfrm>
                    <a:off x="5275406" y="2764002"/>
                    <a:ext cx="190988" cy="313366"/>
                  </a:xfrm>
                  <a:prstGeom prst="rect">
                    <a:avLst/>
                  </a:prstGeom>
                  <a:noFill/>
                  <a:ln>
                    <a:noFill/>
                  </a:ln>
                </p:spPr>
              </p:pic>
              <p:pic>
                <p:nvPicPr>
                  <p:cNvPr descr="server_rack.png" id="7305" name="Google Shape;7305;p97"/>
                  <p:cNvPicPr preferRelativeResize="0"/>
                  <p:nvPr/>
                </p:nvPicPr>
                <p:blipFill rotWithShape="1">
                  <a:blip r:embed="rId13">
                    <a:alphaModFix/>
                  </a:blip>
                  <a:srcRect b="0" l="0" r="0" t="0"/>
                  <a:stretch/>
                </p:blipFill>
                <p:spPr>
                  <a:xfrm>
                    <a:off x="5385676" y="2711455"/>
                    <a:ext cx="247152" cy="405518"/>
                  </a:xfrm>
                  <a:prstGeom prst="rect">
                    <a:avLst/>
                  </a:prstGeom>
                  <a:noFill/>
                  <a:ln>
                    <a:noFill/>
                  </a:ln>
                </p:spPr>
              </p:pic>
            </p:grpSp>
          </p:grpSp>
          <p:pic>
            <p:nvPicPr>
              <p:cNvPr descr="A close up of a logo&#10;&#10;Description automatically generated" id="7306" name="Google Shape;7306;p97"/>
              <p:cNvPicPr preferRelativeResize="0"/>
              <p:nvPr/>
            </p:nvPicPr>
            <p:blipFill rotWithShape="1">
              <a:blip r:embed="rId10">
                <a:alphaModFix/>
              </a:blip>
              <a:srcRect b="0" l="0" r="0" t="0"/>
              <a:stretch/>
            </p:blipFill>
            <p:spPr>
              <a:xfrm>
                <a:off x="8253126" y="-932295"/>
                <a:ext cx="797421" cy="779895"/>
              </a:xfrm>
              <a:prstGeom prst="rect">
                <a:avLst/>
              </a:prstGeom>
              <a:noFill/>
              <a:ln>
                <a:noFill/>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72"/>
                                        </p:tgtEl>
                                        <p:attrNameLst>
                                          <p:attrName>style.visibility</p:attrName>
                                        </p:attrNameLst>
                                      </p:cBhvr>
                                      <p:to>
                                        <p:strVal val="visible"/>
                                      </p:to>
                                    </p:set>
                                    <p:animEffect filter="fade" transition="in">
                                      <p:cBhvr>
                                        <p:cTn dur="500"/>
                                        <p:tgtEl>
                                          <p:spTgt spid="68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97"/>
                                        </p:tgtEl>
                                        <p:attrNameLst>
                                          <p:attrName>style.visibility</p:attrName>
                                        </p:attrNameLst>
                                      </p:cBhvr>
                                      <p:to>
                                        <p:strVal val="visible"/>
                                      </p:to>
                                    </p:set>
                                    <p:animEffect filter="fade" transition="in">
                                      <p:cBhvr>
                                        <p:cTn dur="500"/>
                                        <p:tgtEl>
                                          <p:spTgt spid="68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74"/>
                                        </p:tgtEl>
                                        <p:attrNameLst>
                                          <p:attrName>style.visibility</p:attrName>
                                        </p:attrNameLst>
                                      </p:cBhvr>
                                      <p:to>
                                        <p:strVal val="visible"/>
                                      </p:to>
                                    </p:set>
                                    <p:animEffect filter="fade" transition="in">
                                      <p:cBhvr>
                                        <p:cTn dur="500"/>
                                        <p:tgtEl>
                                          <p:spTgt spid="70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57"/>
                                        </p:tgtEl>
                                        <p:attrNameLst>
                                          <p:attrName>style.visibility</p:attrName>
                                        </p:attrNameLst>
                                      </p:cBhvr>
                                      <p:to>
                                        <p:strVal val="visible"/>
                                      </p:to>
                                    </p:set>
                                    <p:animEffect filter="fade" transition="in">
                                      <p:cBhvr>
                                        <p:cTn dur="500"/>
                                        <p:tgtEl>
                                          <p:spTgt spid="72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58"/>
                                        </p:tgtEl>
                                        <p:attrNameLst>
                                          <p:attrName>style.visibility</p:attrName>
                                        </p:attrNameLst>
                                      </p:cBhvr>
                                      <p:to>
                                        <p:strVal val="visible"/>
                                      </p:to>
                                    </p:set>
                                    <p:animEffect filter="fade" transition="in">
                                      <p:cBhvr>
                                        <p:cTn dur="500"/>
                                        <p:tgtEl>
                                          <p:spTgt spid="72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0" name="Shape 7310"/>
        <p:cNvGrpSpPr/>
        <p:nvPr/>
      </p:nvGrpSpPr>
      <p:grpSpPr>
        <a:xfrm>
          <a:off x="0" y="0"/>
          <a:ext cx="0" cy="0"/>
          <a:chOff x="0" y="0"/>
          <a:chExt cx="0" cy="0"/>
        </a:xfrm>
      </p:grpSpPr>
      <p:sp>
        <p:nvSpPr>
          <p:cNvPr id="7311" name="Google Shape;7311;p98"/>
          <p:cNvSpPr txBox="1"/>
          <p:nvPr>
            <p:ph idx="1" type="body"/>
          </p:nvPr>
        </p:nvSpPr>
        <p:spPr>
          <a:xfrm>
            <a:off x="0" y="4660825"/>
            <a:ext cx="11164500" cy="1798500"/>
          </a:xfrm>
          <a:prstGeom prst="rect">
            <a:avLst/>
          </a:prstGeom>
          <a:noFill/>
          <a:ln>
            <a:noFill/>
          </a:ln>
        </p:spPr>
        <p:txBody>
          <a:bodyPr anchorCtr="0" anchor="t" bIns="45700" lIns="91425" spcFirstLastPara="1" rIns="91425" wrap="square" tIns="45700">
            <a:normAutofit/>
          </a:bodyPr>
          <a:lstStyle/>
          <a:p>
            <a:pPr indent="-393699" lvl="0" marL="407988" rtl="0" algn="l">
              <a:lnSpc>
                <a:spcPct val="90000"/>
              </a:lnSpc>
              <a:spcBef>
                <a:spcPts val="0"/>
              </a:spcBef>
              <a:spcAft>
                <a:spcPts val="0"/>
              </a:spcAft>
              <a:buSzPts val="2800"/>
              <a:buNone/>
            </a:pPr>
            <a:r>
              <a:rPr i="1" lang="en-US">
                <a:solidFill>
                  <a:srgbClr val="CC0000"/>
                </a:solidFill>
              </a:rPr>
              <a:t>Ερώτηση</a:t>
            </a:r>
            <a:r>
              <a:rPr i="1" lang="en-US">
                <a:solidFill>
                  <a:srgbClr val="CC0000"/>
                </a:solidFill>
              </a:rPr>
              <a:t>:</a:t>
            </a:r>
            <a:r>
              <a:rPr i="1" lang="en-US">
                <a:solidFill>
                  <a:srgbClr val="CC0000"/>
                </a:solidFill>
              </a:rPr>
              <a:t> </a:t>
            </a:r>
            <a:r>
              <a:rPr lang="en-US"/>
              <a:t>Πως οι πίνακες προώθησης</a:t>
            </a:r>
            <a:r>
              <a:rPr lang="en-US"/>
              <a:t> (</a:t>
            </a:r>
            <a:r>
              <a:rPr lang="en-US"/>
              <a:t>destination-based forwarding</a:t>
            </a:r>
            <a:r>
              <a:rPr lang="en-US"/>
              <a:t>) ή οι πίνακες ροής (generalized forwarding) υπολογίζονται;</a:t>
            </a:r>
            <a:endParaRPr/>
          </a:p>
          <a:p>
            <a:pPr indent="0" lvl="0" marL="0" rtl="0" algn="l">
              <a:lnSpc>
                <a:spcPct val="90000"/>
              </a:lnSpc>
              <a:spcBef>
                <a:spcPts val="1000"/>
              </a:spcBef>
              <a:spcAft>
                <a:spcPts val="0"/>
              </a:spcAft>
              <a:buSzPts val="2800"/>
              <a:buNone/>
            </a:pPr>
            <a:r>
              <a:rPr i="1" lang="en-US">
                <a:solidFill>
                  <a:srgbClr val="CC0000"/>
                </a:solidFill>
              </a:rPr>
              <a:t>Απάντηση</a:t>
            </a:r>
            <a:r>
              <a:rPr i="1" lang="en-US">
                <a:solidFill>
                  <a:srgbClr val="CC0000"/>
                </a:solidFill>
              </a:rPr>
              <a:t>: </a:t>
            </a:r>
            <a:r>
              <a:rPr lang="en-US"/>
              <a:t>από το επίπεδο ελέγχου</a:t>
            </a:r>
            <a:r>
              <a:rPr lang="en-US"/>
              <a:t> (επόμενο κεφάλαιο)</a:t>
            </a:r>
            <a:endParaRPr/>
          </a:p>
        </p:txBody>
      </p:sp>
      <p:sp>
        <p:nvSpPr>
          <p:cNvPr id="7312" name="Google Shape;7312;p98"/>
          <p:cNvSpPr txBox="1"/>
          <p:nvPr>
            <p:ph type="title"/>
          </p:nvPr>
        </p:nvSpPr>
        <p:spPr>
          <a:xfrm>
            <a:off x="0" y="451825"/>
            <a:ext cx="113538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400"/>
              <a:buFont typeface="Calibri"/>
              <a:buNone/>
            </a:pPr>
            <a:r>
              <a:rPr lang="en-US" sz="5000"/>
              <a:t>Chapter 4: Τέλος!</a:t>
            </a:r>
            <a:endParaRPr sz="5000"/>
          </a:p>
        </p:txBody>
      </p:sp>
      <p:pic>
        <p:nvPicPr>
          <p:cNvPr descr="A train crossing a bridge over a body of water&#10;&#10;Description automatically generated" id="7313" name="Google Shape;7313;p98"/>
          <p:cNvPicPr preferRelativeResize="0"/>
          <p:nvPr/>
        </p:nvPicPr>
        <p:blipFill rotWithShape="1">
          <a:blip r:embed="rId3">
            <a:alphaModFix/>
          </a:blip>
          <a:srcRect b="0" l="0" r="0" t="0"/>
          <a:stretch/>
        </p:blipFill>
        <p:spPr>
          <a:xfrm>
            <a:off x="7720321" y="1098976"/>
            <a:ext cx="3102316" cy="2326737"/>
          </a:xfrm>
          <a:prstGeom prst="rect">
            <a:avLst/>
          </a:prstGeom>
          <a:noFill/>
          <a:ln>
            <a:noFill/>
          </a:ln>
        </p:spPr>
      </p:pic>
      <p:grpSp>
        <p:nvGrpSpPr>
          <p:cNvPr id="7314" name="Google Shape;7314;p98"/>
          <p:cNvGrpSpPr/>
          <p:nvPr/>
        </p:nvGrpSpPr>
        <p:grpSpPr>
          <a:xfrm>
            <a:off x="-21550" y="1491900"/>
            <a:ext cx="6979800" cy="2526926"/>
            <a:chOff x="637211" y="2128539"/>
            <a:chExt cx="6979800" cy="2526926"/>
          </a:xfrm>
        </p:grpSpPr>
        <p:sp>
          <p:nvSpPr>
            <p:cNvPr id="7315" name="Google Shape;7315;p98"/>
            <p:cNvSpPr txBox="1"/>
            <p:nvPr/>
          </p:nvSpPr>
          <p:spPr>
            <a:xfrm>
              <a:off x="641095" y="3534965"/>
              <a:ext cx="5479500" cy="1120500"/>
            </a:xfrm>
            <a:prstGeom prst="rect">
              <a:avLst/>
            </a:prstGeom>
            <a:noFill/>
            <a:ln>
              <a:noFill/>
            </a:ln>
          </p:spPr>
          <p:txBody>
            <a:bodyPr anchorCtr="0" anchor="t" bIns="45700" lIns="91425" spcFirstLastPara="1" rIns="91425" wrap="square" tIns="45700">
              <a:noAutofit/>
            </a:bodyPr>
            <a:lstStyle/>
            <a:p>
              <a:pPr indent="-252412" lvl="0" marL="407988" marR="0" rtl="0" algn="l">
                <a:lnSpc>
                  <a:spcPct val="90000"/>
                </a:lnSpc>
                <a:spcBef>
                  <a:spcPts val="0"/>
                </a:spcBef>
                <a:spcAft>
                  <a:spcPts val="0"/>
                </a:spcAft>
                <a:buClr>
                  <a:srgbClr val="0000A3"/>
                </a:buClr>
                <a:buSzPts val="2800"/>
                <a:buFont typeface="Noto Sans Symbols"/>
                <a:buChar char="▪"/>
              </a:pPr>
              <a:r>
                <a:rPr lang="en-US" sz="2800">
                  <a:latin typeface="Calibri"/>
                  <a:ea typeface="Calibri"/>
                  <a:cs typeface="Calibri"/>
                  <a:sym typeface="Calibri"/>
                </a:rPr>
                <a:t>Γενικευμένη προώθηση</a:t>
              </a:r>
              <a:r>
                <a:rPr b="0" i="0" lang="en-US" sz="2800" u="none" cap="none" strike="noStrike">
                  <a:solidFill>
                    <a:srgbClr val="000000"/>
                  </a:solidFill>
                  <a:latin typeface="Calibri"/>
                  <a:ea typeface="Calibri"/>
                  <a:cs typeface="Calibri"/>
                  <a:sym typeface="Calibri"/>
                </a:rPr>
                <a:t>, SDN</a:t>
              </a:r>
              <a:endParaRPr sz="2800"/>
            </a:p>
            <a:p>
              <a:pPr indent="-252412" lvl="0" marL="407988" marR="0" rtl="0" algn="l">
                <a:lnSpc>
                  <a:spcPct val="90000"/>
                </a:lnSpc>
                <a:spcBef>
                  <a:spcPts val="600"/>
                </a:spcBef>
                <a:spcAft>
                  <a:spcPts val="0"/>
                </a:spcAft>
                <a:buClr>
                  <a:srgbClr val="0000A3"/>
                </a:buClr>
                <a:buSzPts val="2800"/>
                <a:buFont typeface="Noto Sans Symbols"/>
                <a:buChar char="▪"/>
              </a:pPr>
              <a:r>
                <a:rPr lang="en-US" sz="2800">
                  <a:latin typeface="Calibri"/>
                  <a:ea typeface="Calibri"/>
                  <a:cs typeface="Calibri"/>
                  <a:sym typeface="Calibri"/>
                </a:rPr>
                <a:t>Ενδιάμεσες θυρίδες</a:t>
              </a:r>
              <a:endParaRPr sz="2800"/>
            </a:p>
            <a:p>
              <a:pPr indent="-79375" lvl="1" marL="695325" marR="0" rtl="0" algn="l">
                <a:lnSpc>
                  <a:spcPct val="90000"/>
                </a:lnSpc>
                <a:spcBef>
                  <a:spcPts val="500"/>
                </a:spcBef>
                <a:spcAft>
                  <a:spcPts val="0"/>
                </a:spcAft>
                <a:buClr>
                  <a:srgbClr val="0000A8"/>
                </a:buClr>
                <a:buSzPts val="2400"/>
                <a:buFont typeface="Arial"/>
                <a:buNone/>
              </a:pPr>
              <a:r>
                <a:t/>
              </a:r>
              <a:endParaRPr b="0" i="0" sz="2800" u="none" cap="none" strike="noStrike">
                <a:solidFill>
                  <a:srgbClr val="000000"/>
                </a:solidFill>
                <a:latin typeface="Calibri"/>
                <a:ea typeface="Calibri"/>
                <a:cs typeface="Calibri"/>
                <a:sym typeface="Calibri"/>
              </a:endParaRPr>
            </a:p>
          </p:txBody>
        </p:sp>
        <p:sp>
          <p:nvSpPr>
            <p:cNvPr id="7316" name="Google Shape;7316;p98"/>
            <p:cNvSpPr txBox="1"/>
            <p:nvPr/>
          </p:nvSpPr>
          <p:spPr>
            <a:xfrm>
              <a:off x="637211" y="2128539"/>
              <a:ext cx="6979800" cy="1617600"/>
            </a:xfrm>
            <a:prstGeom prst="rect">
              <a:avLst/>
            </a:prstGeom>
            <a:noFill/>
            <a:ln>
              <a:noFill/>
            </a:ln>
          </p:spPr>
          <p:txBody>
            <a:bodyPr anchorCtr="0" anchor="t" bIns="45700" lIns="91425" spcFirstLastPara="1" rIns="91425" wrap="square" tIns="45700">
              <a:noAutofit/>
            </a:bodyPr>
            <a:lstStyle/>
            <a:p>
              <a:pPr indent="-252412" lvl="0" marL="407988" marR="0" rtl="0" algn="l">
                <a:lnSpc>
                  <a:spcPct val="90000"/>
                </a:lnSpc>
                <a:spcBef>
                  <a:spcPts val="0"/>
                </a:spcBef>
                <a:spcAft>
                  <a:spcPts val="0"/>
                </a:spcAft>
                <a:buClr>
                  <a:srgbClr val="0000A3"/>
                </a:buClr>
                <a:buSzPts val="2800"/>
                <a:buFont typeface="Noto Sans Symbols"/>
                <a:buChar char="▪"/>
              </a:pPr>
              <a:r>
                <a:rPr lang="en-US" sz="2800">
                  <a:latin typeface="Calibri"/>
                  <a:ea typeface="Calibri"/>
                  <a:cs typeface="Calibri"/>
                  <a:sym typeface="Calibri"/>
                </a:rPr>
                <a:t>Επίπεδο δικτύου</a:t>
              </a:r>
              <a:r>
                <a:rPr b="0" i="0" lang="en-US" sz="2800" u="none" cap="none" strike="noStrike">
                  <a:solidFill>
                    <a:srgbClr val="000000"/>
                  </a:solidFill>
                  <a:latin typeface="Calibri"/>
                  <a:ea typeface="Calibri"/>
                  <a:cs typeface="Calibri"/>
                  <a:sym typeface="Calibri"/>
                </a:rPr>
                <a:t>: </a:t>
              </a:r>
              <a:r>
                <a:rPr lang="en-US" sz="2800">
                  <a:latin typeface="Calibri"/>
                  <a:ea typeface="Calibri"/>
                  <a:cs typeface="Calibri"/>
                  <a:sym typeface="Calibri"/>
                </a:rPr>
                <a:t>επισκόπηση</a:t>
              </a:r>
              <a:endParaRPr sz="2800"/>
            </a:p>
            <a:p>
              <a:pPr indent="-252412" lvl="0" marL="407988" marR="0" rtl="0" algn="l">
                <a:lnSpc>
                  <a:spcPct val="90000"/>
                </a:lnSpc>
                <a:spcBef>
                  <a:spcPts val="600"/>
                </a:spcBef>
                <a:spcAft>
                  <a:spcPts val="0"/>
                </a:spcAft>
                <a:buClr>
                  <a:srgbClr val="0000A3"/>
                </a:buClr>
                <a:buSzPts val="2800"/>
                <a:buFont typeface="Noto Sans Symbols"/>
                <a:buChar char="▪"/>
              </a:pPr>
              <a:r>
                <a:rPr lang="en-US" sz="2800">
                  <a:latin typeface="Calibri"/>
                  <a:ea typeface="Calibri"/>
                  <a:cs typeface="Calibri"/>
                  <a:sym typeface="Calibri"/>
                </a:rPr>
                <a:t>τι βρίσκεται μέσα σε ένα δρομολογητή</a:t>
              </a:r>
              <a:endParaRPr sz="2800"/>
            </a:p>
            <a:p>
              <a:pPr indent="-252412" lvl="0" marL="407988" marR="0" rtl="0" algn="l">
                <a:lnSpc>
                  <a:spcPct val="90000"/>
                </a:lnSpc>
                <a:spcBef>
                  <a:spcPts val="600"/>
                </a:spcBef>
                <a:spcAft>
                  <a:spcPts val="0"/>
                </a:spcAft>
                <a:buClr>
                  <a:srgbClr val="0000A3"/>
                </a:buClr>
                <a:buSzPts val="2800"/>
                <a:buFont typeface="Noto Sans Symbols"/>
                <a:buChar char="▪"/>
              </a:pPr>
              <a:r>
                <a:rPr b="0" i="0" lang="en-US" sz="2800" u="none" cap="none" strike="noStrike">
                  <a:solidFill>
                    <a:srgbClr val="000000"/>
                  </a:solidFill>
                  <a:latin typeface="Calibri"/>
                  <a:ea typeface="Calibri"/>
                  <a:cs typeface="Calibri"/>
                  <a:sym typeface="Calibri"/>
                </a:rPr>
                <a:t>IP: </a:t>
              </a:r>
              <a:r>
                <a:rPr lang="en-US" sz="2800">
                  <a:latin typeface="Calibri"/>
                  <a:ea typeface="Calibri"/>
                  <a:cs typeface="Calibri"/>
                  <a:sym typeface="Calibri"/>
                </a:rPr>
                <a:t>το πρωτόκολλο του διαδικτύου</a:t>
              </a:r>
              <a:endParaRPr sz="2800"/>
            </a:p>
          </p:txBody>
        </p:sp>
      </p:gr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1" name="Shape 7321"/>
        <p:cNvGrpSpPr/>
        <p:nvPr/>
      </p:nvGrpSpPr>
      <p:grpSpPr>
        <a:xfrm>
          <a:off x="0" y="0"/>
          <a:ext cx="0" cy="0"/>
          <a:chOff x="0" y="0"/>
          <a:chExt cx="0" cy="0"/>
        </a:xfrm>
      </p:grpSpPr>
      <p:sp>
        <p:nvSpPr>
          <p:cNvPr id="7322" name="Google Shape;7322;p99"/>
          <p:cNvSpPr txBox="1"/>
          <p:nvPr>
            <p:ph type="title"/>
          </p:nvPr>
        </p:nvSpPr>
        <p:spPr>
          <a:xfrm>
            <a:off x="838200" y="2981689"/>
            <a:ext cx="10515600" cy="89462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00A3"/>
              </a:buClr>
              <a:buSzPts val="4400"/>
              <a:buFont typeface="Calibri"/>
              <a:buNone/>
            </a:pPr>
            <a:r>
              <a:rPr lang="en-US" sz="5000"/>
              <a:t>Additional Chapter 4 slides</a:t>
            </a:r>
            <a:endParaRPr sz="5000"/>
          </a:p>
        </p:txBody>
      </p:sp>
      <p:sp>
        <p:nvSpPr>
          <p:cNvPr id="7323" name="Google Shape;7323;p99"/>
          <p:cNvSpPr txBox="1"/>
          <p:nvPr>
            <p:ph idx="12" type="sldNum"/>
          </p:nvPr>
        </p:nvSpPr>
        <p:spPr>
          <a:xfrm>
            <a:off x="9219616" y="64430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8" name="Shape 7328"/>
        <p:cNvGrpSpPr/>
        <p:nvPr/>
      </p:nvGrpSpPr>
      <p:grpSpPr>
        <a:xfrm>
          <a:off x="0" y="0"/>
          <a:ext cx="0" cy="0"/>
          <a:chOff x="0" y="0"/>
          <a:chExt cx="0" cy="0"/>
        </a:xfrm>
      </p:grpSpPr>
      <p:sp>
        <p:nvSpPr>
          <p:cNvPr id="7329" name="Google Shape;7329;p100"/>
          <p:cNvSpPr txBox="1"/>
          <p:nvPr>
            <p:ph idx="1" type="body"/>
          </p:nvPr>
        </p:nvSpPr>
        <p:spPr>
          <a:xfrm>
            <a:off x="0" y="1409075"/>
            <a:ext cx="6280800" cy="5201700"/>
          </a:xfrm>
          <a:prstGeom prst="rect">
            <a:avLst/>
          </a:prstGeom>
          <a:noFill/>
          <a:ln>
            <a:noFill/>
          </a:ln>
        </p:spPr>
        <p:txBody>
          <a:bodyPr anchorCtr="0" anchor="t" bIns="45700" lIns="91425" spcFirstLastPara="1" rIns="91425" wrap="square" tIns="45700">
            <a:noAutofit/>
          </a:bodyPr>
          <a:lstStyle/>
          <a:p>
            <a:pPr indent="-209550" lvl="0" marL="352425" rtl="0" algn="l">
              <a:lnSpc>
                <a:spcPct val="90000"/>
              </a:lnSpc>
              <a:spcBef>
                <a:spcPts val="0"/>
              </a:spcBef>
              <a:spcAft>
                <a:spcPts val="0"/>
              </a:spcAft>
              <a:buSzPts val="2600"/>
              <a:buChar char="▪"/>
            </a:pPr>
            <a:r>
              <a:rPr lang="en-US" sz="2600"/>
              <a:t>οι ζεύξεις δικτύου έχουν MTU (max. transfer size) - μεγαλύτερο δυνατό πλαίσιο επιπέδου ζεύξης</a:t>
            </a:r>
            <a:endParaRPr sz="2600"/>
          </a:p>
          <a:p>
            <a:pPr indent="-244475" lvl="1" marL="695325" rtl="0" algn="l">
              <a:lnSpc>
                <a:spcPct val="90000"/>
              </a:lnSpc>
              <a:spcBef>
                <a:spcPts val="500"/>
              </a:spcBef>
              <a:spcAft>
                <a:spcPts val="0"/>
              </a:spcAft>
              <a:buSzPts val="2600"/>
              <a:buChar char="•"/>
            </a:pPr>
            <a:r>
              <a:rPr lang="en-US" sz="2600"/>
              <a:t>διαφορετικοί τύποι ζεύξεων, διαφορετικές MTUs </a:t>
            </a:r>
            <a:endParaRPr sz="2600"/>
          </a:p>
          <a:p>
            <a:pPr indent="-209550" lvl="0" marL="352425" rtl="0" algn="l">
              <a:lnSpc>
                <a:spcPct val="90000"/>
              </a:lnSpc>
              <a:spcBef>
                <a:spcPts val="1000"/>
              </a:spcBef>
              <a:spcAft>
                <a:spcPts val="0"/>
              </a:spcAft>
              <a:buSzPts val="2600"/>
              <a:buChar char="▪"/>
            </a:pPr>
            <a:r>
              <a:rPr lang="en-US" sz="2600"/>
              <a:t>τα μεγάλα πακέτα IP διαιρούνται (“τεμαχίζονται”) μέσα στο δίκτυο</a:t>
            </a:r>
            <a:endParaRPr sz="2600"/>
          </a:p>
          <a:p>
            <a:pPr indent="-244475" lvl="1" marL="695325" rtl="0" algn="l">
              <a:lnSpc>
                <a:spcPct val="90000"/>
              </a:lnSpc>
              <a:spcBef>
                <a:spcPts val="500"/>
              </a:spcBef>
              <a:spcAft>
                <a:spcPts val="0"/>
              </a:spcAft>
              <a:buSzPts val="2600"/>
              <a:buChar char="•"/>
            </a:pPr>
            <a:r>
              <a:rPr lang="en-US" sz="2600"/>
              <a:t>ένα δεδομενόγραμμα χωρίζεται σε πολλά </a:t>
            </a:r>
            <a:r>
              <a:rPr lang="en-US" sz="2600"/>
              <a:t>δεδομενογράμματα</a:t>
            </a:r>
            <a:endParaRPr sz="2600"/>
          </a:p>
          <a:p>
            <a:pPr indent="-244475" lvl="1" marL="695325" rtl="0" algn="l">
              <a:lnSpc>
                <a:spcPct val="90000"/>
              </a:lnSpc>
              <a:spcBef>
                <a:spcPts val="500"/>
              </a:spcBef>
              <a:spcAft>
                <a:spcPts val="0"/>
              </a:spcAft>
              <a:buSzPts val="2600"/>
              <a:buChar char="•"/>
            </a:pPr>
            <a:r>
              <a:rPr lang="en-US" sz="2600"/>
              <a:t>“</a:t>
            </a:r>
            <a:r>
              <a:rPr lang="en-US" sz="2600"/>
              <a:t>ανασυντίθενται</a:t>
            </a:r>
            <a:r>
              <a:rPr lang="en-US" sz="2600"/>
              <a:t>” μόνο στον προορισμό</a:t>
            </a:r>
            <a:endParaRPr sz="2600"/>
          </a:p>
          <a:p>
            <a:pPr indent="-244475" lvl="1" marL="695325" rtl="0" algn="l">
              <a:lnSpc>
                <a:spcPct val="90000"/>
              </a:lnSpc>
              <a:spcBef>
                <a:spcPts val="500"/>
              </a:spcBef>
              <a:spcAft>
                <a:spcPts val="0"/>
              </a:spcAft>
              <a:buSzPts val="2600"/>
              <a:buChar char="•"/>
            </a:pPr>
            <a:r>
              <a:rPr lang="en-US" sz="2600"/>
              <a:t>τα bits της κεφαλίδας IP χρησιμοποιούνται για αναγνωρίζουν, τεμάχια συσχετισμένα με την σειρά</a:t>
            </a:r>
            <a:endParaRPr sz="2600"/>
          </a:p>
        </p:txBody>
      </p:sp>
      <p:sp>
        <p:nvSpPr>
          <p:cNvPr id="7330" name="Google Shape;7330;p100"/>
          <p:cNvSpPr txBox="1"/>
          <p:nvPr>
            <p:ph type="title"/>
          </p:nvPr>
        </p:nvSpPr>
        <p:spPr>
          <a:xfrm>
            <a:off x="0" y="234944"/>
            <a:ext cx="10515600" cy="89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A3"/>
              </a:buClr>
              <a:buSzPts val="4400"/>
              <a:buFont typeface="Calibri"/>
              <a:buNone/>
            </a:pPr>
            <a:r>
              <a:rPr lang="en-US" sz="5000"/>
              <a:t>IP fragmentation/reassembly</a:t>
            </a:r>
            <a:endParaRPr sz="5000"/>
          </a:p>
        </p:txBody>
      </p:sp>
      <p:sp>
        <p:nvSpPr>
          <p:cNvPr id="7331" name="Google Shape;7331;p100"/>
          <p:cNvSpPr txBox="1"/>
          <p:nvPr>
            <p:ph idx="12" type="sldNum"/>
          </p:nvPr>
        </p:nvSpPr>
        <p:spPr>
          <a:xfrm>
            <a:off x="9219616" y="6499361"/>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
        <p:nvSpPr>
          <p:cNvPr id="7332" name="Google Shape;7332;p100"/>
          <p:cNvSpPr/>
          <p:nvPr/>
        </p:nvSpPr>
        <p:spPr>
          <a:xfrm>
            <a:off x="7707312" y="1493863"/>
            <a:ext cx="2436813" cy="2255838"/>
          </a:xfrm>
          <a:custGeom>
            <a:rect b="b" l="l" r="r" t="t"/>
            <a:pathLst>
              <a:path extrusionOk="0" h="1255" w="1292">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9CE0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7333" name="Google Shape;7333;p100"/>
          <p:cNvSpPr/>
          <p:nvPr/>
        </p:nvSpPr>
        <p:spPr>
          <a:xfrm>
            <a:off x="7707312" y="3895751"/>
            <a:ext cx="1976438" cy="1987550"/>
          </a:xfrm>
          <a:custGeom>
            <a:rect b="b" l="l" r="r" t="t"/>
            <a:pathLst>
              <a:path extrusionOk="0" h="940" w="873">
                <a:moveTo>
                  <a:pt x="2" y="405"/>
                </a:moveTo>
                <a:cubicBezTo>
                  <a:pt x="17" y="290"/>
                  <a:pt x="138" y="129"/>
                  <a:pt x="230" y="65"/>
                </a:cubicBezTo>
                <a:cubicBezTo>
                  <a:pt x="322" y="1"/>
                  <a:pt x="460" y="0"/>
                  <a:pt x="555" y="22"/>
                </a:cubicBezTo>
                <a:cubicBezTo>
                  <a:pt x="650" y="44"/>
                  <a:pt x="748" y="143"/>
                  <a:pt x="800" y="197"/>
                </a:cubicBezTo>
                <a:cubicBezTo>
                  <a:pt x="852" y="251"/>
                  <a:pt x="859" y="292"/>
                  <a:pt x="866" y="347"/>
                </a:cubicBezTo>
                <a:cubicBezTo>
                  <a:pt x="873" y="402"/>
                  <a:pt x="855" y="457"/>
                  <a:pt x="842" y="527"/>
                </a:cubicBezTo>
                <a:cubicBezTo>
                  <a:pt x="829" y="597"/>
                  <a:pt x="827" y="714"/>
                  <a:pt x="788" y="767"/>
                </a:cubicBezTo>
                <a:cubicBezTo>
                  <a:pt x="749" y="820"/>
                  <a:pt x="670" y="819"/>
                  <a:pt x="608" y="845"/>
                </a:cubicBezTo>
                <a:cubicBezTo>
                  <a:pt x="546" y="871"/>
                  <a:pt x="496" y="940"/>
                  <a:pt x="418" y="925"/>
                </a:cubicBezTo>
                <a:cubicBezTo>
                  <a:pt x="340" y="910"/>
                  <a:pt x="208" y="840"/>
                  <a:pt x="139" y="754"/>
                </a:cubicBezTo>
                <a:cubicBezTo>
                  <a:pt x="69" y="667"/>
                  <a:pt x="0" y="546"/>
                  <a:pt x="2" y="405"/>
                </a:cubicBezTo>
                <a:close/>
              </a:path>
            </a:pathLst>
          </a:custGeom>
          <a:solidFill>
            <a:srgbClr val="9CE0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cxnSp>
        <p:nvCxnSpPr>
          <p:cNvPr id="7334" name="Google Shape;7334;p100"/>
          <p:cNvCxnSpPr/>
          <p:nvPr/>
        </p:nvCxnSpPr>
        <p:spPr>
          <a:xfrm flipH="1" rot="10800000">
            <a:off x="7780337" y="2449538"/>
            <a:ext cx="127000" cy="3175"/>
          </a:xfrm>
          <a:prstGeom prst="straightConnector1">
            <a:avLst/>
          </a:prstGeom>
          <a:noFill/>
          <a:ln cap="flat" cmpd="sng" w="12700">
            <a:solidFill>
              <a:srgbClr val="000000"/>
            </a:solidFill>
            <a:prstDash val="solid"/>
            <a:round/>
            <a:headEnd len="med" w="med" type="none"/>
            <a:tailEnd len="med" w="med" type="none"/>
          </a:ln>
        </p:spPr>
      </p:cxnSp>
      <p:cxnSp>
        <p:nvCxnSpPr>
          <p:cNvPr id="7335" name="Google Shape;7335;p100"/>
          <p:cNvCxnSpPr/>
          <p:nvPr/>
        </p:nvCxnSpPr>
        <p:spPr>
          <a:xfrm>
            <a:off x="8356600" y="1774851"/>
            <a:ext cx="658812" cy="279400"/>
          </a:xfrm>
          <a:prstGeom prst="straightConnector1">
            <a:avLst/>
          </a:prstGeom>
          <a:noFill/>
          <a:ln cap="flat" cmpd="sng" w="12700">
            <a:solidFill>
              <a:srgbClr val="000000"/>
            </a:solidFill>
            <a:prstDash val="solid"/>
            <a:round/>
            <a:headEnd len="med" w="med" type="none"/>
            <a:tailEnd len="med" w="med" type="none"/>
          </a:ln>
        </p:spPr>
      </p:cxnSp>
      <p:cxnSp>
        <p:nvCxnSpPr>
          <p:cNvPr id="7336" name="Google Shape;7336;p100"/>
          <p:cNvCxnSpPr/>
          <p:nvPr/>
        </p:nvCxnSpPr>
        <p:spPr>
          <a:xfrm>
            <a:off x="9202737" y="2111401"/>
            <a:ext cx="196850" cy="669925"/>
          </a:xfrm>
          <a:prstGeom prst="straightConnector1">
            <a:avLst/>
          </a:prstGeom>
          <a:noFill/>
          <a:ln cap="flat" cmpd="sng" w="12700">
            <a:solidFill>
              <a:srgbClr val="000000"/>
            </a:solidFill>
            <a:prstDash val="solid"/>
            <a:round/>
            <a:headEnd len="med" w="med" type="none"/>
            <a:tailEnd len="med" w="med" type="none"/>
          </a:ln>
        </p:spPr>
      </p:cxnSp>
      <p:cxnSp>
        <p:nvCxnSpPr>
          <p:cNvPr id="7337" name="Google Shape;7337;p100"/>
          <p:cNvCxnSpPr/>
          <p:nvPr/>
        </p:nvCxnSpPr>
        <p:spPr>
          <a:xfrm>
            <a:off x="8105775" y="1887563"/>
            <a:ext cx="1587" cy="582613"/>
          </a:xfrm>
          <a:prstGeom prst="straightConnector1">
            <a:avLst/>
          </a:prstGeom>
          <a:noFill/>
          <a:ln cap="flat" cmpd="sng" w="12700">
            <a:solidFill>
              <a:srgbClr val="000000"/>
            </a:solidFill>
            <a:prstDash val="solid"/>
            <a:round/>
            <a:headEnd len="med" w="med" type="none"/>
            <a:tailEnd len="med" w="med" type="none"/>
          </a:ln>
        </p:spPr>
      </p:cxnSp>
      <p:cxnSp>
        <p:nvCxnSpPr>
          <p:cNvPr id="7338" name="Google Shape;7338;p100"/>
          <p:cNvCxnSpPr/>
          <p:nvPr/>
        </p:nvCxnSpPr>
        <p:spPr>
          <a:xfrm>
            <a:off x="8340725" y="2541613"/>
            <a:ext cx="971550" cy="401638"/>
          </a:xfrm>
          <a:prstGeom prst="straightConnector1">
            <a:avLst/>
          </a:prstGeom>
          <a:noFill/>
          <a:ln cap="flat" cmpd="sng" w="12700">
            <a:solidFill>
              <a:srgbClr val="000000"/>
            </a:solidFill>
            <a:prstDash val="solid"/>
            <a:round/>
            <a:headEnd len="med" w="med" type="none"/>
            <a:tailEnd len="med" w="med" type="none"/>
          </a:ln>
        </p:spPr>
      </p:cxnSp>
      <p:cxnSp>
        <p:nvCxnSpPr>
          <p:cNvPr id="7339" name="Google Shape;7339;p100"/>
          <p:cNvCxnSpPr/>
          <p:nvPr/>
        </p:nvCxnSpPr>
        <p:spPr>
          <a:xfrm rot="10800000">
            <a:off x="9613900" y="3071838"/>
            <a:ext cx="476250" cy="687388"/>
          </a:xfrm>
          <a:prstGeom prst="straightConnector1">
            <a:avLst/>
          </a:prstGeom>
          <a:noFill/>
          <a:ln cap="flat" cmpd="sng" w="12700">
            <a:solidFill>
              <a:srgbClr val="000000"/>
            </a:solidFill>
            <a:prstDash val="solid"/>
            <a:round/>
            <a:headEnd len="med" w="med" type="none"/>
            <a:tailEnd len="med" w="med" type="none"/>
          </a:ln>
        </p:spPr>
      </p:cxnSp>
      <p:cxnSp>
        <p:nvCxnSpPr>
          <p:cNvPr id="7340" name="Google Shape;7340;p100"/>
          <p:cNvCxnSpPr/>
          <p:nvPr/>
        </p:nvCxnSpPr>
        <p:spPr>
          <a:xfrm flipH="1">
            <a:off x="8364537" y="2079651"/>
            <a:ext cx="758825" cy="517525"/>
          </a:xfrm>
          <a:prstGeom prst="straightConnector1">
            <a:avLst/>
          </a:prstGeom>
          <a:noFill/>
          <a:ln cap="flat" cmpd="sng" w="12700">
            <a:solidFill>
              <a:srgbClr val="000000"/>
            </a:solidFill>
            <a:prstDash val="solid"/>
            <a:round/>
            <a:headEnd len="med" w="med" type="none"/>
            <a:tailEnd len="med" w="med" type="none"/>
          </a:ln>
        </p:spPr>
      </p:cxnSp>
      <p:cxnSp>
        <p:nvCxnSpPr>
          <p:cNvPr id="7341" name="Google Shape;7341;p100"/>
          <p:cNvCxnSpPr/>
          <p:nvPr/>
        </p:nvCxnSpPr>
        <p:spPr>
          <a:xfrm flipH="1">
            <a:off x="8374062" y="1519263"/>
            <a:ext cx="476250" cy="342900"/>
          </a:xfrm>
          <a:prstGeom prst="straightConnector1">
            <a:avLst/>
          </a:prstGeom>
          <a:noFill/>
          <a:ln cap="flat" cmpd="sng" w="12700">
            <a:solidFill>
              <a:srgbClr val="000000"/>
            </a:solidFill>
            <a:prstDash val="solid"/>
            <a:round/>
            <a:headEnd len="med" w="med" type="none"/>
            <a:tailEnd len="med" w="med" type="none"/>
          </a:ln>
        </p:spPr>
      </p:cxnSp>
      <p:cxnSp>
        <p:nvCxnSpPr>
          <p:cNvPr id="7342" name="Google Shape;7342;p100"/>
          <p:cNvCxnSpPr/>
          <p:nvPr/>
        </p:nvCxnSpPr>
        <p:spPr>
          <a:xfrm flipH="1">
            <a:off x="9091612" y="1695476"/>
            <a:ext cx="273050" cy="236537"/>
          </a:xfrm>
          <a:prstGeom prst="straightConnector1">
            <a:avLst/>
          </a:prstGeom>
          <a:noFill/>
          <a:ln cap="flat" cmpd="sng" w="12700">
            <a:solidFill>
              <a:srgbClr val="000000"/>
            </a:solidFill>
            <a:prstDash val="solid"/>
            <a:round/>
            <a:headEnd len="med" w="med" type="none"/>
            <a:tailEnd len="med" w="med" type="none"/>
          </a:ln>
        </p:spPr>
      </p:cxnSp>
      <p:cxnSp>
        <p:nvCxnSpPr>
          <p:cNvPr id="7343" name="Google Shape;7343;p100"/>
          <p:cNvCxnSpPr/>
          <p:nvPr/>
        </p:nvCxnSpPr>
        <p:spPr>
          <a:xfrm flipH="1">
            <a:off x="9508303" y="4069262"/>
            <a:ext cx="644816" cy="976332"/>
          </a:xfrm>
          <a:prstGeom prst="straightConnector1">
            <a:avLst/>
          </a:prstGeom>
          <a:noFill/>
          <a:ln cap="flat" cmpd="sng" w="12700">
            <a:solidFill>
              <a:srgbClr val="000000"/>
            </a:solidFill>
            <a:prstDash val="solid"/>
            <a:round/>
            <a:headEnd len="med" w="med" type="none"/>
            <a:tailEnd len="med" w="med" type="none"/>
          </a:ln>
        </p:spPr>
      </p:cxnSp>
      <p:grpSp>
        <p:nvGrpSpPr>
          <p:cNvPr id="7344" name="Google Shape;7344;p100"/>
          <p:cNvGrpSpPr/>
          <p:nvPr/>
        </p:nvGrpSpPr>
        <p:grpSpPr>
          <a:xfrm>
            <a:off x="8120158" y="2618770"/>
            <a:ext cx="1215929" cy="605468"/>
            <a:chOff x="3156" y="1735"/>
            <a:chExt cx="766" cy="381"/>
          </a:xfrm>
        </p:grpSpPr>
        <p:grpSp>
          <p:nvGrpSpPr>
            <p:cNvPr id="7345" name="Google Shape;7345;p100"/>
            <p:cNvGrpSpPr/>
            <p:nvPr/>
          </p:nvGrpSpPr>
          <p:grpSpPr>
            <a:xfrm rot="1433392">
              <a:off x="3150" y="1862"/>
              <a:ext cx="650" cy="108"/>
              <a:chOff x="4710" y="1742"/>
              <a:chExt cx="650" cy="108"/>
            </a:xfrm>
          </p:grpSpPr>
          <p:sp>
            <p:nvSpPr>
              <p:cNvPr id="7346" name="Google Shape;7346;p100"/>
              <p:cNvSpPr/>
              <p:nvPr/>
            </p:nvSpPr>
            <p:spPr>
              <a:xfrm>
                <a:off x="4712" y="1742"/>
                <a:ext cx="648" cy="108"/>
              </a:xfrm>
              <a:prstGeom prst="rect">
                <a:avLst/>
              </a:prstGeom>
              <a:solidFill>
                <a:srgbClr val="3333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47" name="Google Shape;7347;p100"/>
              <p:cNvSpPr/>
              <p:nvPr/>
            </p:nvSpPr>
            <p:spPr>
              <a:xfrm>
                <a:off x="4710" y="1742"/>
                <a:ext cx="534" cy="108"/>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cxnSp>
          <p:nvCxnSpPr>
            <p:cNvPr id="7348" name="Google Shape;7348;p100"/>
            <p:cNvCxnSpPr/>
            <p:nvPr/>
          </p:nvCxnSpPr>
          <p:spPr>
            <a:xfrm>
              <a:off x="3784" y="2060"/>
              <a:ext cx="138" cy="56"/>
            </a:xfrm>
            <a:prstGeom prst="straightConnector1">
              <a:avLst/>
            </a:prstGeom>
            <a:noFill/>
            <a:ln cap="flat" cmpd="sng" w="9525">
              <a:solidFill>
                <a:srgbClr val="000000"/>
              </a:solidFill>
              <a:prstDash val="solid"/>
              <a:round/>
              <a:headEnd len="med" w="med" type="none"/>
              <a:tailEnd len="med" w="med" type="triangle"/>
            </a:ln>
          </p:spPr>
        </p:cxnSp>
      </p:grpSp>
      <p:sp>
        <p:nvSpPr>
          <p:cNvPr id="7349" name="Google Shape;7349;p100"/>
          <p:cNvSpPr txBox="1"/>
          <p:nvPr/>
        </p:nvSpPr>
        <p:spPr>
          <a:xfrm>
            <a:off x="9725025" y="2106638"/>
            <a:ext cx="2466975" cy="825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C0000"/>
              </a:buClr>
              <a:buSzPts val="1600"/>
              <a:buFont typeface="Arial"/>
              <a:buNone/>
            </a:pPr>
            <a:r>
              <a:rPr b="0" i="1" lang="en-US" sz="1600" u="none" cap="none" strike="noStrike">
                <a:solidFill>
                  <a:srgbClr val="CC0000"/>
                </a:solidFill>
                <a:latin typeface="Arial"/>
                <a:ea typeface="Arial"/>
                <a:cs typeface="Arial"/>
                <a:sym typeface="Arial"/>
              </a:rPr>
              <a:t>fragmentation:</a:t>
            </a:r>
            <a:r>
              <a:rPr b="0" i="0" lang="en-US" sz="16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99"/>
              </a:buClr>
              <a:buSzPts val="1600"/>
              <a:buFont typeface="Arial"/>
              <a:buNone/>
            </a:pPr>
            <a:r>
              <a:rPr b="1" i="1" lang="en-US" sz="1600" u="none" cap="none" strike="noStrike">
                <a:solidFill>
                  <a:srgbClr val="000099"/>
                </a:solidFill>
                <a:latin typeface="Arial"/>
                <a:ea typeface="Arial"/>
                <a:cs typeface="Arial"/>
                <a:sym typeface="Arial"/>
              </a:rPr>
              <a:t>in:</a:t>
            </a:r>
            <a:r>
              <a:rPr b="0" i="0" lang="en-US" sz="1600" u="none" cap="none" strike="noStrike">
                <a:solidFill>
                  <a:srgbClr val="000000"/>
                </a:solidFill>
                <a:latin typeface="Arial"/>
                <a:ea typeface="Arial"/>
                <a:cs typeface="Arial"/>
                <a:sym typeface="Arial"/>
              </a:rPr>
              <a:t> one large datagram</a:t>
            </a:r>
            <a:endParaRPr/>
          </a:p>
          <a:p>
            <a:pPr indent="0" lvl="0" marL="0" marR="0" rtl="0" algn="l">
              <a:lnSpc>
                <a:spcPct val="100000"/>
              </a:lnSpc>
              <a:spcBef>
                <a:spcPts val="0"/>
              </a:spcBef>
              <a:spcAft>
                <a:spcPts val="0"/>
              </a:spcAft>
              <a:buClr>
                <a:srgbClr val="000099"/>
              </a:buClr>
              <a:buSzPts val="1600"/>
              <a:buFont typeface="Arial"/>
              <a:buNone/>
            </a:pPr>
            <a:r>
              <a:rPr b="1" i="1" lang="en-US" sz="1600" u="none" cap="none" strike="noStrike">
                <a:solidFill>
                  <a:srgbClr val="000099"/>
                </a:solidFill>
                <a:latin typeface="Arial"/>
                <a:ea typeface="Arial"/>
                <a:cs typeface="Arial"/>
                <a:sym typeface="Arial"/>
              </a:rPr>
              <a:t>out:</a:t>
            </a:r>
            <a:r>
              <a:rPr b="0" i="0" lang="en-US" sz="1600" u="none" cap="none" strike="noStrike">
                <a:solidFill>
                  <a:srgbClr val="000000"/>
                </a:solidFill>
                <a:latin typeface="Arial"/>
                <a:ea typeface="Arial"/>
                <a:cs typeface="Arial"/>
                <a:sym typeface="Arial"/>
              </a:rPr>
              <a:t> 3 smaller datagrams</a:t>
            </a:r>
            <a:endParaRPr b="0" i="0" sz="1800" u="none" cap="none" strike="noStrike">
              <a:solidFill>
                <a:srgbClr val="000000"/>
              </a:solidFill>
              <a:latin typeface="Arial"/>
              <a:ea typeface="Arial"/>
              <a:cs typeface="Arial"/>
              <a:sym typeface="Arial"/>
            </a:endParaRPr>
          </a:p>
        </p:txBody>
      </p:sp>
      <p:cxnSp>
        <p:nvCxnSpPr>
          <p:cNvPr id="7350" name="Google Shape;7350;p100"/>
          <p:cNvCxnSpPr/>
          <p:nvPr/>
        </p:nvCxnSpPr>
        <p:spPr>
          <a:xfrm>
            <a:off x="8594725" y="5043513"/>
            <a:ext cx="287337" cy="3175"/>
          </a:xfrm>
          <a:prstGeom prst="straightConnector1">
            <a:avLst/>
          </a:prstGeom>
          <a:noFill/>
          <a:ln cap="flat" cmpd="sng" w="12700">
            <a:solidFill>
              <a:srgbClr val="000000"/>
            </a:solidFill>
            <a:prstDash val="solid"/>
            <a:round/>
            <a:headEnd len="med" w="med" type="none"/>
            <a:tailEnd len="med" w="med" type="none"/>
          </a:ln>
        </p:spPr>
      </p:cxnSp>
      <p:grpSp>
        <p:nvGrpSpPr>
          <p:cNvPr id="7351" name="Google Shape;7351;p100"/>
          <p:cNvGrpSpPr/>
          <p:nvPr/>
        </p:nvGrpSpPr>
        <p:grpSpPr>
          <a:xfrm>
            <a:off x="8511515" y="4216280"/>
            <a:ext cx="710930" cy="562241"/>
            <a:chOff x="3403" y="2741"/>
            <a:chExt cx="448" cy="354"/>
          </a:xfrm>
        </p:grpSpPr>
        <p:grpSp>
          <p:nvGrpSpPr>
            <p:cNvPr id="7352" name="Google Shape;7352;p100"/>
            <p:cNvGrpSpPr/>
            <p:nvPr/>
          </p:nvGrpSpPr>
          <p:grpSpPr>
            <a:xfrm rot="-10773343">
              <a:off x="3566" y="2742"/>
              <a:ext cx="280" cy="108"/>
              <a:chOff x="5080" y="1860"/>
              <a:chExt cx="280" cy="108"/>
            </a:xfrm>
          </p:grpSpPr>
          <p:sp>
            <p:nvSpPr>
              <p:cNvPr id="7353" name="Google Shape;7353;p100"/>
              <p:cNvSpPr/>
              <p:nvPr/>
            </p:nvSpPr>
            <p:spPr>
              <a:xfrm>
                <a:off x="5216" y="1860"/>
                <a:ext cx="144" cy="108"/>
              </a:xfrm>
              <a:prstGeom prst="rect">
                <a:avLst/>
              </a:prstGeom>
              <a:solidFill>
                <a:srgbClr val="3333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54" name="Google Shape;7354;p100"/>
              <p:cNvSpPr/>
              <p:nvPr/>
            </p:nvSpPr>
            <p:spPr>
              <a:xfrm>
                <a:off x="5080" y="1860"/>
                <a:ext cx="166" cy="108"/>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7355" name="Google Shape;7355;p100"/>
            <p:cNvGrpSpPr/>
            <p:nvPr/>
          </p:nvGrpSpPr>
          <p:grpSpPr>
            <a:xfrm rot="-10773343">
              <a:off x="3568" y="2864"/>
              <a:ext cx="280" cy="108"/>
              <a:chOff x="5080" y="1860"/>
              <a:chExt cx="280" cy="108"/>
            </a:xfrm>
          </p:grpSpPr>
          <p:sp>
            <p:nvSpPr>
              <p:cNvPr id="7356" name="Google Shape;7356;p100"/>
              <p:cNvSpPr/>
              <p:nvPr/>
            </p:nvSpPr>
            <p:spPr>
              <a:xfrm>
                <a:off x="5216" y="1860"/>
                <a:ext cx="144" cy="108"/>
              </a:xfrm>
              <a:prstGeom prst="rect">
                <a:avLst/>
              </a:prstGeom>
              <a:solidFill>
                <a:srgbClr val="3333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57" name="Google Shape;7357;p100"/>
              <p:cNvSpPr/>
              <p:nvPr/>
            </p:nvSpPr>
            <p:spPr>
              <a:xfrm>
                <a:off x="5080" y="1860"/>
                <a:ext cx="166" cy="108"/>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7358" name="Google Shape;7358;p100"/>
            <p:cNvGrpSpPr/>
            <p:nvPr/>
          </p:nvGrpSpPr>
          <p:grpSpPr>
            <a:xfrm rot="-10773343">
              <a:off x="3570" y="2986"/>
              <a:ext cx="280" cy="108"/>
              <a:chOff x="5080" y="1860"/>
              <a:chExt cx="280" cy="108"/>
            </a:xfrm>
          </p:grpSpPr>
          <p:sp>
            <p:nvSpPr>
              <p:cNvPr id="7359" name="Google Shape;7359;p100"/>
              <p:cNvSpPr/>
              <p:nvPr/>
            </p:nvSpPr>
            <p:spPr>
              <a:xfrm>
                <a:off x="5216" y="1860"/>
                <a:ext cx="144" cy="108"/>
              </a:xfrm>
              <a:prstGeom prst="rect">
                <a:avLst/>
              </a:prstGeom>
              <a:solidFill>
                <a:srgbClr val="3333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60" name="Google Shape;7360;p100"/>
              <p:cNvSpPr/>
              <p:nvPr/>
            </p:nvSpPr>
            <p:spPr>
              <a:xfrm>
                <a:off x="5080" y="1860"/>
                <a:ext cx="166" cy="108"/>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cxnSp>
          <p:nvCxnSpPr>
            <p:cNvPr id="7361" name="Google Shape;7361;p100"/>
            <p:cNvCxnSpPr/>
            <p:nvPr/>
          </p:nvCxnSpPr>
          <p:spPr>
            <a:xfrm rot="9691848">
              <a:off x="3412" y="2778"/>
              <a:ext cx="138" cy="44"/>
            </a:xfrm>
            <a:prstGeom prst="straightConnector1">
              <a:avLst/>
            </a:prstGeom>
            <a:noFill/>
            <a:ln cap="flat" cmpd="sng" w="9525">
              <a:solidFill>
                <a:srgbClr val="000000"/>
              </a:solidFill>
              <a:prstDash val="solid"/>
              <a:round/>
              <a:headEnd len="med" w="med" type="none"/>
              <a:tailEnd len="med" w="med" type="triangle"/>
            </a:ln>
          </p:spPr>
        </p:cxnSp>
        <p:cxnSp>
          <p:nvCxnSpPr>
            <p:cNvPr id="7362" name="Google Shape;7362;p100"/>
            <p:cNvCxnSpPr/>
            <p:nvPr/>
          </p:nvCxnSpPr>
          <p:spPr>
            <a:xfrm rot="9691848">
              <a:off x="3406" y="2888"/>
              <a:ext cx="138" cy="44"/>
            </a:xfrm>
            <a:prstGeom prst="straightConnector1">
              <a:avLst/>
            </a:prstGeom>
            <a:noFill/>
            <a:ln cap="flat" cmpd="sng" w="9525">
              <a:solidFill>
                <a:srgbClr val="000000"/>
              </a:solidFill>
              <a:prstDash val="solid"/>
              <a:round/>
              <a:headEnd len="med" w="med" type="none"/>
              <a:tailEnd len="med" w="med" type="triangle"/>
            </a:ln>
          </p:spPr>
        </p:cxnSp>
        <p:cxnSp>
          <p:nvCxnSpPr>
            <p:cNvPr id="7363" name="Google Shape;7363;p100"/>
            <p:cNvCxnSpPr/>
            <p:nvPr/>
          </p:nvCxnSpPr>
          <p:spPr>
            <a:xfrm rot="9691848">
              <a:off x="3408" y="3018"/>
              <a:ext cx="138" cy="44"/>
            </a:xfrm>
            <a:prstGeom prst="straightConnector1">
              <a:avLst/>
            </a:prstGeom>
            <a:noFill/>
            <a:ln cap="flat" cmpd="sng" w="9525">
              <a:solidFill>
                <a:srgbClr val="000000"/>
              </a:solidFill>
              <a:prstDash val="solid"/>
              <a:round/>
              <a:headEnd len="med" w="med" type="none"/>
              <a:tailEnd len="med" w="med" type="triangle"/>
            </a:ln>
          </p:spPr>
        </p:cxnSp>
      </p:grpSp>
      <p:grpSp>
        <p:nvGrpSpPr>
          <p:cNvPr id="7364" name="Google Shape;7364;p100"/>
          <p:cNvGrpSpPr/>
          <p:nvPr/>
        </p:nvGrpSpPr>
        <p:grpSpPr>
          <a:xfrm>
            <a:off x="7392328" y="3737001"/>
            <a:ext cx="1400834" cy="491582"/>
            <a:chOff x="2698" y="2439"/>
            <a:chExt cx="882" cy="310"/>
          </a:xfrm>
        </p:grpSpPr>
        <p:grpSp>
          <p:nvGrpSpPr>
            <p:cNvPr id="7365" name="Google Shape;7365;p100"/>
            <p:cNvGrpSpPr/>
            <p:nvPr/>
          </p:nvGrpSpPr>
          <p:grpSpPr>
            <a:xfrm>
              <a:off x="2698" y="2636"/>
              <a:ext cx="810" cy="112"/>
              <a:chOff x="2537" y="2636"/>
              <a:chExt cx="810" cy="112"/>
            </a:xfrm>
          </p:grpSpPr>
          <p:grpSp>
            <p:nvGrpSpPr>
              <p:cNvPr id="7366" name="Google Shape;7366;p100"/>
              <p:cNvGrpSpPr/>
              <p:nvPr/>
            </p:nvGrpSpPr>
            <p:grpSpPr>
              <a:xfrm rot="10793026">
                <a:off x="2697" y="2637"/>
                <a:ext cx="649" cy="111"/>
                <a:chOff x="4712" y="1742"/>
                <a:chExt cx="648" cy="110"/>
              </a:xfrm>
            </p:grpSpPr>
            <p:sp>
              <p:nvSpPr>
                <p:cNvPr id="7367" name="Google Shape;7367;p100"/>
                <p:cNvSpPr/>
                <p:nvPr/>
              </p:nvSpPr>
              <p:spPr>
                <a:xfrm>
                  <a:off x="4712" y="1742"/>
                  <a:ext cx="648" cy="108"/>
                </a:xfrm>
                <a:prstGeom prst="rect">
                  <a:avLst/>
                </a:prstGeom>
                <a:solidFill>
                  <a:srgbClr val="3333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68" name="Google Shape;7368;p100"/>
                <p:cNvSpPr/>
                <p:nvPr/>
              </p:nvSpPr>
              <p:spPr>
                <a:xfrm>
                  <a:off x="4714" y="1744"/>
                  <a:ext cx="534" cy="108"/>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cxnSp>
            <p:nvCxnSpPr>
              <p:cNvPr id="7369" name="Google Shape;7369;p100"/>
              <p:cNvCxnSpPr/>
              <p:nvPr/>
            </p:nvCxnSpPr>
            <p:spPr>
              <a:xfrm rot="9691848">
                <a:off x="2540" y="2666"/>
                <a:ext cx="138" cy="44"/>
              </a:xfrm>
              <a:prstGeom prst="straightConnector1">
                <a:avLst/>
              </a:prstGeom>
              <a:noFill/>
              <a:ln cap="flat" cmpd="sng" w="9525">
                <a:solidFill>
                  <a:srgbClr val="000000"/>
                </a:solidFill>
                <a:prstDash val="solid"/>
                <a:round/>
                <a:headEnd len="med" w="med" type="none"/>
                <a:tailEnd len="med" w="med" type="triangle"/>
              </a:ln>
            </p:spPr>
          </p:cxnSp>
        </p:grpSp>
        <p:sp>
          <p:nvSpPr>
            <p:cNvPr id="7370" name="Google Shape;7370;p100"/>
            <p:cNvSpPr txBox="1"/>
            <p:nvPr/>
          </p:nvSpPr>
          <p:spPr>
            <a:xfrm>
              <a:off x="2810" y="2439"/>
              <a:ext cx="770" cy="2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C0000"/>
                </a:buClr>
                <a:buSzPts val="1600"/>
                <a:buFont typeface="Arial"/>
                <a:buNone/>
              </a:pPr>
              <a:r>
                <a:rPr b="0" i="1" lang="en-US" sz="1600" u="none" cap="none" strike="noStrike">
                  <a:solidFill>
                    <a:srgbClr val="CC0000"/>
                  </a:solidFill>
                  <a:latin typeface="Arial"/>
                  <a:ea typeface="Arial"/>
                  <a:cs typeface="Arial"/>
                  <a:sym typeface="Arial"/>
                </a:rPr>
                <a:t>reassembly</a:t>
              </a:r>
              <a:endParaRPr b="0" i="1" sz="1800" u="none" cap="none" strike="noStrike">
                <a:solidFill>
                  <a:srgbClr val="CC0000"/>
                </a:solidFill>
                <a:latin typeface="Arial"/>
                <a:ea typeface="Arial"/>
                <a:cs typeface="Arial"/>
                <a:sym typeface="Arial"/>
              </a:endParaRPr>
            </a:p>
          </p:txBody>
        </p:sp>
      </p:grpSp>
      <p:grpSp>
        <p:nvGrpSpPr>
          <p:cNvPr id="7371" name="Google Shape;7371;p100"/>
          <p:cNvGrpSpPr/>
          <p:nvPr/>
        </p:nvGrpSpPr>
        <p:grpSpPr>
          <a:xfrm>
            <a:off x="6959600" y="1573238"/>
            <a:ext cx="838200" cy="1720850"/>
            <a:chOff x="2345" y="1140"/>
            <a:chExt cx="528" cy="1084"/>
          </a:xfrm>
        </p:grpSpPr>
        <p:cxnSp>
          <p:nvCxnSpPr>
            <p:cNvPr id="7372" name="Google Shape;7372;p100"/>
            <p:cNvCxnSpPr/>
            <p:nvPr/>
          </p:nvCxnSpPr>
          <p:spPr>
            <a:xfrm flipH="1" rot="10800000">
              <a:off x="2811" y="1459"/>
              <a:ext cx="62" cy="5"/>
            </a:xfrm>
            <a:prstGeom prst="straightConnector1">
              <a:avLst/>
            </a:prstGeom>
            <a:noFill/>
            <a:ln cap="flat" cmpd="sng" w="19050">
              <a:solidFill>
                <a:srgbClr val="000000"/>
              </a:solidFill>
              <a:prstDash val="solid"/>
              <a:round/>
              <a:headEnd len="med" w="med" type="none"/>
              <a:tailEnd len="med" w="med" type="none"/>
            </a:ln>
          </p:spPr>
        </p:cxnSp>
        <p:cxnSp>
          <p:nvCxnSpPr>
            <p:cNvPr id="7373" name="Google Shape;7373;p100"/>
            <p:cNvCxnSpPr/>
            <p:nvPr/>
          </p:nvCxnSpPr>
          <p:spPr>
            <a:xfrm flipH="1" rot="10800000">
              <a:off x="2811" y="1967"/>
              <a:ext cx="62" cy="2"/>
            </a:xfrm>
            <a:prstGeom prst="straightConnector1">
              <a:avLst/>
            </a:prstGeom>
            <a:noFill/>
            <a:ln cap="flat" cmpd="sng" w="19050">
              <a:solidFill>
                <a:srgbClr val="000000"/>
              </a:solidFill>
              <a:prstDash val="solid"/>
              <a:round/>
              <a:headEnd len="med" w="med" type="none"/>
              <a:tailEnd len="med" w="med" type="none"/>
            </a:ln>
          </p:spPr>
        </p:cxnSp>
        <p:cxnSp>
          <p:nvCxnSpPr>
            <p:cNvPr id="7374" name="Google Shape;7374;p100"/>
            <p:cNvCxnSpPr/>
            <p:nvPr/>
          </p:nvCxnSpPr>
          <p:spPr>
            <a:xfrm>
              <a:off x="2868" y="1456"/>
              <a:ext cx="0" cy="510"/>
            </a:xfrm>
            <a:prstGeom prst="straightConnector1">
              <a:avLst/>
            </a:prstGeom>
            <a:noFill/>
            <a:ln cap="flat" cmpd="sng" w="12700">
              <a:solidFill>
                <a:srgbClr val="000000"/>
              </a:solidFill>
              <a:prstDash val="solid"/>
              <a:round/>
              <a:headEnd len="med" w="med" type="none"/>
              <a:tailEnd len="med" w="med" type="none"/>
            </a:ln>
          </p:spPr>
        </p:cxnSp>
        <p:grpSp>
          <p:nvGrpSpPr>
            <p:cNvPr id="7375" name="Google Shape;7375;p100"/>
            <p:cNvGrpSpPr/>
            <p:nvPr/>
          </p:nvGrpSpPr>
          <p:grpSpPr>
            <a:xfrm>
              <a:off x="2345" y="1140"/>
              <a:ext cx="503" cy="444"/>
              <a:chOff x="-44" y="1473"/>
              <a:chExt cx="981" cy="1105"/>
            </a:xfrm>
          </p:grpSpPr>
          <p:pic>
            <p:nvPicPr>
              <p:cNvPr descr="desktop_computer_stylized_medium" id="7376" name="Google Shape;7376;p100"/>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7377" name="Google Shape;7377;p100"/>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sp>
          <p:nvSpPr>
            <p:cNvPr id="7378" name="Google Shape;7378;p100"/>
            <p:cNvSpPr txBox="1"/>
            <p:nvPr/>
          </p:nvSpPr>
          <p:spPr>
            <a:xfrm rot="5400000">
              <a:off x="2526" y="1509"/>
              <a:ext cx="340" cy="32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a:t>
              </a:r>
              <a:endParaRPr/>
            </a:p>
          </p:txBody>
        </p:sp>
        <p:grpSp>
          <p:nvGrpSpPr>
            <p:cNvPr id="7379" name="Google Shape;7379;p100"/>
            <p:cNvGrpSpPr/>
            <p:nvPr/>
          </p:nvGrpSpPr>
          <p:grpSpPr>
            <a:xfrm>
              <a:off x="2357" y="1780"/>
              <a:ext cx="503" cy="444"/>
              <a:chOff x="-44" y="1473"/>
              <a:chExt cx="981" cy="1105"/>
            </a:xfrm>
          </p:grpSpPr>
          <p:pic>
            <p:nvPicPr>
              <p:cNvPr descr="desktop_computer_stylized_medium" id="7380" name="Google Shape;7380;p100"/>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7381" name="Google Shape;7381;p100"/>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grpSp>
      <p:grpSp>
        <p:nvGrpSpPr>
          <p:cNvPr id="7382" name="Google Shape;7382;p100"/>
          <p:cNvGrpSpPr/>
          <p:nvPr/>
        </p:nvGrpSpPr>
        <p:grpSpPr>
          <a:xfrm>
            <a:off x="7862887" y="4265638"/>
            <a:ext cx="738188" cy="1385888"/>
            <a:chOff x="2345" y="1140"/>
            <a:chExt cx="528" cy="1084"/>
          </a:xfrm>
        </p:grpSpPr>
        <p:cxnSp>
          <p:nvCxnSpPr>
            <p:cNvPr id="7383" name="Google Shape;7383;p100"/>
            <p:cNvCxnSpPr/>
            <p:nvPr/>
          </p:nvCxnSpPr>
          <p:spPr>
            <a:xfrm flipH="1" rot="10800000">
              <a:off x="2811" y="1459"/>
              <a:ext cx="62" cy="5"/>
            </a:xfrm>
            <a:prstGeom prst="straightConnector1">
              <a:avLst/>
            </a:prstGeom>
            <a:noFill/>
            <a:ln cap="flat" cmpd="sng" w="19050">
              <a:solidFill>
                <a:srgbClr val="000000"/>
              </a:solidFill>
              <a:prstDash val="solid"/>
              <a:round/>
              <a:headEnd len="med" w="med" type="none"/>
              <a:tailEnd len="med" w="med" type="none"/>
            </a:ln>
          </p:spPr>
        </p:cxnSp>
        <p:cxnSp>
          <p:nvCxnSpPr>
            <p:cNvPr id="7384" name="Google Shape;7384;p100"/>
            <p:cNvCxnSpPr/>
            <p:nvPr/>
          </p:nvCxnSpPr>
          <p:spPr>
            <a:xfrm flipH="1" rot="10800000">
              <a:off x="2811" y="1967"/>
              <a:ext cx="62" cy="2"/>
            </a:xfrm>
            <a:prstGeom prst="straightConnector1">
              <a:avLst/>
            </a:prstGeom>
            <a:noFill/>
            <a:ln cap="flat" cmpd="sng" w="19050">
              <a:solidFill>
                <a:srgbClr val="000000"/>
              </a:solidFill>
              <a:prstDash val="solid"/>
              <a:round/>
              <a:headEnd len="med" w="med" type="none"/>
              <a:tailEnd len="med" w="med" type="none"/>
            </a:ln>
          </p:spPr>
        </p:cxnSp>
        <p:cxnSp>
          <p:nvCxnSpPr>
            <p:cNvPr id="7385" name="Google Shape;7385;p100"/>
            <p:cNvCxnSpPr/>
            <p:nvPr/>
          </p:nvCxnSpPr>
          <p:spPr>
            <a:xfrm>
              <a:off x="2868" y="1455"/>
              <a:ext cx="0" cy="509"/>
            </a:xfrm>
            <a:prstGeom prst="straightConnector1">
              <a:avLst/>
            </a:prstGeom>
            <a:noFill/>
            <a:ln cap="flat" cmpd="sng" w="12700">
              <a:solidFill>
                <a:srgbClr val="000000"/>
              </a:solidFill>
              <a:prstDash val="solid"/>
              <a:round/>
              <a:headEnd len="med" w="med" type="none"/>
              <a:tailEnd len="med" w="med" type="none"/>
            </a:ln>
          </p:spPr>
        </p:cxnSp>
        <p:grpSp>
          <p:nvGrpSpPr>
            <p:cNvPr id="7386" name="Google Shape;7386;p100"/>
            <p:cNvGrpSpPr/>
            <p:nvPr/>
          </p:nvGrpSpPr>
          <p:grpSpPr>
            <a:xfrm>
              <a:off x="2345" y="1140"/>
              <a:ext cx="503" cy="444"/>
              <a:chOff x="-44" y="1473"/>
              <a:chExt cx="981" cy="1105"/>
            </a:xfrm>
          </p:grpSpPr>
          <p:pic>
            <p:nvPicPr>
              <p:cNvPr descr="desktop_computer_stylized_medium" id="7387" name="Google Shape;7387;p100"/>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7388" name="Google Shape;7388;p100"/>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sp>
          <p:nvSpPr>
            <p:cNvPr id="7389" name="Google Shape;7389;p100"/>
            <p:cNvSpPr txBox="1"/>
            <p:nvPr/>
          </p:nvSpPr>
          <p:spPr>
            <a:xfrm rot="5400000">
              <a:off x="2463" y="1529"/>
              <a:ext cx="422" cy="37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a:t>
              </a:r>
              <a:endParaRPr/>
            </a:p>
          </p:txBody>
        </p:sp>
        <p:grpSp>
          <p:nvGrpSpPr>
            <p:cNvPr id="7390" name="Google Shape;7390;p100"/>
            <p:cNvGrpSpPr/>
            <p:nvPr/>
          </p:nvGrpSpPr>
          <p:grpSpPr>
            <a:xfrm>
              <a:off x="2357" y="1780"/>
              <a:ext cx="503" cy="444"/>
              <a:chOff x="-44" y="1473"/>
              <a:chExt cx="981" cy="1105"/>
            </a:xfrm>
          </p:grpSpPr>
          <p:pic>
            <p:nvPicPr>
              <p:cNvPr descr="desktop_computer_stylized_medium" id="7391" name="Google Shape;7391;p100"/>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7392" name="Google Shape;7392;p100"/>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grpSp>
      <p:grpSp>
        <p:nvGrpSpPr>
          <p:cNvPr id="7393" name="Google Shape;7393;p100"/>
          <p:cNvGrpSpPr/>
          <p:nvPr/>
        </p:nvGrpSpPr>
        <p:grpSpPr>
          <a:xfrm>
            <a:off x="7884408" y="1659012"/>
            <a:ext cx="632991" cy="300938"/>
            <a:chOff x="7493876" y="2774731"/>
            <a:chExt cx="1481958" cy="894622"/>
          </a:xfrm>
        </p:grpSpPr>
        <p:sp>
          <p:nvSpPr>
            <p:cNvPr id="7394" name="Google Shape;7394;p100"/>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7395" name="Google Shape;7395;p100"/>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7396" name="Google Shape;7396;p100"/>
            <p:cNvGrpSpPr/>
            <p:nvPr/>
          </p:nvGrpSpPr>
          <p:grpSpPr>
            <a:xfrm>
              <a:off x="7713663" y="2848339"/>
              <a:ext cx="1042107" cy="425543"/>
              <a:chOff x="7786941" y="2884917"/>
              <a:chExt cx="897649" cy="353919"/>
            </a:xfrm>
          </p:grpSpPr>
          <p:sp>
            <p:nvSpPr>
              <p:cNvPr id="7397" name="Google Shape;7397;p100"/>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398" name="Google Shape;7398;p100"/>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399" name="Google Shape;7399;p100"/>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400" name="Google Shape;7400;p100"/>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7401" name="Google Shape;7401;p100"/>
          <p:cNvGrpSpPr/>
          <p:nvPr/>
        </p:nvGrpSpPr>
        <p:grpSpPr>
          <a:xfrm>
            <a:off x="7880158" y="2314150"/>
            <a:ext cx="632991" cy="300938"/>
            <a:chOff x="7493876" y="2774731"/>
            <a:chExt cx="1481958" cy="894622"/>
          </a:xfrm>
        </p:grpSpPr>
        <p:sp>
          <p:nvSpPr>
            <p:cNvPr id="7402" name="Google Shape;7402;p100"/>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7403" name="Google Shape;7403;p100"/>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7404" name="Google Shape;7404;p100"/>
            <p:cNvGrpSpPr/>
            <p:nvPr/>
          </p:nvGrpSpPr>
          <p:grpSpPr>
            <a:xfrm>
              <a:off x="7713663" y="2848339"/>
              <a:ext cx="1042107" cy="425543"/>
              <a:chOff x="7786941" y="2884917"/>
              <a:chExt cx="897649" cy="353919"/>
            </a:xfrm>
          </p:grpSpPr>
          <p:sp>
            <p:nvSpPr>
              <p:cNvPr id="7405" name="Google Shape;7405;p100"/>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406" name="Google Shape;7406;p100"/>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407" name="Google Shape;7407;p100"/>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408" name="Google Shape;7408;p100"/>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7409" name="Google Shape;7409;p100"/>
          <p:cNvGrpSpPr/>
          <p:nvPr/>
        </p:nvGrpSpPr>
        <p:grpSpPr>
          <a:xfrm>
            <a:off x="8793951" y="1869094"/>
            <a:ext cx="632991" cy="300938"/>
            <a:chOff x="7493876" y="2774731"/>
            <a:chExt cx="1481958" cy="894622"/>
          </a:xfrm>
        </p:grpSpPr>
        <p:sp>
          <p:nvSpPr>
            <p:cNvPr id="7410" name="Google Shape;7410;p100"/>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7411" name="Google Shape;7411;p100"/>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7412" name="Google Shape;7412;p100"/>
            <p:cNvGrpSpPr/>
            <p:nvPr/>
          </p:nvGrpSpPr>
          <p:grpSpPr>
            <a:xfrm>
              <a:off x="7713663" y="2848339"/>
              <a:ext cx="1042107" cy="425543"/>
              <a:chOff x="7786941" y="2884917"/>
              <a:chExt cx="897649" cy="353919"/>
            </a:xfrm>
          </p:grpSpPr>
          <p:sp>
            <p:nvSpPr>
              <p:cNvPr id="7413" name="Google Shape;7413;p100"/>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414" name="Google Shape;7414;p100"/>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415" name="Google Shape;7415;p100"/>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416" name="Google Shape;7416;p100"/>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7417" name="Google Shape;7417;p100"/>
          <p:cNvGrpSpPr/>
          <p:nvPr/>
        </p:nvGrpSpPr>
        <p:grpSpPr>
          <a:xfrm>
            <a:off x="9121216" y="2764672"/>
            <a:ext cx="632991" cy="300938"/>
            <a:chOff x="7493876" y="2774731"/>
            <a:chExt cx="1481958" cy="894622"/>
          </a:xfrm>
        </p:grpSpPr>
        <p:sp>
          <p:nvSpPr>
            <p:cNvPr id="7418" name="Google Shape;7418;p100"/>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7419" name="Google Shape;7419;p100"/>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7420" name="Google Shape;7420;p100"/>
            <p:cNvGrpSpPr/>
            <p:nvPr/>
          </p:nvGrpSpPr>
          <p:grpSpPr>
            <a:xfrm>
              <a:off x="7713663" y="2848339"/>
              <a:ext cx="1042107" cy="425543"/>
              <a:chOff x="7786941" y="2884917"/>
              <a:chExt cx="897649" cy="353919"/>
            </a:xfrm>
          </p:grpSpPr>
          <p:sp>
            <p:nvSpPr>
              <p:cNvPr id="7421" name="Google Shape;7421;p100"/>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422" name="Google Shape;7422;p100"/>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423" name="Google Shape;7423;p100"/>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424" name="Google Shape;7424;p100"/>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7425" name="Google Shape;7425;p100"/>
          <p:cNvGrpSpPr/>
          <p:nvPr/>
        </p:nvGrpSpPr>
        <p:grpSpPr>
          <a:xfrm>
            <a:off x="9419001" y="2959190"/>
            <a:ext cx="1145812" cy="811148"/>
            <a:chOff x="3974" y="1949"/>
            <a:chExt cx="722" cy="511"/>
          </a:xfrm>
        </p:grpSpPr>
        <p:grpSp>
          <p:nvGrpSpPr>
            <p:cNvPr id="7426" name="Google Shape;7426;p100"/>
            <p:cNvGrpSpPr/>
            <p:nvPr/>
          </p:nvGrpSpPr>
          <p:grpSpPr>
            <a:xfrm rot="3346875">
              <a:off x="3958" y="2041"/>
              <a:ext cx="281" cy="109"/>
              <a:chOff x="5078" y="1860"/>
              <a:chExt cx="281" cy="109"/>
            </a:xfrm>
          </p:grpSpPr>
          <p:sp>
            <p:nvSpPr>
              <p:cNvPr id="7427" name="Google Shape;7427;p100"/>
              <p:cNvSpPr/>
              <p:nvPr/>
            </p:nvSpPr>
            <p:spPr>
              <a:xfrm>
                <a:off x="5215" y="1861"/>
                <a:ext cx="144" cy="108"/>
              </a:xfrm>
              <a:prstGeom prst="rect">
                <a:avLst/>
              </a:prstGeom>
              <a:solidFill>
                <a:srgbClr val="3333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28" name="Google Shape;7428;p100"/>
              <p:cNvSpPr/>
              <p:nvPr/>
            </p:nvSpPr>
            <p:spPr>
              <a:xfrm>
                <a:off x="5078" y="1860"/>
                <a:ext cx="166" cy="108"/>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7429" name="Google Shape;7429;p100"/>
            <p:cNvGrpSpPr/>
            <p:nvPr/>
          </p:nvGrpSpPr>
          <p:grpSpPr>
            <a:xfrm rot="3215306">
              <a:off x="4157" y="2106"/>
              <a:ext cx="282" cy="108"/>
              <a:chOff x="5076" y="1860"/>
              <a:chExt cx="282" cy="108"/>
            </a:xfrm>
          </p:grpSpPr>
          <p:sp>
            <p:nvSpPr>
              <p:cNvPr id="7430" name="Google Shape;7430;p100"/>
              <p:cNvSpPr/>
              <p:nvPr/>
            </p:nvSpPr>
            <p:spPr>
              <a:xfrm>
                <a:off x="5214" y="1860"/>
                <a:ext cx="144" cy="108"/>
              </a:xfrm>
              <a:prstGeom prst="rect">
                <a:avLst/>
              </a:prstGeom>
              <a:solidFill>
                <a:srgbClr val="3333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31" name="Google Shape;7431;p100"/>
              <p:cNvSpPr/>
              <p:nvPr/>
            </p:nvSpPr>
            <p:spPr>
              <a:xfrm>
                <a:off x="5076" y="1860"/>
                <a:ext cx="166" cy="108"/>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7432" name="Google Shape;7432;p100"/>
            <p:cNvGrpSpPr/>
            <p:nvPr/>
          </p:nvGrpSpPr>
          <p:grpSpPr>
            <a:xfrm rot="3051000">
              <a:off x="4380" y="2183"/>
              <a:ext cx="280" cy="108"/>
              <a:chOff x="5078" y="1860"/>
              <a:chExt cx="280" cy="108"/>
            </a:xfrm>
          </p:grpSpPr>
          <p:sp>
            <p:nvSpPr>
              <p:cNvPr id="7433" name="Google Shape;7433;p100"/>
              <p:cNvSpPr/>
              <p:nvPr/>
            </p:nvSpPr>
            <p:spPr>
              <a:xfrm>
                <a:off x="5214" y="1860"/>
                <a:ext cx="144" cy="108"/>
              </a:xfrm>
              <a:prstGeom prst="rect">
                <a:avLst/>
              </a:prstGeom>
              <a:solidFill>
                <a:srgbClr val="3333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34" name="Google Shape;7434;p100"/>
              <p:cNvSpPr/>
              <p:nvPr/>
            </p:nvSpPr>
            <p:spPr>
              <a:xfrm>
                <a:off x="5078" y="1860"/>
                <a:ext cx="166" cy="108"/>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cxnSp>
          <p:nvCxnSpPr>
            <p:cNvPr id="7435" name="Google Shape;7435;p100"/>
            <p:cNvCxnSpPr/>
            <p:nvPr/>
          </p:nvCxnSpPr>
          <p:spPr>
            <a:xfrm>
              <a:off x="4184" y="2216"/>
              <a:ext cx="84" cy="112"/>
            </a:xfrm>
            <a:prstGeom prst="straightConnector1">
              <a:avLst/>
            </a:prstGeom>
            <a:noFill/>
            <a:ln cap="flat" cmpd="sng" w="9525">
              <a:solidFill>
                <a:srgbClr val="000000"/>
              </a:solidFill>
              <a:prstDash val="solid"/>
              <a:round/>
              <a:headEnd len="med" w="med" type="none"/>
              <a:tailEnd len="med" w="med" type="triangle"/>
            </a:ln>
          </p:spPr>
        </p:cxnSp>
        <p:cxnSp>
          <p:nvCxnSpPr>
            <p:cNvPr id="7436" name="Google Shape;7436;p100"/>
            <p:cNvCxnSpPr/>
            <p:nvPr/>
          </p:nvCxnSpPr>
          <p:spPr>
            <a:xfrm>
              <a:off x="4388" y="2278"/>
              <a:ext cx="82" cy="112"/>
            </a:xfrm>
            <a:prstGeom prst="straightConnector1">
              <a:avLst/>
            </a:prstGeom>
            <a:noFill/>
            <a:ln cap="flat" cmpd="sng" w="9525">
              <a:solidFill>
                <a:srgbClr val="000000"/>
              </a:solidFill>
              <a:prstDash val="solid"/>
              <a:round/>
              <a:headEnd len="med" w="med" type="none"/>
              <a:tailEnd len="med" w="med" type="triangle"/>
            </a:ln>
          </p:spPr>
        </p:cxnSp>
        <p:cxnSp>
          <p:nvCxnSpPr>
            <p:cNvPr id="7437" name="Google Shape;7437;p100"/>
            <p:cNvCxnSpPr/>
            <p:nvPr/>
          </p:nvCxnSpPr>
          <p:spPr>
            <a:xfrm>
              <a:off x="4620" y="2350"/>
              <a:ext cx="76" cy="110"/>
            </a:xfrm>
            <a:prstGeom prst="straightConnector1">
              <a:avLst/>
            </a:prstGeom>
            <a:noFill/>
            <a:ln cap="flat" cmpd="sng" w="9525">
              <a:solidFill>
                <a:srgbClr val="000000"/>
              </a:solidFill>
              <a:prstDash val="solid"/>
              <a:round/>
              <a:headEnd len="med" w="med" type="none"/>
              <a:tailEnd len="med" w="med" type="triangle"/>
            </a:ln>
          </p:spPr>
        </p:cxnSp>
      </p:grpSp>
      <p:grpSp>
        <p:nvGrpSpPr>
          <p:cNvPr id="7438" name="Google Shape;7438;p100"/>
          <p:cNvGrpSpPr/>
          <p:nvPr/>
        </p:nvGrpSpPr>
        <p:grpSpPr>
          <a:xfrm>
            <a:off x="9820071" y="3769540"/>
            <a:ext cx="632991" cy="300938"/>
            <a:chOff x="7493876" y="2774731"/>
            <a:chExt cx="1481958" cy="894622"/>
          </a:xfrm>
        </p:grpSpPr>
        <p:sp>
          <p:nvSpPr>
            <p:cNvPr id="7439" name="Google Shape;7439;p100"/>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7440" name="Google Shape;7440;p100"/>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7441" name="Google Shape;7441;p100"/>
            <p:cNvGrpSpPr/>
            <p:nvPr/>
          </p:nvGrpSpPr>
          <p:grpSpPr>
            <a:xfrm>
              <a:off x="7713663" y="2848339"/>
              <a:ext cx="1042107" cy="425543"/>
              <a:chOff x="7786941" y="2884917"/>
              <a:chExt cx="897649" cy="353919"/>
            </a:xfrm>
          </p:grpSpPr>
          <p:sp>
            <p:nvSpPr>
              <p:cNvPr id="7442" name="Google Shape;7442;p100"/>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443" name="Google Shape;7443;p100"/>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444" name="Google Shape;7444;p100"/>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445" name="Google Shape;7445;p100"/>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7446" name="Google Shape;7446;p100"/>
          <p:cNvGrpSpPr/>
          <p:nvPr/>
        </p:nvGrpSpPr>
        <p:grpSpPr>
          <a:xfrm>
            <a:off x="8883206" y="4890985"/>
            <a:ext cx="632991" cy="300938"/>
            <a:chOff x="7493876" y="2774731"/>
            <a:chExt cx="1481958" cy="894622"/>
          </a:xfrm>
        </p:grpSpPr>
        <p:sp>
          <p:nvSpPr>
            <p:cNvPr id="7447" name="Google Shape;7447;p100"/>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sp>
          <p:nvSpPr>
            <p:cNvPr id="7448" name="Google Shape;7448;p100"/>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a:p>
          </p:txBody>
        </p:sp>
        <p:grpSp>
          <p:nvGrpSpPr>
            <p:cNvPr id="7449" name="Google Shape;7449;p100"/>
            <p:cNvGrpSpPr/>
            <p:nvPr/>
          </p:nvGrpSpPr>
          <p:grpSpPr>
            <a:xfrm>
              <a:off x="7713663" y="2848339"/>
              <a:ext cx="1042107" cy="425543"/>
              <a:chOff x="7786941" y="2884917"/>
              <a:chExt cx="897649" cy="353919"/>
            </a:xfrm>
          </p:grpSpPr>
          <p:sp>
            <p:nvSpPr>
              <p:cNvPr id="7450" name="Google Shape;7450;p100"/>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451" name="Google Shape;7451;p100"/>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452" name="Google Shape;7452;p100"/>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453" name="Google Shape;7453;p100"/>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44"/>
                                        </p:tgtEl>
                                        <p:attrNameLst>
                                          <p:attrName>style.visibility</p:attrName>
                                        </p:attrNameLst>
                                      </p:cBhvr>
                                      <p:to>
                                        <p:strVal val="visible"/>
                                      </p:to>
                                    </p:set>
                                    <p:animEffect filter="fade" transition="in">
                                      <p:cBhvr>
                                        <p:cTn dur="1000"/>
                                        <p:tgtEl>
                                          <p:spTgt spid="73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25"/>
                                        </p:tgtEl>
                                        <p:attrNameLst>
                                          <p:attrName>style.visibility</p:attrName>
                                        </p:attrNameLst>
                                      </p:cBhvr>
                                      <p:to>
                                        <p:strVal val="visible"/>
                                      </p:to>
                                    </p:set>
                                    <p:animEffect filter="fade" transition="in">
                                      <p:cBhvr>
                                        <p:cTn dur="1000"/>
                                        <p:tgtEl>
                                          <p:spTgt spid="7425"/>
                                        </p:tgtEl>
                                      </p:cBhvr>
                                    </p:animEffect>
                                  </p:childTnLst>
                                </p:cTn>
                              </p:par>
                              <p:par>
                                <p:cTn fill="hold" nodeType="withEffect" presetClass="entr" presetID="10" presetSubtype="0">
                                  <p:stCondLst>
                                    <p:cond delay="0"/>
                                  </p:stCondLst>
                                  <p:childTnLst>
                                    <p:set>
                                      <p:cBhvr>
                                        <p:cTn dur="1" fill="hold">
                                          <p:stCondLst>
                                            <p:cond delay="0"/>
                                          </p:stCondLst>
                                        </p:cTn>
                                        <p:tgtEl>
                                          <p:spTgt spid="7349">
                                            <p:txEl>
                                              <p:pRg end="0" st="0"/>
                                            </p:txEl>
                                          </p:spTgt>
                                        </p:tgtEl>
                                        <p:attrNameLst>
                                          <p:attrName>style.visibility</p:attrName>
                                        </p:attrNameLst>
                                      </p:cBhvr>
                                      <p:to>
                                        <p:strVal val="visible"/>
                                      </p:to>
                                    </p:set>
                                    <p:animEffect filter="fade" transition="in">
                                      <p:cBhvr>
                                        <p:cTn dur="500"/>
                                        <p:tgtEl>
                                          <p:spTgt spid="7349">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7349">
                                            <p:txEl>
                                              <p:pRg end="1" st="1"/>
                                            </p:txEl>
                                          </p:spTgt>
                                        </p:tgtEl>
                                        <p:attrNameLst>
                                          <p:attrName>style.visibility</p:attrName>
                                        </p:attrNameLst>
                                      </p:cBhvr>
                                      <p:to>
                                        <p:strVal val="visible"/>
                                      </p:to>
                                    </p:set>
                                    <p:animEffect filter="fade" transition="in">
                                      <p:cBhvr>
                                        <p:cTn dur="500"/>
                                        <p:tgtEl>
                                          <p:spTgt spid="7349">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7349">
                                            <p:txEl>
                                              <p:pRg end="2" st="2"/>
                                            </p:txEl>
                                          </p:spTgt>
                                        </p:tgtEl>
                                        <p:attrNameLst>
                                          <p:attrName>style.visibility</p:attrName>
                                        </p:attrNameLst>
                                      </p:cBhvr>
                                      <p:to>
                                        <p:strVal val="visible"/>
                                      </p:to>
                                    </p:set>
                                    <p:animEffect filter="fade" transition="in">
                                      <p:cBhvr>
                                        <p:cTn dur="500"/>
                                        <p:tgtEl>
                                          <p:spTgt spid="734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51"/>
                                        </p:tgtEl>
                                        <p:attrNameLst>
                                          <p:attrName>style.visibility</p:attrName>
                                        </p:attrNameLst>
                                      </p:cBhvr>
                                      <p:to>
                                        <p:strVal val="visible"/>
                                      </p:to>
                                    </p:set>
                                    <p:animEffect filter="fade" transition="in">
                                      <p:cBhvr>
                                        <p:cTn dur="1000"/>
                                        <p:tgtEl>
                                          <p:spTgt spid="73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64"/>
                                        </p:tgtEl>
                                        <p:attrNameLst>
                                          <p:attrName>style.visibility</p:attrName>
                                        </p:attrNameLst>
                                      </p:cBhvr>
                                      <p:to>
                                        <p:strVal val="visible"/>
                                      </p:to>
                                    </p:set>
                                    <p:animEffect filter="fade" transition="in">
                                      <p:cBhvr>
                                        <p:cTn dur="500"/>
                                        <p:tgtEl>
                                          <p:spTgt spid="73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2020-01-18T07:24:59Z</dcterms:created>
  <dc:creator>James Kurose</dc:creator>
</cp:coreProperties>
</file>